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3.xml" ContentType="application/vnd.openxmlformats-officedocument.presentationml.tags+xml"/>
  <Override PartName="/ppt/notesSlides/notesSlide23.xml" ContentType="application/vnd.openxmlformats-officedocument.presentationml.notesSlide+xml"/>
  <Override PartName="/ppt/tags/tag14.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5.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6.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7.xml" ContentType="application/vnd.openxmlformats-officedocument.presentationml.tags+xml"/>
  <Override PartName="/ppt/notesSlides/notesSlide3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8.xml" ContentType="application/vnd.openxmlformats-officedocument.presentationml.tags+xml"/>
  <Override PartName="/ppt/notesSlides/notesSlide32.xml" ContentType="application/vnd.openxmlformats-officedocument.presentationml.notesSlide+xml"/>
  <Override PartName="/ppt/tags/tag19.xml" ContentType="application/vnd.openxmlformats-officedocument.presentationml.tags+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4037" r:id="rId2"/>
    <p:sldMasterId id="2147484053" r:id="rId3"/>
  </p:sldMasterIdLst>
  <p:notesMasterIdLst>
    <p:notesMasterId r:id="rId52"/>
  </p:notesMasterIdLst>
  <p:handoutMasterIdLst>
    <p:handoutMasterId r:id="rId53"/>
  </p:handoutMasterIdLst>
  <p:sldIdLst>
    <p:sldId id="892" r:id="rId4"/>
    <p:sldId id="888" r:id="rId5"/>
    <p:sldId id="803" r:id="rId6"/>
    <p:sldId id="889" r:id="rId7"/>
    <p:sldId id="894" r:id="rId8"/>
    <p:sldId id="895" r:id="rId9"/>
    <p:sldId id="932" r:id="rId10"/>
    <p:sldId id="940" r:id="rId11"/>
    <p:sldId id="941" r:id="rId12"/>
    <p:sldId id="942" r:id="rId13"/>
    <p:sldId id="943" r:id="rId14"/>
    <p:sldId id="944" r:id="rId15"/>
    <p:sldId id="876" r:id="rId16"/>
    <p:sldId id="878" r:id="rId17"/>
    <p:sldId id="879" r:id="rId18"/>
    <p:sldId id="901" r:id="rId19"/>
    <p:sldId id="865" r:id="rId20"/>
    <p:sldId id="880" r:id="rId21"/>
    <p:sldId id="857" r:id="rId22"/>
    <p:sldId id="905" r:id="rId23"/>
    <p:sldId id="881" r:id="rId24"/>
    <p:sldId id="920" r:id="rId25"/>
    <p:sldId id="945" r:id="rId26"/>
    <p:sldId id="934" r:id="rId27"/>
    <p:sldId id="935" r:id="rId28"/>
    <p:sldId id="938" r:id="rId29"/>
    <p:sldId id="907" r:id="rId30"/>
    <p:sldId id="936" r:id="rId31"/>
    <p:sldId id="908" r:id="rId32"/>
    <p:sldId id="910" r:id="rId33"/>
    <p:sldId id="911" r:id="rId34"/>
    <p:sldId id="939" r:id="rId35"/>
    <p:sldId id="913" r:id="rId36"/>
    <p:sldId id="928" r:id="rId37"/>
    <p:sldId id="946" r:id="rId38"/>
    <p:sldId id="914" r:id="rId39"/>
    <p:sldId id="918" r:id="rId40"/>
    <p:sldId id="915" r:id="rId41"/>
    <p:sldId id="919" r:id="rId42"/>
    <p:sldId id="917" r:id="rId43"/>
    <p:sldId id="922" r:id="rId44"/>
    <p:sldId id="923" r:id="rId45"/>
    <p:sldId id="924" r:id="rId46"/>
    <p:sldId id="925" r:id="rId47"/>
    <p:sldId id="927" r:id="rId48"/>
    <p:sldId id="926" r:id="rId49"/>
    <p:sldId id="811" r:id="rId50"/>
    <p:sldId id="893" r:id="rId51"/>
  </p:sldIdLst>
  <p:sldSz cx="12188825" cy="6858000"/>
  <p:notesSz cx="7010400" cy="9296400"/>
  <p:custDataLst>
    <p:tags r:id="rId54"/>
  </p:custDataLst>
  <p:defaultTextStyle>
    <a:defPPr>
      <a:defRPr lang="en-US"/>
    </a:defPPr>
    <a:lvl1pPr marL="0" algn="l" defTabSz="914124" rtl="0" eaLnBrk="1" latinLnBrk="0" hangingPunct="1">
      <a:defRPr sz="1800" kern="1200">
        <a:solidFill>
          <a:schemeClr val="tx1"/>
        </a:solidFill>
        <a:latin typeface="+mn-lt"/>
        <a:ea typeface="+mn-ea"/>
        <a:cs typeface="+mn-cs"/>
      </a:defRPr>
    </a:lvl1pPr>
    <a:lvl2pPr marL="457062" algn="l" defTabSz="914124" rtl="0" eaLnBrk="1" latinLnBrk="0" hangingPunct="1">
      <a:defRPr sz="1800" kern="1200">
        <a:solidFill>
          <a:schemeClr val="tx1"/>
        </a:solidFill>
        <a:latin typeface="+mn-lt"/>
        <a:ea typeface="+mn-ea"/>
        <a:cs typeface="+mn-cs"/>
      </a:defRPr>
    </a:lvl2pPr>
    <a:lvl3pPr marL="914124" algn="l" defTabSz="914124" rtl="0" eaLnBrk="1" latinLnBrk="0" hangingPunct="1">
      <a:defRPr sz="1800" kern="1200">
        <a:solidFill>
          <a:schemeClr val="tx1"/>
        </a:solidFill>
        <a:latin typeface="+mn-lt"/>
        <a:ea typeface="+mn-ea"/>
        <a:cs typeface="+mn-cs"/>
      </a:defRPr>
    </a:lvl3pPr>
    <a:lvl4pPr marL="1371186" algn="l" defTabSz="914124" rtl="0" eaLnBrk="1" latinLnBrk="0" hangingPunct="1">
      <a:defRPr sz="1800" kern="1200">
        <a:solidFill>
          <a:schemeClr val="tx1"/>
        </a:solidFill>
        <a:latin typeface="+mn-lt"/>
        <a:ea typeface="+mn-ea"/>
        <a:cs typeface="+mn-cs"/>
      </a:defRPr>
    </a:lvl4pPr>
    <a:lvl5pPr marL="1828254" algn="l" defTabSz="914124" rtl="0" eaLnBrk="1" latinLnBrk="0" hangingPunct="1">
      <a:defRPr sz="1800" kern="1200">
        <a:solidFill>
          <a:schemeClr val="tx1"/>
        </a:solidFill>
        <a:latin typeface="+mn-lt"/>
        <a:ea typeface="+mn-ea"/>
        <a:cs typeface="+mn-cs"/>
      </a:defRPr>
    </a:lvl5pPr>
    <a:lvl6pPr marL="2285316" algn="l" defTabSz="914124" rtl="0" eaLnBrk="1" latinLnBrk="0" hangingPunct="1">
      <a:defRPr sz="1800" kern="1200">
        <a:solidFill>
          <a:schemeClr val="tx1"/>
        </a:solidFill>
        <a:latin typeface="+mn-lt"/>
        <a:ea typeface="+mn-ea"/>
        <a:cs typeface="+mn-cs"/>
      </a:defRPr>
    </a:lvl6pPr>
    <a:lvl7pPr marL="2742378" algn="l" defTabSz="914124" rtl="0" eaLnBrk="1" latinLnBrk="0" hangingPunct="1">
      <a:defRPr sz="1800" kern="1200">
        <a:solidFill>
          <a:schemeClr val="tx1"/>
        </a:solidFill>
        <a:latin typeface="+mn-lt"/>
        <a:ea typeface="+mn-ea"/>
        <a:cs typeface="+mn-cs"/>
      </a:defRPr>
    </a:lvl7pPr>
    <a:lvl8pPr marL="3199440" algn="l" defTabSz="914124" rtl="0" eaLnBrk="1" latinLnBrk="0" hangingPunct="1">
      <a:defRPr sz="1800" kern="1200">
        <a:solidFill>
          <a:schemeClr val="tx1"/>
        </a:solidFill>
        <a:latin typeface="+mn-lt"/>
        <a:ea typeface="+mn-ea"/>
        <a:cs typeface="+mn-cs"/>
      </a:defRPr>
    </a:lvl8pPr>
    <a:lvl9pPr marL="3656502" algn="l" defTabSz="91412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9C7E420-2D41-DF44-831C-20741DCC6EB2}">
          <p14:sldIdLst>
            <p14:sldId id="892"/>
            <p14:sldId id="888"/>
            <p14:sldId id="803"/>
            <p14:sldId id="889"/>
            <p14:sldId id="894"/>
            <p14:sldId id="895"/>
            <p14:sldId id="932"/>
            <p14:sldId id="940"/>
            <p14:sldId id="941"/>
            <p14:sldId id="942"/>
            <p14:sldId id="943"/>
            <p14:sldId id="944"/>
            <p14:sldId id="876"/>
            <p14:sldId id="878"/>
            <p14:sldId id="879"/>
            <p14:sldId id="901"/>
            <p14:sldId id="865"/>
            <p14:sldId id="880"/>
            <p14:sldId id="857"/>
            <p14:sldId id="905"/>
            <p14:sldId id="881"/>
            <p14:sldId id="920"/>
            <p14:sldId id="945"/>
            <p14:sldId id="934"/>
            <p14:sldId id="935"/>
            <p14:sldId id="938"/>
            <p14:sldId id="907"/>
            <p14:sldId id="936"/>
            <p14:sldId id="908"/>
            <p14:sldId id="910"/>
            <p14:sldId id="911"/>
            <p14:sldId id="939"/>
            <p14:sldId id="913"/>
            <p14:sldId id="928"/>
            <p14:sldId id="946"/>
            <p14:sldId id="914"/>
            <p14:sldId id="918"/>
            <p14:sldId id="915"/>
            <p14:sldId id="919"/>
            <p14:sldId id="917"/>
            <p14:sldId id="922"/>
            <p14:sldId id="923"/>
            <p14:sldId id="924"/>
            <p14:sldId id="925"/>
            <p14:sldId id="927"/>
            <p14:sldId id="926"/>
            <p14:sldId id="811"/>
            <p14:sldId id="893"/>
          </p14:sldIdLst>
        </p14:section>
      </p14:sectionLst>
    </p:ext>
    <p:ext uri="{EFAFB233-063F-42B5-8137-9DF3F51BA10A}">
      <p15:sldGuideLst xmlns:p15="http://schemas.microsoft.com/office/powerpoint/2012/main">
        <p15:guide id="1" orient="horz" pos="2160">
          <p15:clr>
            <a:srgbClr val="A4A3A4"/>
          </p15:clr>
        </p15:guide>
        <p15:guide id="2" orient="horz" pos="3744">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2928">
          <p15:clr>
            <a:srgbClr val="A4A3A4"/>
          </p15:clr>
        </p15:guide>
        <p15:guide id="4"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F99FF"/>
    <a:srgbClr val="5F5F5F"/>
    <a:srgbClr val="46575E"/>
    <a:srgbClr val="B0C3C8"/>
    <a:srgbClr val="8DA6B1"/>
    <a:srgbClr val="41555E"/>
    <a:srgbClr val="61808E"/>
    <a:srgbClr val="BBCAD0"/>
    <a:srgbClr val="D1DB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76" autoAdjust="0"/>
    <p:restoredTop sz="58052" autoAdjust="0"/>
  </p:normalViewPr>
  <p:slideViewPr>
    <p:cSldViewPr snapToGrid="0">
      <p:cViewPr varScale="1">
        <p:scale>
          <a:sx n="50" d="100"/>
          <a:sy n="50" d="100"/>
        </p:scale>
        <p:origin x="1954" y="48"/>
      </p:cViewPr>
      <p:guideLst>
        <p:guide orient="horz" pos="2160"/>
        <p:guide orient="horz" pos="3744"/>
        <p:guide orient="horz" pos="960"/>
        <p:guide orient="horz" pos="1248"/>
        <p:guide pos="3839"/>
        <p:guide pos="7343"/>
        <p:guide pos="335"/>
      </p:guideLst>
    </p:cSldViewPr>
  </p:slideViewPr>
  <p:outlineViewPr>
    <p:cViewPr>
      <p:scale>
        <a:sx n="33" d="100"/>
        <a:sy n="33" d="100"/>
      </p:scale>
      <p:origin x="0" y="20712"/>
    </p:cViewPr>
  </p:outlineViewPr>
  <p:notesTextViewPr>
    <p:cViewPr>
      <p:scale>
        <a:sx n="1" d="1"/>
        <a:sy n="1" d="1"/>
      </p:scale>
      <p:origin x="0" y="0"/>
    </p:cViewPr>
  </p:notesTextViewPr>
  <p:sorterViewPr>
    <p:cViewPr>
      <p:scale>
        <a:sx n="75" d="100"/>
        <a:sy n="75" d="100"/>
      </p:scale>
      <p:origin x="0" y="3712"/>
    </p:cViewPr>
  </p:sorterViewPr>
  <p:notesViewPr>
    <p:cSldViewPr snapToGrid="0">
      <p:cViewPr varScale="1">
        <p:scale>
          <a:sx n="83" d="100"/>
          <a:sy n="83" d="100"/>
        </p:scale>
        <p:origin x="-3156" y="-78"/>
      </p:cViewPr>
      <p:guideLst>
        <p:guide orient="horz" pos="2880"/>
        <p:guide pos="2160"/>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FF8F12-0117-A641-8B7B-D54A107E4751}" type="doc">
      <dgm:prSet loTypeId="urn:microsoft.com/office/officeart/2005/8/layout/matrix1" loCatId="" qsTypeId="urn:microsoft.com/office/officeart/2005/8/quickstyle/simple4" qsCatId="simple" csTypeId="urn:microsoft.com/office/officeart/2005/8/colors/accent1_2" csCatId="accent1" phldr="1"/>
      <dgm:spPr/>
      <dgm:t>
        <a:bodyPr/>
        <a:lstStyle/>
        <a:p>
          <a:endParaRPr lang="en-US"/>
        </a:p>
      </dgm:t>
    </dgm:pt>
    <dgm:pt modelId="{0C4AF880-1BE0-8B49-A5CC-895FD2605415}">
      <dgm:prSet phldrT="[Text]"/>
      <dgm:spPr>
        <a:solidFill>
          <a:srgbClr val="CCFFCC"/>
        </a:solidFill>
        <a:ln w="38100" cmpd="sng">
          <a:solidFill>
            <a:srgbClr val="008000"/>
          </a:solidFill>
        </a:ln>
      </dgm:spPr>
      <dgm:t>
        <a:bodyPr/>
        <a:lstStyle/>
        <a:p>
          <a:r>
            <a:rPr lang="en-US" dirty="0" smtClean="0">
              <a:solidFill>
                <a:srgbClr val="5F5F5F"/>
              </a:solidFill>
            </a:rPr>
            <a:t>Development</a:t>
          </a:r>
          <a:endParaRPr lang="en-US" dirty="0">
            <a:solidFill>
              <a:srgbClr val="5F5F5F"/>
            </a:solidFill>
          </a:endParaRPr>
        </a:p>
      </dgm:t>
    </dgm:pt>
    <dgm:pt modelId="{BAD4F1BB-6AE3-C045-9269-073DA9B78649}" type="parTrans" cxnId="{1352609E-681B-9E41-ADB2-D1BA561CC7BA}">
      <dgm:prSet/>
      <dgm:spPr/>
      <dgm:t>
        <a:bodyPr/>
        <a:lstStyle/>
        <a:p>
          <a:endParaRPr lang="en-US">
            <a:solidFill>
              <a:srgbClr val="5F5F5F"/>
            </a:solidFill>
          </a:endParaRPr>
        </a:p>
      </dgm:t>
    </dgm:pt>
    <dgm:pt modelId="{5ED2CB66-A854-2F42-B3B1-173768368FC7}" type="sibTrans" cxnId="{1352609E-681B-9E41-ADB2-D1BA561CC7BA}">
      <dgm:prSet/>
      <dgm:spPr/>
      <dgm:t>
        <a:bodyPr/>
        <a:lstStyle/>
        <a:p>
          <a:endParaRPr lang="en-US">
            <a:solidFill>
              <a:srgbClr val="5F5F5F"/>
            </a:solidFill>
          </a:endParaRPr>
        </a:p>
      </dgm:t>
    </dgm:pt>
    <dgm:pt modelId="{6A4C1D99-217D-0344-850F-5041E74D970D}">
      <dgm:prSet phldrT="[Text]"/>
      <dgm:spPr>
        <a:solidFill>
          <a:srgbClr val="CCFFCC"/>
        </a:solidFill>
        <a:ln w="38100" cmpd="sng">
          <a:solidFill>
            <a:srgbClr val="008000"/>
          </a:solidFill>
        </a:ln>
      </dgm:spPr>
      <dgm:t>
        <a:bodyPr/>
        <a:lstStyle/>
        <a:p>
          <a:r>
            <a:rPr lang="en-US" dirty="0" smtClean="0">
              <a:solidFill>
                <a:srgbClr val="5F5F5F"/>
              </a:solidFill>
            </a:rPr>
            <a:t>Security</a:t>
          </a:r>
          <a:endParaRPr lang="en-US" dirty="0">
            <a:solidFill>
              <a:srgbClr val="5F5F5F"/>
            </a:solidFill>
          </a:endParaRPr>
        </a:p>
      </dgm:t>
    </dgm:pt>
    <dgm:pt modelId="{0F429F16-377A-064C-A71A-2D9EF1DC06B0}" type="parTrans" cxnId="{719D24A5-F6EE-0444-A080-114189A78D40}">
      <dgm:prSet/>
      <dgm:spPr/>
      <dgm:t>
        <a:bodyPr/>
        <a:lstStyle/>
        <a:p>
          <a:endParaRPr lang="en-US">
            <a:solidFill>
              <a:srgbClr val="5F5F5F"/>
            </a:solidFill>
          </a:endParaRPr>
        </a:p>
      </dgm:t>
    </dgm:pt>
    <dgm:pt modelId="{ED79A561-7FD9-764C-906E-F0203443B242}" type="sibTrans" cxnId="{719D24A5-F6EE-0444-A080-114189A78D40}">
      <dgm:prSet/>
      <dgm:spPr/>
      <dgm:t>
        <a:bodyPr/>
        <a:lstStyle/>
        <a:p>
          <a:endParaRPr lang="en-US">
            <a:solidFill>
              <a:srgbClr val="5F5F5F"/>
            </a:solidFill>
          </a:endParaRPr>
        </a:p>
      </dgm:t>
    </dgm:pt>
    <dgm:pt modelId="{6E96EBC8-4828-CE4A-AFA1-82BB828CAF7D}">
      <dgm:prSet phldrT="[Text]"/>
      <dgm:spPr>
        <a:solidFill>
          <a:srgbClr val="CCFFCC"/>
        </a:solidFill>
        <a:ln w="38100" cmpd="sng">
          <a:solidFill>
            <a:srgbClr val="008000"/>
          </a:solidFill>
        </a:ln>
      </dgm:spPr>
      <dgm:t>
        <a:bodyPr/>
        <a:lstStyle/>
        <a:p>
          <a:r>
            <a:rPr lang="en-US" dirty="0" smtClean="0">
              <a:solidFill>
                <a:srgbClr val="5F5F5F"/>
              </a:solidFill>
            </a:rPr>
            <a:t>Analytics</a:t>
          </a:r>
          <a:endParaRPr lang="en-US" dirty="0">
            <a:solidFill>
              <a:srgbClr val="5F5F5F"/>
            </a:solidFill>
          </a:endParaRPr>
        </a:p>
      </dgm:t>
    </dgm:pt>
    <dgm:pt modelId="{DD8A826D-0BF5-D44E-AAD5-1AD50A8C1A87}" type="parTrans" cxnId="{7CE9752C-6630-F84C-AC98-672D95BAAFC7}">
      <dgm:prSet/>
      <dgm:spPr/>
      <dgm:t>
        <a:bodyPr/>
        <a:lstStyle/>
        <a:p>
          <a:endParaRPr lang="en-US">
            <a:solidFill>
              <a:srgbClr val="5F5F5F"/>
            </a:solidFill>
          </a:endParaRPr>
        </a:p>
      </dgm:t>
    </dgm:pt>
    <dgm:pt modelId="{9EB366A8-F5EE-3245-A3F3-55F43827440E}" type="sibTrans" cxnId="{7CE9752C-6630-F84C-AC98-672D95BAAFC7}">
      <dgm:prSet/>
      <dgm:spPr/>
      <dgm:t>
        <a:bodyPr/>
        <a:lstStyle/>
        <a:p>
          <a:endParaRPr lang="en-US">
            <a:solidFill>
              <a:srgbClr val="5F5F5F"/>
            </a:solidFill>
          </a:endParaRPr>
        </a:p>
      </dgm:t>
    </dgm:pt>
    <dgm:pt modelId="{52279055-0A48-214A-BAD9-7030002EB354}">
      <dgm:prSet phldrT="[Text]"/>
      <dgm:spPr>
        <a:solidFill>
          <a:srgbClr val="CCFFCC"/>
        </a:solidFill>
        <a:ln w="38100" cmpd="sng">
          <a:solidFill>
            <a:srgbClr val="008000"/>
          </a:solidFill>
        </a:ln>
      </dgm:spPr>
      <dgm:t>
        <a:bodyPr/>
        <a:lstStyle/>
        <a:p>
          <a:r>
            <a:rPr lang="en-US" b="1" dirty="0" smtClean="0">
              <a:solidFill>
                <a:srgbClr val="5F5F5F"/>
              </a:solidFill>
            </a:rPr>
            <a:t>Testing</a:t>
          </a:r>
          <a:endParaRPr lang="en-US" b="1" dirty="0">
            <a:solidFill>
              <a:srgbClr val="5F5F5F"/>
            </a:solidFill>
          </a:endParaRPr>
        </a:p>
      </dgm:t>
    </dgm:pt>
    <dgm:pt modelId="{4461D865-FFF2-534C-910C-66230117D236}" type="parTrans" cxnId="{AB0DA5AC-B976-7E4A-967F-170C8F48D4EE}">
      <dgm:prSet/>
      <dgm:spPr/>
      <dgm:t>
        <a:bodyPr/>
        <a:lstStyle/>
        <a:p>
          <a:endParaRPr lang="en-US">
            <a:solidFill>
              <a:srgbClr val="5F5F5F"/>
            </a:solidFill>
          </a:endParaRPr>
        </a:p>
      </dgm:t>
    </dgm:pt>
    <dgm:pt modelId="{457DB676-9A0F-9041-B96C-002438C272E2}" type="sibTrans" cxnId="{AB0DA5AC-B976-7E4A-967F-170C8F48D4EE}">
      <dgm:prSet/>
      <dgm:spPr/>
      <dgm:t>
        <a:bodyPr/>
        <a:lstStyle/>
        <a:p>
          <a:endParaRPr lang="en-US">
            <a:solidFill>
              <a:srgbClr val="5F5F5F"/>
            </a:solidFill>
          </a:endParaRPr>
        </a:p>
      </dgm:t>
    </dgm:pt>
    <dgm:pt modelId="{F919C395-31CA-834A-AAFB-30D0A4FB52E1}">
      <dgm:prSet phldrT="[Text]"/>
      <dgm:spPr>
        <a:solidFill>
          <a:srgbClr val="CCFFCC"/>
        </a:solidFill>
        <a:ln w="38100" cmpd="sng">
          <a:solidFill>
            <a:srgbClr val="008000"/>
          </a:solidFill>
        </a:ln>
      </dgm:spPr>
      <dgm:t>
        <a:bodyPr/>
        <a:lstStyle/>
        <a:p>
          <a:r>
            <a:rPr lang="en-US" dirty="0" smtClean="0">
              <a:solidFill>
                <a:srgbClr val="5F5F5F"/>
              </a:solidFill>
            </a:rPr>
            <a:t>No Code Tools</a:t>
          </a:r>
          <a:endParaRPr lang="en-US" dirty="0">
            <a:solidFill>
              <a:srgbClr val="5F5F5F"/>
            </a:solidFill>
          </a:endParaRPr>
        </a:p>
      </dgm:t>
    </dgm:pt>
    <dgm:pt modelId="{69ED96DC-A77E-4F40-B735-8EC93452C47B}" type="parTrans" cxnId="{C37547A4-A311-E347-A8BD-ED9D7F631061}">
      <dgm:prSet/>
      <dgm:spPr/>
      <dgm:t>
        <a:bodyPr/>
        <a:lstStyle/>
        <a:p>
          <a:endParaRPr lang="en-US">
            <a:solidFill>
              <a:srgbClr val="5F5F5F"/>
            </a:solidFill>
          </a:endParaRPr>
        </a:p>
      </dgm:t>
    </dgm:pt>
    <dgm:pt modelId="{3B89C500-425F-E544-9ABA-6B572A20B037}" type="sibTrans" cxnId="{C37547A4-A311-E347-A8BD-ED9D7F631061}">
      <dgm:prSet/>
      <dgm:spPr/>
      <dgm:t>
        <a:bodyPr/>
        <a:lstStyle/>
        <a:p>
          <a:endParaRPr lang="en-US">
            <a:solidFill>
              <a:srgbClr val="5F5F5F"/>
            </a:solidFill>
          </a:endParaRPr>
        </a:p>
      </dgm:t>
    </dgm:pt>
    <dgm:pt modelId="{40DB4E87-7F3B-7E4B-B0F2-598146D29AA0}">
      <dgm:prSet phldrT="[Text]"/>
      <dgm:spPr>
        <a:solidFill>
          <a:srgbClr val="CCFFCC"/>
        </a:solidFill>
        <a:ln w="38100" cmpd="sng">
          <a:solidFill>
            <a:srgbClr val="008000"/>
          </a:solidFill>
        </a:ln>
      </dgm:spPr>
      <dgm:t>
        <a:bodyPr/>
        <a:lstStyle/>
        <a:p>
          <a:r>
            <a:rPr lang="en-US" dirty="0" smtClean="0">
              <a:solidFill>
                <a:srgbClr val="5F5F5F"/>
              </a:solidFill>
            </a:rPr>
            <a:t>Cloud </a:t>
          </a:r>
          <a:endParaRPr lang="en-US" dirty="0">
            <a:solidFill>
              <a:srgbClr val="5F5F5F"/>
            </a:solidFill>
          </a:endParaRPr>
        </a:p>
      </dgm:t>
    </dgm:pt>
    <dgm:pt modelId="{7589076D-72DD-D947-984F-5573930CA062}" type="parTrans" cxnId="{9C6B1D0F-A00C-734A-9DF5-BC14C2139F75}">
      <dgm:prSet/>
      <dgm:spPr/>
      <dgm:t>
        <a:bodyPr/>
        <a:lstStyle/>
        <a:p>
          <a:endParaRPr lang="en-US">
            <a:solidFill>
              <a:srgbClr val="5F5F5F"/>
            </a:solidFill>
          </a:endParaRPr>
        </a:p>
      </dgm:t>
    </dgm:pt>
    <dgm:pt modelId="{F9DAB0E2-76C6-9B4F-B245-C20FE6EDFE8D}" type="sibTrans" cxnId="{9C6B1D0F-A00C-734A-9DF5-BC14C2139F75}">
      <dgm:prSet/>
      <dgm:spPr/>
      <dgm:t>
        <a:bodyPr/>
        <a:lstStyle/>
        <a:p>
          <a:endParaRPr lang="en-US">
            <a:solidFill>
              <a:srgbClr val="5F5F5F"/>
            </a:solidFill>
          </a:endParaRPr>
        </a:p>
      </dgm:t>
    </dgm:pt>
    <dgm:pt modelId="{89E5D7EB-ACAC-E44B-8A61-9EE6902CC689}">
      <dgm:prSet phldrT="[Text]"/>
      <dgm:spPr>
        <a:solidFill>
          <a:srgbClr val="CCFFCC"/>
        </a:solidFill>
        <a:ln w="38100" cmpd="sng">
          <a:solidFill>
            <a:srgbClr val="008000"/>
          </a:solidFill>
        </a:ln>
      </dgm:spPr>
      <dgm:t>
        <a:bodyPr/>
        <a:lstStyle/>
        <a:p>
          <a:r>
            <a:rPr lang="en-US" dirty="0" smtClean="0">
              <a:solidFill>
                <a:srgbClr val="5F5F5F"/>
              </a:solidFill>
            </a:rPr>
            <a:t>User Engagement</a:t>
          </a:r>
          <a:endParaRPr lang="en-US" dirty="0">
            <a:solidFill>
              <a:srgbClr val="5F5F5F"/>
            </a:solidFill>
          </a:endParaRPr>
        </a:p>
      </dgm:t>
    </dgm:pt>
    <dgm:pt modelId="{703CEF6E-4357-8341-ACF0-66CD0265C272}" type="parTrans" cxnId="{ED364CE9-F49D-B64E-8FDC-69F68F783A10}">
      <dgm:prSet/>
      <dgm:spPr/>
      <dgm:t>
        <a:bodyPr/>
        <a:lstStyle/>
        <a:p>
          <a:endParaRPr lang="en-US">
            <a:solidFill>
              <a:srgbClr val="5F5F5F"/>
            </a:solidFill>
          </a:endParaRPr>
        </a:p>
      </dgm:t>
    </dgm:pt>
    <dgm:pt modelId="{8185EAF1-30E9-0E4C-8750-3AFFB6E1364A}" type="sibTrans" cxnId="{ED364CE9-F49D-B64E-8FDC-69F68F783A10}">
      <dgm:prSet/>
      <dgm:spPr/>
      <dgm:t>
        <a:bodyPr/>
        <a:lstStyle/>
        <a:p>
          <a:endParaRPr lang="en-US">
            <a:solidFill>
              <a:srgbClr val="5F5F5F"/>
            </a:solidFill>
          </a:endParaRPr>
        </a:p>
      </dgm:t>
    </dgm:pt>
    <dgm:pt modelId="{84CBA1AC-1D65-F843-914E-5B40FCB5661E}">
      <dgm:prSet phldrT="[Text]"/>
      <dgm:spPr>
        <a:solidFill>
          <a:srgbClr val="CCFFCC"/>
        </a:solidFill>
        <a:ln w="38100" cmpd="sng">
          <a:solidFill>
            <a:srgbClr val="008000"/>
          </a:solidFill>
        </a:ln>
      </dgm:spPr>
      <dgm:t>
        <a:bodyPr/>
        <a:lstStyle/>
        <a:p>
          <a:r>
            <a:rPr lang="en-US" b="1" dirty="0" smtClean="0">
              <a:solidFill>
                <a:srgbClr val="5F5F5F"/>
              </a:solidFill>
            </a:rPr>
            <a:t>Mobile App Testing</a:t>
          </a:r>
          <a:endParaRPr lang="en-US" b="1" dirty="0">
            <a:solidFill>
              <a:srgbClr val="5F5F5F"/>
            </a:solidFill>
          </a:endParaRPr>
        </a:p>
      </dgm:t>
    </dgm:pt>
    <dgm:pt modelId="{55584C5E-DA01-0843-B41F-257B5561249F}" type="parTrans" cxnId="{7B6D5BC8-24FA-EB4F-9CD4-5D87DAC0D16F}">
      <dgm:prSet/>
      <dgm:spPr/>
      <dgm:t>
        <a:bodyPr/>
        <a:lstStyle/>
        <a:p>
          <a:endParaRPr lang="en-US">
            <a:solidFill>
              <a:srgbClr val="5F5F5F"/>
            </a:solidFill>
          </a:endParaRPr>
        </a:p>
      </dgm:t>
    </dgm:pt>
    <dgm:pt modelId="{0ED37B07-9485-2D4C-8906-E9A3008BCAB8}" type="sibTrans" cxnId="{7B6D5BC8-24FA-EB4F-9CD4-5D87DAC0D16F}">
      <dgm:prSet/>
      <dgm:spPr/>
      <dgm:t>
        <a:bodyPr/>
        <a:lstStyle/>
        <a:p>
          <a:endParaRPr lang="en-US">
            <a:solidFill>
              <a:srgbClr val="5F5F5F"/>
            </a:solidFill>
          </a:endParaRPr>
        </a:p>
      </dgm:t>
    </dgm:pt>
    <dgm:pt modelId="{A6D4F77D-40DF-7E42-AC81-33A0E2A2B326}">
      <dgm:prSet phldrT="[Text]" custT="1"/>
      <dgm:spPr>
        <a:solidFill>
          <a:srgbClr val="008000"/>
        </a:solidFill>
        <a:ln>
          <a:solidFill>
            <a:srgbClr val="008000"/>
          </a:solidFill>
        </a:ln>
      </dgm:spPr>
      <dgm:t>
        <a:bodyPr/>
        <a:lstStyle/>
        <a:p>
          <a:pPr>
            <a:lnSpc>
              <a:spcPct val="60000"/>
            </a:lnSpc>
          </a:pPr>
          <a:r>
            <a:rPr lang="en-US" sz="3600" b="1" dirty="0" smtClean="0">
              <a:solidFill>
                <a:schemeClr val="bg1"/>
              </a:solidFill>
            </a:rPr>
            <a:t>Eco System</a:t>
          </a:r>
        </a:p>
        <a:p>
          <a:pPr>
            <a:lnSpc>
              <a:spcPct val="60000"/>
            </a:lnSpc>
          </a:pPr>
          <a:r>
            <a:rPr lang="en-US" sz="2400" b="1" dirty="0" smtClean="0">
              <a:solidFill>
                <a:schemeClr val="bg1"/>
              </a:solidFill>
            </a:rPr>
            <a:t>(Marketplace)</a:t>
          </a:r>
          <a:endParaRPr lang="en-US" sz="2400" b="1" dirty="0">
            <a:solidFill>
              <a:schemeClr val="bg1"/>
            </a:solidFill>
          </a:endParaRPr>
        </a:p>
      </dgm:t>
    </dgm:pt>
    <dgm:pt modelId="{72B20CDF-62D2-3246-9B36-CECDA66B26FD}" type="sibTrans" cxnId="{C33593A8-9CC0-384E-9530-1A46C4235A53}">
      <dgm:prSet/>
      <dgm:spPr/>
      <dgm:t>
        <a:bodyPr/>
        <a:lstStyle/>
        <a:p>
          <a:endParaRPr lang="en-US">
            <a:solidFill>
              <a:srgbClr val="5F5F5F"/>
            </a:solidFill>
          </a:endParaRPr>
        </a:p>
      </dgm:t>
    </dgm:pt>
    <dgm:pt modelId="{A31EF80F-A258-DB42-9BB8-C6557633D25B}" type="parTrans" cxnId="{C33593A8-9CC0-384E-9530-1A46C4235A53}">
      <dgm:prSet/>
      <dgm:spPr/>
      <dgm:t>
        <a:bodyPr/>
        <a:lstStyle/>
        <a:p>
          <a:endParaRPr lang="en-US">
            <a:solidFill>
              <a:srgbClr val="5F5F5F"/>
            </a:solidFill>
          </a:endParaRPr>
        </a:p>
      </dgm:t>
    </dgm:pt>
    <dgm:pt modelId="{F0A6703E-FBFB-8841-91E6-EDD5DDF19199}" type="pres">
      <dgm:prSet presAssocID="{5DFF8F12-0117-A641-8B7B-D54A107E4751}" presName="diagram" presStyleCnt="0">
        <dgm:presLayoutVars>
          <dgm:chMax val="1"/>
          <dgm:dir/>
          <dgm:animLvl val="ctr"/>
          <dgm:resizeHandles val="exact"/>
        </dgm:presLayoutVars>
      </dgm:prSet>
      <dgm:spPr/>
      <dgm:t>
        <a:bodyPr/>
        <a:lstStyle/>
        <a:p>
          <a:endParaRPr lang="en-US"/>
        </a:p>
      </dgm:t>
    </dgm:pt>
    <dgm:pt modelId="{F1642D06-604B-6944-9E3F-19788C919D40}" type="pres">
      <dgm:prSet presAssocID="{5DFF8F12-0117-A641-8B7B-D54A107E4751}" presName="matrix" presStyleCnt="0"/>
      <dgm:spPr/>
    </dgm:pt>
    <dgm:pt modelId="{5F1A5668-C763-014A-AFFF-CD5C637CD220}" type="pres">
      <dgm:prSet presAssocID="{5DFF8F12-0117-A641-8B7B-D54A107E4751}" presName="tile1" presStyleLbl="node1" presStyleIdx="0" presStyleCnt="4"/>
      <dgm:spPr/>
      <dgm:t>
        <a:bodyPr/>
        <a:lstStyle/>
        <a:p>
          <a:endParaRPr lang="en-US"/>
        </a:p>
      </dgm:t>
    </dgm:pt>
    <dgm:pt modelId="{72A9BE86-3AAB-684D-BAA0-0B846E78798A}" type="pres">
      <dgm:prSet presAssocID="{5DFF8F12-0117-A641-8B7B-D54A107E4751}" presName="tile1text" presStyleLbl="node1" presStyleIdx="0" presStyleCnt="4">
        <dgm:presLayoutVars>
          <dgm:chMax val="0"/>
          <dgm:chPref val="0"/>
          <dgm:bulletEnabled val="1"/>
        </dgm:presLayoutVars>
      </dgm:prSet>
      <dgm:spPr/>
      <dgm:t>
        <a:bodyPr/>
        <a:lstStyle/>
        <a:p>
          <a:endParaRPr lang="en-US"/>
        </a:p>
      </dgm:t>
    </dgm:pt>
    <dgm:pt modelId="{027E4661-53D2-DD46-B33F-0054F3CB52D9}" type="pres">
      <dgm:prSet presAssocID="{5DFF8F12-0117-A641-8B7B-D54A107E4751}" presName="tile2" presStyleLbl="node1" presStyleIdx="1" presStyleCnt="4"/>
      <dgm:spPr/>
      <dgm:t>
        <a:bodyPr/>
        <a:lstStyle/>
        <a:p>
          <a:endParaRPr lang="en-US"/>
        </a:p>
      </dgm:t>
    </dgm:pt>
    <dgm:pt modelId="{ECD4311E-8E03-7741-B24E-EDB972A89988}" type="pres">
      <dgm:prSet presAssocID="{5DFF8F12-0117-A641-8B7B-D54A107E4751}" presName="tile2text" presStyleLbl="node1" presStyleIdx="1" presStyleCnt="4">
        <dgm:presLayoutVars>
          <dgm:chMax val="0"/>
          <dgm:chPref val="0"/>
          <dgm:bulletEnabled val="1"/>
        </dgm:presLayoutVars>
      </dgm:prSet>
      <dgm:spPr/>
      <dgm:t>
        <a:bodyPr/>
        <a:lstStyle/>
        <a:p>
          <a:endParaRPr lang="en-US"/>
        </a:p>
      </dgm:t>
    </dgm:pt>
    <dgm:pt modelId="{5D335A00-029B-A043-AB52-A0EBCE430068}" type="pres">
      <dgm:prSet presAssocID="{5DFF8F12-0117-A641-8B7B-D54A107E4751}" presName="tile3" presStyleLbl="node1" presStyleIdx="2" presStyleCnt="4"/>
      <dgm:spPr/>
      <dgm:t>
        <a:bodyPr/>
        <a:lstStyle/>
        <a:p>
          <a:endParaRPr lang="en-US"/>
        </a:p>
      </dgm:t>
    </dgm:pt>
    <dgm:pt modelId="{CD7F1164-F8AC-7343-82F6-49EFAF32D45D}" type="pres">
      <dgm:prSet presAssocID="{5DFF8F12-0117-A641-8B7B-D54A107E4751}" presName="tile3text" presStyleLbl="node1" presStyleIdx="2" presStyleCnt="4">
        <dgm:presLayoutVars>
          <dgm:chMax val="0"/>
          <dgm:chPref val="0"/>
          <dgm:bulletEnabled val="1"/>
        </dgm:presLayoutVars>
      </dgm:prSet>
      <dgm:spPr/>
      <dgm:t>
        <a:bodyPr/>
        <a:lstStyle/>
        <a:p>
          <a:endParaRPr lang="en-US"/>
        </a:p>
      </dgm:t>
    </dgm:pt>
    <dgm:pt modelId="{D11D88B9-B5DC-F741-851C-2522272BDEAB}" type="pres">
      <dgm:prSet presAssocID="{5DFF8F12-0117-A641-8B7B-D54A107E4751}" presName="tile4" presStyleLbl="node1" presStyleIdx="3" presStyleCnt="4"/>
      <dgm:spPr/>
      <dgm:t>
        <a:bodyPr/>
        <a:lstStyle/>
        <a:p>
          <a:endParaRPr lang="en-US"/>
        </a:p>
      </dgm:t>
    </dgm:pt>
    <dgm:pt modelId="{2BD3D64A-CD14-8645-A780-FB4CBF79F94F}" type="pres">
      <dgm:prSet presAssocID="{5DFF8F12-0117-A641-8B7B-D54A107E4751}" presName="tile4text" presStyleLbl="node1" presStyleIdx="3" presStyleCnt="4">
        <dgm:presLayoutVars>
          <dgm:chMax val="0"/>
          <dgm:chPref val="0"/>
          <dgm:bulletEnabled val="1"/>
        </dgm:presLayoutVars>
      </dgm:prSet>
      <dgm:spPr/>
      <dgm:t>
        <a:bodyPr/>
        <a:lstStyle/>
        <a:p>
          <a:endParaRPr lang="en-US"/>
        </a:p>
      </dgm:t>
    </dgm:pt>
    <dgm:pt modelId="{0340FB4E-CDE8-1849-9C4F-F89478E3294C}" type="pres">
      <dgm:prSet presAssocID="{5DFF8F12-0117-A641-8B7B-D54A107E4751}" presName="centerTile" presStyleLbl="fgShp" presStyleIdx="0" presStyleCnt="1" custScaleX="118936">
        <dgm:presLayoutVars>
          <dgm:chMax val="0"/>
          <dgm:chPref val="0"/>
        </dgm:presLayoutVars>
      </dgm:prSet>
      <dgm:spPr/>
      <dgm:t>
        <a:bodyPr/>
        <a:lstStyle/>
        <a:p>
          <a:endParaRPr lang="en-US"/>
        </a:p>
      </dgm:t>
    </dgm:pt>
  </dgm:ptLst>
  <dgm:cxnLst>
    <dgm:cxn modelId="{5694BE67-246D-8C49-83B0-0707CC6972AC}" type="presOf" srcId="{89E5D7EB-ACAC-E44B-8A61-9EE6902CC689}" destId="{5D335A00-029B-A043-AB52-A0EBCE430068}" srcOrd="0" destOrd="1" presId="urn:microsoft.com/office/officeart/2005/8/layout/matrix1"/>
    <dgm:cxn modelId="{D2A6999A-D564-E042-BE5D-D56F17D2DF3F}" type="presOf" srcId="{F919C395-31CA-834A-AAFB-30D0A4FB52E1}" destId="{72A9BE86-3AAB-684D-BAA0-0B846E78798A}" srcOrd="1" destOrd="1" presId="urn:microsoft.com/office/officeart/2005/8/layout/matrix1"/>
    <dgm:cxn modelId="{C33593A8-9CC0-384E-9530-1A46C4235A53}" srcId="{5DFF8F12-0117-A641-8B7B-D54A107E4751}" destId="{A6D4F77D-40DF-7E42-AC81-33A0E2A2B326}" srcOrd="0" destOrd="0" parTransId="{A31EF80F-A258-DB42-9BB8-C6557633D25B}" sibTransId="{72B20CDF-62D2-3246-9B36-CECDA66B26FD}"/>
    <dgm:cxn modelId="{719D24A5-F6EE-0444-A080-114189A78D40}" srcId="{A6D4F77D-40DF-7E42-AC81-33A0E2A2B326}" destId="{6A4C1D99-217D-0344-850F-5041E74D970D}" srcOrd="1" destOrd="0" parTransId="{0F429F16-377A-064C-A71A-2D9EF1DC06B0}" sibTransId="{ED79A561-7FD9-764C-906E-F0203443B242}"/>
    <dgm:cxn modelId="{FE878654-BDDF-1D41-A8CD-A50D7A9CFBDB}" type="presOf" srcId="{84CBA1AC-1D65-F843-914E-5B40FCB5661E}" destId="{2BD3D64A-CD14-8645-A780-FB4CBF79F94F}" srcOrd="1" destOrd="1" presId="urn:microsoft.com/office/officeart/2005/8/layout/matrix1"/>
    <dgm:cxn modelId="{0AD19018-1E15-094F-B01D-94F4ABC27926}" type="presOf" srcId="{6E96EBC8-4828-CE4A-AFA1-82BB828CAF7D}" destId="{CD7F1164-F8AC-7343-82F6-49EFAF32D45D}" srcOrd="1" destOrd="0" presId="urn:microsoft.com/office/officeart/2005/8/layout/matrix1"/>
    <dgm:cxn modelId="{C37547A4-A311-E347-A8BD-ED9D7F631061}" srcId="{0C4AF880-1BE0-8B49-A5CC-895FD2605415}" destId="{F919C395-31CA-834A-AAFB-30D0A4FB52E1}" srcOrd="0" destOrd="0" parTransId="{69ED96DC-A77E-4F40-B735-8EC93452C47B}" sibTransId="{3B89C500-425F-E544-9ABA-6B572A20B037}"/>
    <dgm:cxn modelId="{1F6E1333-CFA5-3946-ADC6-13ABB2B41AA9}" type="presOf" srcId="{40DB4E87-7F3B-7E4B-B0F2-598146D29AA0}" destId="{027E4661-53D2-DD46-B33F-0054F3CB52D9}" srcOrd="0" destOrd="1" presId="urn:microsoft.com/office/officeart/2005/8/layout/matrix1"/>
    <dgm:cxn modelId="{89F44291-F1A1-424A-A2A4-2FD17B8BD5D2}" type="presOf" srcId="{84CBA1AC-1D65-F843-914E-5B40FCB5661E}" destId="{D11D88B9-B5DC-F741-851C-2522272BDEAB}" srcOrd="0" destOrd="1" presId="urn:microsoft.com/office/officeart/2005/8/layout/matrix1"/>
    <dgm:cxn modelId="{1352609E-681B-9E41-ADB2-D1BA561CC7BA}" srcId="{A6D4F77D-40DF-7E42-AC81-33A0E2A2B326}" destId="{0C4AF880-1BE0-8B49-A5CC-895FD2605415}" srcOrd="0" destOrd="0" parTransId="{BAD4F1BB-6AE3-C045-9269-073DA9B78649}" sibTransId="{5ED2CB66-A854-2F42-B3B1-173768368FC7}"/>
    <dgm:cxn modelId="{7CE9752C-6630-F84C-AC98-672D95BAAFC7}" srcId="{A6D4F77D-40DF-7E42-AC81-33A0E2A2B326}" destId="{6E96EBC8-4828-CE4A-AFA1-82BB828CAF7D}" srcOrd="2" destOrd="0" parTransId="{DD8A826D-0BF5-D44E-AAD5-1AD50A8C1A87}" sibTransId="{9EB366A8-F5EE-3245-A3F3-55F43827440E}"/>
    <dgm:cxn modelId="{9C6B1D0F-A00C-734A-9DF5-BC14C2139F75}" srcId="{6A4C1D99-217D-0344-850F-5041E74D970D}" destId="{40DB4E87-7F3B-7E4B-B0F2-598146D29AA0}" srcOrd="0" destOrd="0" parTransId="{7589076D-72DD-D947-984F-5573930CA062}" sibTransId="{F9DAB0E2-76C6-9B4F-B245-C20FE6EDFE8D}"/>
    <dgm:cxn modelId="{416568C3-88C5-2D45-8E4E-804B296F6AB6}" type="presOf" srcId="{6E96EBC8-4828-CE4A-AFA1-82BB828CAF7D}" destId="{5D335A00-029B-A043-AB52-A0EBCE430068}" srcOrd="0" destOrd="0" presId="urn:microsoft.com/office/officeart/2005/8/layout/matrix1"/>
    <dgm:cxn modelId="{249F4763-A344-A142-B81D-E6A1E68FCEF0}" type="presOf" srcId="{6A4C1D99-217D-0344-850F-5041E74D970D}" destId="{027E4661-53D2-DD46-B33F-0054F3CB52D9}" srcOrd="0" destOrd="0" presId="urn:microsoft.com/office/officeart/2005/8/layout/matrix1"/>
    <dgm:cxn modelId="{C83B8209-84ED-F844-B528-76EDD6EAE1FA}" type="presOf" srcId="{6A4C1D99-217D-0344-850F-5041E74D970D}" destId="{ECD4311E-8E03-7741-B24E-EDB972A89988}" srcOrd="1" destOrd="0" presId="urn:microsoft.com/office/officeart/2005/8/layout/matrix1"/>
    <dgm:cxn modelId="{CE74A51A-3D55-F84D-B2F1-A22553DCC32E}" type="presOf" srcId="{F919C395-31CA-834A-AAFB-30D0A4FB52E1}" destId="{5F1A5668-C763-014A-AFFF-CD5C637CD220}" srcOrd="0" destOrd="1" presId="urn:microsoft.com/office/officeart/2005/8/layout/matrix1"/>
    <dgm:cxn modelId="{440A5841-47E8-AD46-8F8A-0C305DBB365E}" type="presOf" srcId="{5DFF8F12-0117-A641-8B7B-D54A107E4751}" destId="{F0A6703E-FBFB-8841-91E6-EDD5DDF19199}" srcOrd="0" destOrd="0" presId="urn:microsoft.com/office/officeart/2005/8/layout/matrix1"/>
    <dgm:cxn modelId="{B2CC0CA5-DB27-FE44-BC6A-ADCE370C2BC2}" type="presOf" srcId="{89E5D7EB-ACAC-E44B-8A61-9EE6902CC689}" destId="{CD7F1164-F8AC-7343-82F6-49EFAF32D45D}" srcOrd="1" destOrd="1" presId="urn:microsoft.com/office/officeart/2005/8/layout/matrix1"/>
    <dgm:cxn modelId="{37CADF39-C8FF-494A-9195-FC0EB43FD31D}" type="presOf" srcId="{52279055-0A48-214A-BAD9-7030002EB354}" destId="{2BD3D64A-CD14-8645-A780-FB4CBF79F94F}" srcOrd="1" destOrd="0" presId="urn:microsoft.com/office/officeart/2005/8/layout/matrix1"/>
    <dgm:cxn modelId="{7B6D5BC8-24FA-EB4F-9CD4-5D87DAC0D16F}" srcId="{52279055-0A48-214A-BAD9-7030002EB354}" destId="{84CBA1AC-1D65-F843-914E-5B40FCB5661E}" srcOrd="0" destOrd="0" parTransId="{55584C5E-DA01-0843-B41F-257B5561249F}" sibTransId="{0ED37B07-9485-2D4C-8906-E9A3008BCAB8}"/>
    <dgm:cxn modelId="{7880128B-7C3B-E24E-B087-4601053FBCE8}" type="presOf" srcId="{52279055-0A48-214A-BAD9-7030002EB354}" destId="{D11D88B9-B5DC-F741-851C-2522272BDEAB}" srcOrd="0" destOrd="0" presId="urn:microsoft.com/office/officeart/2005/8/layout/matrix1"/>
    <dgm:cxn modelId="{CC3C4387-46AF-5B49-BD24-7F71DB0D9D40}" type="presOf" srcId="{0C4AF880-1BE0-8B49-A5CC-895FD2605415}" destId="{72A9BE86-3AAB-684D-BAA0-0B846E78798A}" srcOrd="1" destOrd="0" presId="urn:microsoft.com/office/officeart/2005/8/layout/matrix1"/>
    <dgm:cxn modelId="{D4AD20AD-B310-2C48-8E1C-4F4A49BC2D39}" type="presOf" srcId="{0C4AF880-1BE0-8B49-A5CC-895FD2605415}" destId="{5F1A5668-C763-014A-AFFF-CD5C637CD220}" srcOrd="0" destOrd="0" presId="urn:microsoft.com/office/officeart/2005/8/layout/matrix1"/>
    <dgm:cxn modelId="{025E6DC6-22E9-C043-ABB8-FA85437CB67D}" type="presOf" srcId="{A6D4F77D-40DF-7E42-AC81-33A0E2A2B326}" destId="{0340FB4E-CDE8-1849-9C4F-F89478E3294C}" srcOrd="0" destOrd="0" presId="urn:microsoft.com/office/officeart/2005/8/layout/matrix1"/>
    <dgm:cxn modelId="{F381664E-7E46-9441-9415-92FA5A7BDF69}" type="presOf" srcId="{40DB4E87-7F3B-7E4B-B0F2-598146D29AA0}" destId="{ECD4311E-8E03-7741-B24E-EDB972A89988}" srcOrd="1" destOrd="1" presId="urn:microsoft.com/office/officeart/2005/8/layout/matrix1"/>
    <dgm:cxn modelId="{AB0DA5AC-B976-7E4A-967F-170C8F48D4EE}" srcId="{A6D4F77D-40DF-7E42-AC81-33A0E2A2B326}" destId="{52279055-0A48-214A-BAD9-7030002EB354}" srcOrd="3" destOrd="0" parTransId="{4461D865-FFF2-534C-910C-66230117D236}" sibTransId="{457DB676-9A0F-9041-B96C-002438C272E2}"/>
    <dgm:cxn modelId="{ED364CE9-F49D-B64E-8FDC-69F68F783A10}" srcId="{6E96EBC8-4828-CE4A-AFA1-82BB828CAF7D}" destId="{89E5D7EB-ACAC-E44B-8A61-9EE6902CC689}" srcOrd="0" destOrd="0" parTransId="{703CEF6E-4357-8341-ACF0-66CD0265C272}" sibTransId="{8185EAF1-30E9-0E4C-8750-3AFFB6E1364A}"/>
    <dgm:cxn modelId="{0FCD88A3-C790-3A4A-996E-B1CB24BD41E1}" type="presParOf" srcId="{F0A6703E-FBFB-8841-91E6-EDD5DDF19199}" destId="{F1642D06-604B-6944-9E3F-19788C919D40}" srcOrd="0" destOrd="0" presId="urn:microsoft.com/office/officeart/2005/8/layout/matrix1"/>
    <dgm:cxn modelId="{1A157972-CB59-A142-B6DA-A03FB535E7DD}" type="presParOf" srcId="{F1642D06-604B-6944-9E3F-19788C919D40}" destId="{5F1A5668-C763-014A-AFFF-CD5C637CD220}" srcOrd="0" destOrd="0" presId="urn:microsoft.com/office/officeart/2005/8/layout/matrix1"/>
    <dgm:cxn modelId="{25E2C271-6170-D24C-85D5-E51F910BE459}" type="presParOf" srcId="{F1642D06-604B-6944-9E3F-19788C919D40}" destId="{72A9BE86-3AAB-684D-BAA0-0B846E78798A}" srcOrd="1" destOrd="0" presId="urn:microsoft.com/office/officeart/2005/8/layout/matrix1"/>
    <dgm:cxn modelId="{53016C37-CED1-4944-8012-423AAA4230CA}" type="presParOf" srcId="{F1642D06-604B-6944-9E3F-19788C919D40}" destId="{027E4661-53D2-DD46-B33F-0054F3CB52D9}" srcOrd="2" destOrd="0" presId="urn:microsoft.com/office/officeart/2005/8/layout/matrix1"/>
    <dgm:cxn modelId="{D7D51BBD-2AC2-9443-8C13-72384980F04E}" type="presParOf" srcId="{F1642D06-604B-6944-9E3F-19788C919D40}" destId="{ECD4311E-8E03-7741-B24E-EDB972A89988}" srcOrd="3" destOrd="0" presId="urn:microsoft.com/office/officeart/2005/8/layout/matrix1"/>
    <dgm:cxn modelId="{0B783C83-5E10-0B4B-AA45-F75BCECC1033}" type="presParOf" srcId="{F1642D06-604B-6944-9E3F-19788C919D40}" destId="{5D335A00-029B-A043-AB52-A0EBCE430068}" srcOrd="4" destOrd="0" presId="urn:microsoft.com/office/officeart/2005/8/layout/matrix1"/>
    <dgm:cxn modelId="{72363A4C-22AA-3642-90EE-7F2947C0E389}" type="presParOf" srcId="{F1642D06-604B-6944-9E3F-19788C919D40}" destId="{CD7F1164-F8AC-7343-82F6-49EFAF32D45D}" srcOrd="5" destOrd="0" presId="urn:microsoft.com/office/officeart/2005/8/layout/matrix1"/>
    <dgm:cxn modelId="{80AB4322-613E-774A-AB70-1C9E788CC2BA}" type="presParOf" srcId="{F1642D06-604B-6944-9E3F-19788C919D40}" destId="{D11D88B9-B5DC-F741-851C-2522272BDEAB}" srcOrd="6" destOrd="0" presId="urn:microsoft.com/office/officeart/2005/8/layout/matrix1"/>
    <dgm:cxn modelId="{0640847F-5619-594C-9755-17649246DA7E}" type="presParOf" srcId="{F1642D06-604B-6944-9E3F-19788C919D40}" destId="{2BD3D64A-CD14-8645-A780-FB4CBF79F94F}" srcOrd="7" destOrd="0" presId="urn:microsoft.com/office/officeart/2005/8/layout/matrix1"/>
    <dgm:cxn modelId="{A86652C5-FFC1-7E45-85E6-7648E02498C7}" type="presParOf" srcId="{F0A6703E-FBFB-8841-91E6-EDD5DDF19199}" destId="{0340FB4E-CDE8-1849-9C4F-F89478E3294C}" srcOrd="1" destOrd="0" presId="urn:microsoft.com/office/officeart/2005/8/layout/matrix1"/>
  </dgm:cxnLst>
  <dgm:bg>
    <a:noFill/>
  </dgm:bg>
  <dgm:whole>
    <a:ln w="38100" cap="flat" cmpd="sng" algn="ctr">
      <a:solidFill>
        <a:srgbClr val="FFFFFF"/>
      </a:solidFill>
      <a:prstDash val="solid"/>
      <a:round/>
      <a:headEnd type="none" w="med" len="med"/>
      <a:tailEnd type="none" w="med" len="med"/>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509651-C928-A643-BC18-9009CEB316D1}" type="doc">
      <dgm:prSet loTypeId="urn:microsoft.com/office/officeart/2005/8/layout/hList1" loCatId="" qsTypeId="urn:microsoft.com/office/officeart/2005/8/quickstyle/simple4" qsCatId="simple" csTypeId="urn:microsoft.com/office/officeart/2005/8/colors/colorful3" csCatId="colorful" phldr="1"/>
      <dgm:spPr/>
      <dgm:t>
        <a:bodyPr/>
        <a:lstStyle/>
        <a:p>
          <a:endParaRPr lang="en-US"/>
        </a:p>
      </dgm:t>
    </dgm:pt>
    <dgm:pt modelId="{5CFF4ED7-7970-694E-9A9C-683FE8C65E3D}">
      <dgm:prSet phldrT="[Text]"/>
      <dgm:spPr/>
      <dgm:t>
        <a:bodyPr/>
        <a:lstStyle/>
        <a:p>
          <a:r>
            <a:rPr lang="en-US" dirty="0" smtClean="0"/>
            <a:t>Client Tools</a:t>
          </a:r>
          <a:endParaRPr lang="en-US" dirty="0"/>
        </a:p>
      </dgm:t>
    </dgm:pt>
    <dgm:pt modelId="{60C4A127-1535-814F-AA6A-3949EB123BFE}" type="parTrans" cxnId="{55520B11-BF6F-EE46-AC7A-76442F421816}">
      <dgm:prSet/>
      <dgm:spPr/>
      <dgm:t>
        <a:bodyPr/>
        <a:lstStyle/>
        <a:p>
          <a:endParaRPr lang="en-US"/>
        </a:p>
      </dgm:t>
    </dgm:pt>
    <dgm:pt modelId="{941724E5-D86B-4B4D-8811-728A934A6980}" type="sibTrans" cxnId="{55520B11-BF6F-EE46-AC7A-76442F421816}">
      <dgm:prSet/>
      <dgm:spPr/>
      <dgm:t>
        <a:bodyPr/>
        <a:lstStyle/>
        <a:p>
          <a:endParaRPr lang="en-US"/>
        </a:p>
      </dgm:t>
    </dgm:pt>
    <dgm:pt modelId="{2241AD65-9C43-8245-A2C8-321F7B16499A}">
      <dgm:prSet phldrT="[Text]"/>
      <dgm:spPr/>
      <dgm:t>
        <a:bodyPr/>
        <a:lstStyle/>
        <a:p>
          <a:r>
            <a:rPr lang="en-US" dirty="0" err="1" smtClean="0"/>
            <a:t>Xamarin</a:t>
          </a:r>
          <a:endParaRPr lang="en-US" dirty="0"/>
        </a:p>
      </dgm:t>
    </dgm:pt>
    <dgm:pt modelId="{1C1289ED-7B20-7043-8B00-8740F22943CB}" type="parTrans" cxnId="{9C7FFA77-ADD6-BE4A-A638-A73A9F5EB533}">
      <dgm:prSet/>
      <dgm:spPr/>
      <dgm:t>
        <a:bodyPr/>
        <a:lstStyle/>
        <a:p>
          <a:endParaRPr lang="en-US"/>
        </a:p>
      </dgm:t>
    </dgm:pt>
    <dgm:pt modelId="{12A80DAF-AE09-AA49-9E9D-8FBA1835DC25}" type="sibTrans" cxnId="{9C7FFA77-ADD6-BE4A-A638-A73A9F5EB533}">
      <dgm:prSet/>
      <dgm:spPr/>
      <dgm:t>
        <a:bodyPr/>
        <a:lstStyle/>
        <a:p>
          <a:endParaRPr lang="en-US"/>
        </a:p>
      </dgm:t>
    </dgm:pt>
    <dgm:pt modelId="{24D9F67F-A2CF-AB40-8591-2D024C4ECE28}">
      <dgm:prSet phldrT="[Text]"/>
      <dgm:spPr/>
      <dgm:t>
        <a:bodyPr/>
        <a:lstStyle/>
        <a:p>
          <a:r>
            <a:rPr lang="en-US" dirty="0" err="1" smtClean="0"/>
            <a:t>Sencha</a:t>
          </a:r>
          <a:endParaRPr lang="en-US" dirty="0"/>
        </a:p>
      </dgm:t>
    </dgm:pt>
    <dgm:pt modelId="{5216B399-F5F3-034F-9F1B-62585AF44468}" type="parTrans" cxnId="{5E788027-F31E-964E-9938-352E9AE03527}">
      <dgm:prSet/>
      <dgm:spPr/>
      <dgm:t>
        <a:bodyPr/>
        <a:lstStyle/>
        <a:p>
          <a:endParaRPr lang="en-US"/>
        </a:p>
      </dgm:t>
    </dgm:pt>
    <dgm:pt modelId="{80F80D0D-8A8D-E848-B639-C92B265CF758}" type="sibTrans" cxnId="{5E788027-F31E-964E-9938-352E9AE03527}">
      <dgm:prSet/>
      <dgm:spPr/>
      <dgm:t>
        <a:bodyPr/>
        <a:lstStyle/>
        <a:p>
          <a:endParaRPr lang="en-US"/>
        </a:p>
      </dgm:t>
    </dgm:pt>
    <dgm:pt modelId="{AE53747E-485F-A340-BAF7-3D96329B0420}">
      <dgm:prSet phldrT="[Text]"/>
      <dgm:spPr/>
      <dgm:t>
        <a:bodyPr/>
        <a:lstStyle/>
        <a:p>
          <a:r>
            <a:rPr lang="en-US" dirty="0" smtClean="0"/>
            <a:t>Value Added Services</a:t>
          </a:r>
          <a:endParaRPr lang="en-US" dirty="0"/>
        </a:p>
      </dgm:t>
    </dgm:pt>
    <dgm:pt modelId="{F20DC0D9-6B99-9345-8769-A82FCEF38BD8}" type="parTrans" cxnId="{4403B14D-3911-F046-9C54-339A1BB64A37}">
      <dgm:prSet/>
      <dgm:spPr/>
      <dgm:t>
        <a:bodyPr/>
        <a:lstStyle/>
        <a:p>
          <a:endParaRPr lang="en-US"/>
        </a:p>
      </dgm:t>
    </dgm:pt>
    <dgm:pt modelId="{0EAE6563-B1AD-1C4B-BAAF-FC7289EA8204}" type="sibTrans" cxnId="{4403B14D-3911-F046-9C54-339A1BB64A37}">
      <dgm:prSet/>
      <dgm:spPr/>
      <dgm:t>
        <a:bodyPr/>
        <a:lstStyle/>
        <a:p>
          <a:endParaRPr lang="en-US"/>
        </a:p>
      </dgm:t>
    </dgm:pt>
    <dgm:pt modelId="{C1466F18-FC3D-DF4F-AA48-E20434089701}">
      <dgm:prSet phldrT="[Text]"/>
      <dgm:spPr/>
      <dgm:t>
        <a:bodyPr/>
        <a:lstStyle/>
        <a:p>
          <a:r>
            <a:rPr lang="en-US" dirty="0" err="1" smtClean="0"/>
            <a:t>Syniverse</a:t>
          </a:r>
          <a:endParaRPr lang="en-US" dirty="0"/>
        </a:p>
      </dgm:t>
    </dgm:pt>
    <dgm:pt modelId="{1A5D5D10-DC24-DC49-8142-9CF5EFF928BF}" type="parTrans" cxnId="{1ACFC07C-B9F1-A245-B208-619D73311224}">
      <dgm:prSet/>
      <dgm:spPr/>
      <dgm:t>
        <a:bodyPr/>
        <a:lstStyle/>
        <a:p>
          <a:endParaRPr lang="en-US"/>
        </a:p>
      </dgm:t>
    </dgm:pt>
    <dgm:pt modelId="{37B9CF9D-D6BD-9447-9907-EA97EDF3712F}" type="sibTrans" cxnId="{1ACFC07C-B9F1-A245-B208-619D73311224}">
      <dgm:prSet/>
      <dgm:spPr/>
      <dgm:t>
        <a:bodyPr/>
        <a:lstStyle/>
        <a:p>
          <a:endParaRPr lang="en-US"/>
        </a:p>
      </dgm:t>
    </dgm:pt>
    <dgm:pt modelId="{53668B8D-775C-E849-8C71-68F481D41BA0}">
      <dgm:prSet phldrT="[Text]"/>
      <dgm:spPr/>
      <dgm:t>
        <a:bodyPr/>
        <a:lstStyle/>
        <a:p>
          <a:r>
            <a:rPr lang="en-US" dirty="0" smtClean="0"/>
            <a:t>HERE</a:t>
          </a:r>
          <a:endParaRPr lang="en-US" dirty="0"/>
        </a:p>
      </dgm:t>
    </dgm:pt>
    <dgm:pt modelId="{8CBD7F2A-0AB8-B94A-9535-D2307BB723C1}" type="parTrans" cxnId="{189834B8-AB5F-C54A-A18A-72AFB5BFAB6C}">
      <dgm:prSet/>
      <dgm:spPr/>
      <dgm:t>
        <a:bodyPr/>
        <a:lstStyle/>
        <a:p>
          <a:endParaRPr lang="en-US"/>
        </a:p>
      </dgm:t>
    </dgm:pt>
    <dgm:pt modelId="{BFE33786-2766-8242-9656-A78DB6C9304F}" type="sibTrans" cxnId="{189834B8-AB5F-C54A-A18A-72AFB5BFAB6C}">
      <dgm:prSet/>
      <dgm:spPr/>
      <dgm:t>
        <a:bodyPr/>
        <a:lstStyle/>
        <a:p>
          <a:endParaRPr lang="en-US"/>
        </a:p>
      </dgm:t>
    </dgm:pt>
    <dgm:pt modelId="{E5103416-7319-F946-B4FB-26C8745EA515}">
      <dgm:prSet phldrT="[Text]"/>
      <dgm:spPr/>
      <dgm:t>
        <a:bodyPr/>
        <a:lstStyle/>
        <a:p>
          <a:r>
            <a:rPr lang="en-US" dirty="0" smtClean="0"/>
            <a:t>Connector Providers</a:t>
          </a:r>
          <a:endParaRPr lang="en-US" dirty="0"/>
        </a:p>
      </dgm:t>
    </dgm:pt>
    <dgm:pt modelId="{AA098C7C-A274-CE43-9868-A978C04CAF91}" type="parTrans" cxnId="{F4F3C0B7-4228-3949-B381-06414CF82076}">
      <dgm:prSet/>
      <dgm:spPr/>
      <dgm:t>
        <a:bodyPr/>
        <a:lstStyle/>
        <a:p>
          <a:endParaRPr lang="en-US"/>
        </a:p>
      </dgm:t>
    </dgm:pt>
    <dgm:pt modelId="{F3874B1B-9FCD-4641-818B-DA5A0CD01397}" type="sibTrans" cxnId="{F4F3C0B7-4228-3949-B381-06414CF82076}">
      <dgm:prSet/>
      <dgm:spPr/>
      <dgm:t>
        <a:bodyPr/>
        <a:lstStyle/>
        <a:p>
          <a:endParaRPr lang="en-US"/>
        </a:p>
      </dgm:t>
    </dgm:pt>
    <dgm:pt modelId="{018FF791-44A4-6541-9B7F-9530D8734E40}">
      <dgm:prSet phldrT="[Text]"/>
      <dgm:spPr/>
      <dgm:t>
        <a:bodyPr/>
        <a:lstStyle/>
        <a:p>
          <a:r>
            <a:rPr lang="en-US" dirty="0" smtClean="0"/>
            <a:t>Aura Player</a:t>
          </a:r>
          <a:endParaRPr lang="en-US" dirty="0"/>
        </a:p>
      </dgm:t>
    </dgm:pt>
    <dgm:pt modelId="{AF206EF0-2AE2-1C42-8D09-4A759C8A1F58}" type="parTrans" cxnId="{D2CAAE6E-2E3E-734E-9219-BA83C564A6A2}">
      <dgm:prSet/>
      <dgm:spPr/>
      <dgm:t>
        <a:bodyPr/>
        <a:lstStyle/>
        <a:p>
          <a:endParaRPr lang="en-US"/>
        </a:p>
      </dgm:t>
    </dgm:pt>
    <dgm:pt modelId="{7E2AF835-8051-FF4F-B759-F082566A88FD}" type="sibTrans" cxnId="{D2CAAE6E-2E3E-734E-9219-BA83C564A6A2}">
      <dgm:prSet/>
      <dgm:spPr/>
      <dgm:t>
        <a:bodyPr/>
        <a:lstStyle/>
        <a:p>
          <a:endParaRPr lang="en-US"/>
        </a:p>
      </dgm:t>
    </dgm:pt>
    <dgm:pt modelId="{51A24AF9-E588-734E-AECE-B79C19A5E791}">
      <dgm:prSet phldrT="[Text]" phldr="1"/>
      <dgm:spPr/>
      <dgm:t>
        <a:bodyPr/>
        <a:lstStyle/>
        <a:p>
          <a:endParaRPr lang="en-US" dirty="0"/>
        </a:p>
      </dgm:t>
    </dgm:pt>
    <dgm:pt modelId="{3FBF7FD5-6612-5446-99E0-8E98A13AB3BD}" type="parTrans" cxnId="{85459AF0-4A54-8A4B-AD3C-5A68065BE284}">
      <dgm:prSet/>
      <dgm:spPr/>
      <dgm:t>
        <a:bodyPr/>
        <a:lstStyle/>
        <a:p>
          <a:endParaRPr lang="en-US"/>
        </a:p>
      </dgm:t>
    </dgm:pt>
    <dgm:pt modelId="{39B82C3E-A4A6-2F4F-BA77-40680846F0CC}" type="sibTrans" cxnId="{85459AF0-4A54-8A4B-AD3C-5A68065BE284}">
      <dgm:prSet/>
      <dgm:spPr/>
      <dgm:t>
        <a:bodyPr/>
        <a:lstStyle/>
        <a:p>
          <a:endParaRPr lang="en-US"/>
        </a:p>
      </dgm:t>
    </dgm:pt>
    <dgm:pt modelId="{48229162-47B6-304E-97BA-665ED90F8A93}">
      <dgm:prSet phldrT="[Text]"/>
      <dgm:spPr/>
      <dgm:t>
        <a:bodyPr/>
        <a:lstStyle/>
        <a:p>
          <a:r>
            <a:rPr lang="en-US" dirty="0" smtClean="0"/>
            <a:t>Payment</a:t>
          </a:r>
          <a:endParaRPr lang="en-US" dirty="0"/>
        </a:p>
      </dgm:t>
    </dgm:pt>
    <dgm:pt modelId="{5A4CDD48-B0DE-2648-A1D4-2BC886ACECD7}" type="parTrans" cxnId="{C6848897-11C2-A449-8E2A-302AA50A759B}">
      <dgm:prSet/>
      <dgm:spPr/>
      <dgm:t>
        <a:bodyPr/>
        <a:lstStyle/>
        <a:p>
          <a:endParaRPr lang="en-US"/>
        </a:p>
      </dgm:t>
    </dgm:pt>
    <dgm:pt modelId="{E1F982A6-063B-7242-8C06-DCFE74C922B1}" type="sibTrans" cxnId="{C6848897-11C2-A449-8E2A-302AA50A759B}">
      <dgm:prSet/>
      <dgm:spPr/>
      <dgm:t>
        <a:bodyPr/>
        <a:lstStyle/>
        <a:p>
          <a:endParaRPr lang="en-US"/>
        </a:p>
      </dgm:t>
    </dgm:pt>
    <dgm:pt modelId="{0A20E5B5-5FC8-A041-8D18-315F8C272C8E}">
      <dgm:prSet phldrT="[Text]"/>
      <dgm:spPr/>
      <dgm:t>
        <a:bodyPr/>
        <a:lstStyle/>
        <a:p>
          <a:r>
            <a:rPr lang="en-US" dirty="0" smtClean="0"/>
            <a:t>Proximity</a:t>
          </a:r>
          <a:endParaRPr lang="en-US" dirty="0"/>
        </a:p>
      </dgm:t>
    </dgm:pt>
    <dgm:pt modelId="{4B5DAB36-4A15-5B4C-885F-1B2E12F85C53}" type="parTrans" cxnId="{19C330F6-A037-0E4F-BE29-4B89B017EA60}">
      <dgm:prSet/>
      <dgm:spPr/>
      <dgm:t>
        <a:bodyPr/>
        <a:lstStyle/>
        <a:p>
          <a:endParaRPr lang="en-US"/>
        </a:p>
      </dgm:t>
    </dgm:pt>
    <dgm:pt modelId="{A5C94CB3-0D0A-824C-B955-CB133EC1E405}" type="sibTrans" cxnId="{19C330F6-A037-0E4F-BE29-4B89B017EA60}">
      <dgm:prSet/>
      <dgm:spPr/>
      <dgm:t>
        <a:bodyPr/>
        <a:lstStyle/>
        <a:p>
          <a:endParaRPr lang="en-US"/>
        </a:p>
      </dgm:t>
    </dgm:pt>
    <dgm:pt modelId="{249467EC-ECB5-2247-8795-738EBA0767B3}">
      <dgm:prSet phldrT="[Text]"/>
      <dgm:spPr/>
      <dgm:t>
        <a:bodyPr/>
        <a:lstStyle/>
        <a:p>
          <a:r>
            <a:rPr lang="en-US" dirty="0" smtClean="0"/>
            <a:t>ISV</a:t>
          </a:r>
          <a:endParaRPr lang="en-US" dirty="0"/>
        </a:p>
      </dgm:t>
    </dgm:pt>
    <dgm:pt modelId="{335229B5-7795-B946-A00D-D8DE3A6B3B18}" type="parTrans" cxnId="{09B210D9-4D23-5041-B660-0AA4EB3E8710}">
      <dgm:prSet/>
      <dgm:spPr/>
      <dgm:t>
        <a:bodyPr/>
        <a:lstStyle/>
        <a:p>
          <a:endParaRPr lang="en-US"/>
        </a:p>
      </dgm:t>
    </dgm:pt>
    <dgm:pt modelId="{5E773C09-A121-074D-9B20-215EBEF854F6}" type="sibTrans" cxnId="{09B210D9-4D23-5041-B660-0AA4EB3E8710}">
      <dgm:prSet/>
      <dgm:spPr/>
      <dgm:t>
        <a:bodyPr/>
        <a:lstStyle/>
        <a:p>
          <a:endParaRPr lang="en-US"/>
        </a:p>
      </dgm:t>
    </dgm:pt>
    <dgm:pt modelId="{C14BC233-F442-2F4A-BA78-182B910530CC}">
      <dgm:prSet phldrT="[Text]"/>
      <dgm:spPr/>
      <dgm:t>
        <a:bodyPr/>
        <a:lstStyle/>
        <a:p>
          <a:r>
            <a:rPr lang="en-US" dirty="0" smtClean="0"/>
            <a:t>Rapid Value</a:t>
          </a:r>
          <a:endParaRPr lang="en-US" dirty="0"/>
        </a:p>
      </dgm:t>
    </dgm:pt>
    <dgm:pt modelId="{1F0EE185-55FD-DF40-A9FC-97D6D47015BF}" type="parTrans" cxnId="{489FEE9A-FAC7-FC4B-8529-054A13A0FCCD}">
      <dgm:prSet/>
      <dgm:spPr/>
      <dgm:t>
        <a:bodyPr/>
        <a:lstStyle/>
        <a:p>
          <a:endParaRPr lang="en-US"/>
        </a:p>
      </dgm:t>
    </dgm:pt>
    <dgm:pt modelId="{8C4B08F0-7CB8-3D42-98FB-56CEDB98EF3D}" type="sibTrans" cxnId="{489FEE9A-FAC7-FC4B-8529-054A13A0FCCD}">
      <dgm:prSet/>
      <dgm:spPr/>
      <dgm:t>
        <a:bodyPr/>
        <a:lstStyle/>
        <a:p>
          <a:endParaRPr lang="en-US"/>
        </a:p>
      </dgm:t>
    </dgm:pt>
    <dgm:pt modelId="{4B25442C-7422-0243-AA8D-1B49CC99969E}">
      <dgm:prSet phldrT="[Text]"/>
      <dgm:spPr/>
      <dgm:t>
        <a:bodyPr/>
        <a:lstStyle/>
        <a:p>
          <a:r>
            <a:rPr lang="en-US" dirty="0" smtClean="0"/>
            <a:t>Venture Forth</a:t>
          </a:r>
          <a:endParaRPr lang="en-US" dirty="0"/>
        </a:p>
      </dgm:t>
    </dgm:pt>
    <dgm:pt modelId="{8791E011-D2A3-8541-B418-607F58D8C5D3}" type="parTrans" cxnId="{CB1C8627-1D71-7843-A3D0-5FD75E1DD23F}">
      <dgm:prSet/>
      <dgm:spPr/>
      <dgm:t>
        <a:bodyPr/>
        <a:lstStyle/>
        <a:p>
          <a:endParaRPr lang="en-US"/>
        </a:p>
      </dgm:t>
    </dgm:pt>
    <dgm:pt modelId="{F55688BB-18C1-EC45-BB80-D89FE12E3FAF}" type="sibTrans" cxnId="{CB1C8627-1D71-7843-A3D0-5FD75E1DD23F}">
      <dgm:prSet/>
      <dgm:spPr/>
      <dgm:t>
        <a:bodyPr/>
        <a:lstStyle/>
        <a:p>
          <a:endParaRPr lang="en-US"/>
        </a:p>
      </dgm:t>
    </dgm:pt>
    <dgm:pt modelId="{3D76503D-5A7C-9447-A620-61C962815CF7}" type="pres">
      <dgm:prSet presAssocID="{5B509651-C928-A643-BC18-9009CEB316D1}" presName="Name0" presStyleCnt="0">
        <dgm:presLayoutVars>
          <dgm:dir/>
          <dgm:animLvl val="lvl"/>
          <dgm:resizeHandles val="exact"/>
        </dgm:presLayoutVars>
      </dgm:prSet>
      <dgm:spPr/>
      <dgm:t>
        <a:bodyPr/>
        <a:lstStyle/>
        <a:p>
          <a:endParaRPr lang="en-US"/>
        </a:p>
      </dgm:t>
    </dgm:pt>
    <dgm:pt modelId="{0EC6F6A4-71A2-8142-89E1-94ECE4BD9DF3}" type="pres">
      <dgm:prSet presAssocID="{249467EC-ECB5-2247-8795-738EBA0767B3}" presName="composite" presStyleCnt="0"/>
      <dgm:spPr/>
    </dgm:pt>
    <dgm:pt modelId="{9D4606C7-99B3-1749-AEB4-F4844B52478E}" type="pres">
      <dgm:prSet presAssocID="{249467EC-ECB5-2247-8795-738EBA0767B3}" presName="parTx" presStyleLbl="alignNode1" presStyleIdx="0" presStyleCnt="4">
        <dgm:presLayoutVars>
          <dgm:chMax val="0"/>
          <dgm:chPref val="0"/>
          <dgm:bulletEnabled val="1"/>
        </dgm:presLayoutVars>
      </dgm:prSet>
      <dgm:spPr/>
      <dgm:t>
        <a:bodyPr/>
        <a:lstStyle/>
        <a:p>
          <a:endParaRPr lang="en-US"/>
        </a:p>
      </dgm:t>
    </dgm:pt>
    <dgm:pt modelId="{21F43B80-44E0-7B47-8B57-67732E229CE4}" type="pres">
      <dgm:prSet presAssocID="{249467EC-ECB5-2247-8795-738EBA0767B3}" presName="desTx" presStyleLbl="alignAccFollowNode1" presStyleIdx="0" presStyleCnt="4">
        <dgm:presLayoutVars>
          <dgm:bulletEnabled val="1"/>
        </dgm:presLayoutVars>
      </dgm:prSet>
      <dgm:spPr/>
      <dgm:t>
        <a:bodyPr/>
        <a:lstStyle/>
        <a:p>
          <a:endParaRPr lang="en-US"/>
        </a:p>
      </dgm:t>
    </dgm:pt>
    <dgm:pt modelId="{28793002-FDB4-6246-9F43-3CBE96410709}" type="pres">
      <dgm:prSet presAssocID="{5E773C09-A121-074D-9B20-215EBEF854F6}" presName="space" presStyleCnt="0"/>
      <dgm:spPr/>
    </dgm:pt>
    <dgm:pt modelId="{5BF2BD03-F3FB-454C-9AA3-9F0E11EE2B69}" type="pres">
      <dgm:prSet presAssocID="{5CFF4ED7-7970-694E-9A9C-683FE8C65E3D}" presName="composite" presStyleCnt="0"/>
      <dgm:spPr/>
    </dgm:pt>
    <dgm:pt modelId="{BAF2C681-0D29-8141-B7C1-4D0026612A68}" type="pres">
      <dgm:prSet presAssocID="{5CFF4ED7-7970-694E-9A9C-683FE8C65E3D}" presName="parTx" presStyleLbl="alignNode1" presStyleIdx="1" presStyleCnt="4">
        <dgm:presLayoutVars>
          <dgm:chMax val="0"/>
          <dgm:chPref val="0"/>
          <dgm:bulletEnabled val="1"/>
        </dgm:presLayoutVars>
      </dgm:prSet>
      <dgm:spPr/>
      <dgm:t>
        <a:bodyPr/>
        <a:lstStyle/>
        <a:p>
          <a:endParaRPr lang="en-US"/>
        </a:p>
      </dgm:t>
    </dgm:pt>
    <dgm:pt modelId="{0AFB3612-1377-D941-B897-7558974ECBC7}" type="pres">
      <dgm:prSet presAssocID="{5CFF4ED7-7970-694E-9A9C-683FE8C65E3D}" presName="desTx" presStyleLbl="alignAccFollowNode1" presStyleIdx="1" presStyleCnt="4">
        <dgm:presLayoutVars>
          <dgm:bulletEnabled val="1"/>
        </dgm:presLayoutVars>
      </dgm:prSet>
      <dgm:spPr/>
      <dgm:t>
        <a:bodyPr/>
        <a:lstStyle/>
        <a:p>
          <a:endParaRPr lang="en-US"/>
        </a:p>
      </dgm:t>
    </dgm:pt>
    <dgm:pt modelId="{1444805D-4F52-F54C-BFD1-80A020051415}" type="pres">
      <dgm:prSet presAssocID="{941724E5-D86B-4B4D-8811-728A934A6980}" presName="space" presStyleCnt="0"/>
      <dgm:spPr/>
    </dgm:pt>
    <dgm:pt modelId="{7F2F584E-04DE-4A49-839F-ACDB1381E39A}" type="pres">
      <dgm:prSet presAssocID="{AE53747E-485F-A340-BAF7-3D96329B0420}" presName="composite" presStyleCnt="0"/>
      <dgm:spPr/>
    </dgm:pt>
    <dgm:pt modelId="{905A2F07-5607-2F4B-91C1-8B0CB8827F69}" type="pres">
      <dgm:prSet presAssocID="{AE53747E-485F-A340-BAF7-3D96329B0420}" presName="parTx" presStyleLbl="alignNode1" presStyleIdx="2" presStyleCnt="4">
        <dgm:presLayoutVars>
          <dgm:chMax val="0"/>
          <dgm:chPref val="0"/>
          <dgm:bulletEnabled val="1"/>
        </dgm:presLayoutVars>
      </dgm:prSet>
      <dgm:spPr/>
      <dgm:t>
        <a:bodyPr/>
        <a:lstStyle/>
        <a:p>
          <a:endParaRPr lang="en-US"/>
        </a:p>
      </dgm:t>
    </dgm:pt>
    <dgm:pt modelId="{17FA864A-EF3C-A34A-B54F-576D555F8077}" type="pres">
      <dgm:prSet presAssocID="{AE53747E-485F-A340-BAF7-3D96329B0420}" presName="desTx" presStyleLbl="alignAccFollowNode1" presStyleIdx="2" presStyleCnt="4">
        <dgm:presLayoutVars>
          <dgm:bulletEnabled val="1"/>
        </dgm:presLayoutVars>
      </dgm:prSet>
      <dgm:spPr/>
      <dgm:t>
        <a:bodyPr/>
        <a:lstStyle/>
        <a:p>
          <a:endParaRPr lang="en-US"/>
        </a:p>
      </dgm:t>
    </dgm:pt>
    <dgm:pt modelId="{9DBB2AB2-5146-1345-88C1-52B6537BCEFF}" type="pres">
      <dgm:prSet presAssocID="{0EAE6563-B1AD-1C4B-BAAF-FC7289EA8204}" presName="space" presStyleCnt="0"/>
      <dgm:spPr/>
    </dgm:pt>
    <dgm:pt modelId="{6102B3F7-8045-F642-9330-4845AAD83D34}" type="pres">
      <dgm:prSet presAssocID="{E5103416-7319-F946-B4FB-26C8745EA515}" presName="composite" presStyleCnt="0"/>
      <dgm:spPr/>
    </dgm:pt>
    <dgm:pt modelId="{2E0D4340-C3D0-5740-9162-B1D7A78E058B}" type="pres">
      <dgm:prSet presAssocID="{E5103416-7319-F946-B4FB-26C8745EA515}" presName="parTx" presStyleLbl="alignNode1" presStyleIdx="3" presStyleCnt="4">
        <dgm:presLayoutVars>
          <dgm:chMax val="0"/>
          <dgm:chPref val="0"/>
          <dgm:bulletEnabled val="1"/>
        </dgm:presLayoutVars>
      </dgm:prSet>
      <dgm:spPr/>
      <dgm:t>
        <a:bodyPr/>
        <a:lstStyle/>
        <a:p>
          <a:endParaRPr lang="en-US"/>
        </a:p>
      </dgm:t>
    </dgm:pt>
    <dgm:pt modelId="{5EE86D24-3F99-3149-93AE-68303E554CCA}" type="pres">
      <dgm:prSet presAssocID="{E5103416-7319-F946-B4FB-26C8745EA515}" presName="desTx" presStyleLbl="alignAccFollowNode1" presStyleIdx="3" presStyleCnt="4">
        <dgm:presLayoutVars>
          <dgm:bulletEnabled val="1"/>
        </dgm:presLayoutVars>
      </dgm:prSet>
      <dgm:spPr/>
      <dgm:t>
        <a:bodyPr/>
        <a:lstStyle/>
        <a:p>
          <a:endParaRPr lang="en-US"/>
        </a:p>
      </dgm:t>
    </dgm:pt>
  </dgm:ptLst>
  <dgm:cxnLst>
    <dgm:cxn modelId="{489FEE9A-FAC7-FC4B-8529-054A13A0FCCD}" srcId="{249467EC-ECB5-2247-8795-738EBA0767B3}" destId="{C14BC233-F442-2F4A-BA78-182B910530CC}" srcOrd="0" destOrd="0" parTransId="{1F0EE185-55FD-DF40-A9FC-97D6D47015BF}" sibTransId="{8C4B08F0-7CB8-3D42-98FB-56CEDB98EF3D}"/>
    <dgm:cxn modelId="{058963F3-3F6B-324E-9603-75A405D093ED}" type="presOf" srcId="{E5103416-7319-F946-B4FB-26C8745EA515}" destId="{2E0D4340-C3D0-5740-9162-B1D7A78E058B}" srcOrd="0" destOrd="0" presId="urn:microsoft.com/office/officeart/2005/8/layout/hList1"/>
    <dgm:cxn modelId="{1ACFC07C-B9F1-A245-B208-619D73311224}" srcId="{AE53747E-485F-A340-BAF7-3D96329B0420}" destId="{C1466F18-FC3D-DF4F-AA48-E20434089701}" srcOrd="0" destOrd="0" parTransId="{1A5D5D10-DC24-DC49-8142-9CF5EFF928BF}" sibTransId="{37B9CF9D-D6BD-9447-9907-EA97EDF3712F}"/>
    <dgm:cxn modelId="{5192A57C-5324-D048-9D3B-3F9D231C3B47}" type="presOf" srcId="{5CFF4ED7-7970-694E-9A9C-683FE8C65E3D}" destId="{BAF2C681-0D29-8141-B7C1-4D0026612A68}" srcOrd="0" destOrd="0" presId="urn:microsoft.com/office/officeart/2005/8/layout/hList1"/>
    <dgm:cxn modelId="{D2CAAE6E-2E3E-734E-9219-BA83C564A6A2}" srcId="{E5103416-7319-F946-B4FB-26C8745EA515}" destId="{018FF791-44A4-6541-9B7F-9530D8734E40}" srcOrd="0" destOrd="0" parTransId="{AF206EF0-2AE2-1C42-8D09-4A759C8A1F58}" sibTransId="{7E2AF835-8051-FF4F-B759-F082566A88FD}"/>
    <dgm:cxn modelId="{189834B8-AB5F-C54A-A18A-72AFB5BFAB6C}" srcId="{AE53747E-485F-A340-BAF7-3D96329B0420}" destId="{53668B8D-775C-E849-8C71-68F481D41BA0}" srcOrd="1" destOrd="0" parTransId="{8CBD7F2A-0AB8-B94A-9535-D2307BB723C1}" sibTransId="{BFE33786-2766-8242-9656-A78DB6C9304F}"/>
    <dgm:cxn modelId="{4403B14D-3911-F046-9C54-339A1BB64A37}" srcId="{5B509651-C928-A643-BC18-9009CEB316D1}" destId="{AE53747E-485F-A340-BAF7-3D96329B0420}" srcOrd="2" destOrd="0" parTransId="{F20DC0D9-6B99-9345-8769-A82FCEF38BD8}" sibTransId="{0EAE6563-B1AD-1C4B-BAAF-FC7289EA8204}"/>
    <dgm:cxn modelId="{19C330F6-A037-0E4F-BE29-4B89B017EA60}" srcId="{AE53747E-485F-A340-BAF7-3D96329B0420}" destId="{0A20E5B5-5FC8-A041-8D18-315F8C272C8E}" srcOrd="3" destOrd="0" parTransId="{4B5DAB36-4A15-5B4C-885F-1B2E12F85C53}" sibTransId="{A5C94CB3-0D0A-824C-B955-CB133EC1E405}"/>
    <dgm:cxn modelId="{98FDC803-E020-4D4D-9362-B5B590198A29}" type="presOf" srcId="{5B509651-C928-A643-BC18-9009CEB316D1}" destId="{3D76503D-5A7C-9447-A620-61C962815CF7}" srcOrd="0" destOrd="0" presId="urn:microsoft.com/office/officeart/2005/8/layout/hList1"/>
    <dgm:cxn modelId="{9C7FFA77-ADD6-BE4A-A638-A73A9F5EB533}" srcId="{5CFF4ED7-7970-694E-9A9C-683FE8C65E3D}" destId="{2241AD65-9C43-8245-A2C8-321F7B16499A}" srcOrd="0" destOrd="0" parTransId="{1C1289ED-7B20-7043-8B00-8740F22943CB}" sibTransId="{12A80DAF-AE09-AA49-9E9D-8FBA1835DC25}"/>
    <dgm:cxn modelId="{09B210D9-4D23-5041-B660-0AA4EB3E8710}" srcId="{5B509651-C928-A643-BC18-9009CEB316D1}" destId="{249467EC-ECB5-2247-8795-738EBA0767B3}" srcOrd="0" destOrd="0" parTransId="{335229B5-7795-B946-A00D-D8DE3A6B3B18}" sibTransId="{5E773C09-A121-074D-9B20-215EBEF854F6}"/>
    <dgm:cxn modelId="{A75D12D6-4D1B-0841-B793-27ABF8B863D9}" type="presOf" srcId="{48229162-47B6-304E-97BA-665ED90F8A93}" destId="{17FA864A-EF3C-A34A-B54F-576D555F8077}" srcOrd="0" destOrd="2" presId="urn:microsoft.com/office/officeart/2005/8/layout/hList1"/>
    <dgm:cxn modelId="{AFF0052F-815A-F24C-B1A1-CB9B6AA1FCB4}" type="presOf" srcId="{53668B8D-775C-E849-8C71-68F481D41BA0}" destId="{17FA864A-EF3C-A34A-B54F-576D555F8077}" srcOrd="0" destOrd="1" presId="urn:microsoft.com/office/officeart/2005/8/layout/hList1"/>
    <dgm:cxn modelId="{55520B11-BF6F-EE46-AC7A-76442F421816}" srcId="{5B509651-C928-A643-BC18-9009CEB316D1}" destId="{5CFF4ED7-7970-694E-9A9C-683FE8C65E3D}" srcOrd="1" destOrd="0" parTransId="{60C4A127-1535-814F-AA6A-3949EB123BFE}" sibTransId="{941724E5-D86B-4B4D-8811-728A934A6980}"/>
    <dgm:cxn modelId="{D4D08849-CA4A-E448-A32D-4C0EEAA907FF}" type="presOf" srcId="{018FF791-44A4-6541-9B7F-9530D8734E40}" destId="{5EE86D24-3F99-3149-93AE-68303E554CCA}" srcOrd="0" destOrd="0" presId="urn:microsoft.com/office/officeart/2005/8/layout/hList1"/>
    <dgm:cxn modelId="{278A473D-CD29-6646-B08D-647F31250735}" type="presOf" srcId="{4B25442C-7422-0243-AA8D-1B49CC99969E}" destId="{21F43B80-44E0-7B47-8B57-67732E229CE4}" srcOrd="0" destOrd="1" presId="urn:microsoft.com/office/officeart/2005/8/layout/hList1"/>
    <dgm:cxn modelId="{3501EB92-56BF-0A4D-B0A1-B0AE48981935}" type="presOf" srcId="{0A20E5B5-5FC8-A041-8D18-315F8C272C8E}" destId="{17FA864A-EF3C-A34A-B54F-576D555F8077}" srcOrd="0" destOrd="3" presId="urn:microsoft.com/office/officeart/2005/8/layout/hList1"/>
    <dgm:cxn modelId="{FD078DC9-8BF8-9549-9AEA-9C231A5F1F7A}" type="presOf" srcId="{249467EC-ECB5-2247-8795-738EBA0767B3}" destId="{9D4606C7-99B3-1749-AEB4-F4844B52478E}" srcOrd="0" destOrd="0" presId="urn:microsoft.com/office/officeart/2005/8/layout/hList1"/>
    <dgm:cxn modelId="{F4F3C0B7-4228-3949-B381-06414CF82076}" srcId="{5B509651-C928-A643-BC18-9009CEB316D1}" destId="{E5103416-7319-F946-B4FB-26C8745EA515}" srcOrd="3" destOrd="0" parTransId="{AA098C7C-A274-CE43-9868-A978C04CAF91}" sibTransId="{F3874B1B-9FCD-4641-818B-DA5A0CD01397}"/>
    <dgm:cxn modelId="{F0470D82-1CA2-7742-8875-51EA6895EB25}" type="presOf" srcId="{2241AD65-9C43-8245-A2C8-321F7B16499A}" destId="{0AFB3612-1377-D941-B897-7558974ECBC7}" srcOrd="0" destOrd="0" presId="urn:microsoft.com/office/officeart/2005/8/layout/hList1"/>
    <dgm:cxn modelId="{CB1C8627-1D71-7843-A3D0-5FD75E1DD23F}" srcId="{249467EC-ECB5-2247-8795-738EBA0767B3}" destId="{4B25442C-7422-0243-AA8D-1B49CC99969E}" srcOrd="1" destOrd="0" parTransId="{8791E011-D2A3-8541-B418-607F58D8C5D3}" sibTransId="{F55688BB-18C1-EC45-BB80-D89FE12E3FAF}"/>
    <dgm:cxn modelId="{C6848897-11C2-A449-8E2A-302AA50A759B}" srcId="{AE53747E-485F-A340-BAF7-3D96329B0420}" destId="{48229162-47B6-304E-97BA-665ED90F8A93}" srcOrd="2" destOrd="0" parTransId="{5A4CDD48-B0DE-2648-A1D4-2BC886ACECD7}" sibTransId="{E1F982A6-063B-7242-8C06-DCFE74C922B1}"/>
    <dgm:cxn modelId="{8F19410F-A885-AF4B-B796-60F2662220A9}" type="presOf" srcId="{C1466F18-FC3D-DF4F-AA48-E20434089701}" destId="{17FA864A-EF3C-A34A-B54F-576D555F8077}" srcOrd="0" destOrd="0" presId="urn:microsoft.com/office/officeart/2005/8/layout/hList1"/>
    <dgm:cxn modelId="{7D512545-8DDA-BE42-A4A7-05D8FA54C972}" type="presOf" srcId="{51A24AF9-E588-734E-AECE-B79C19A5E791}" destId="{5EE86D24-3F99-3149-93AE-68303E554CCA}" srcOrd="0" destOrd="1" presId="urn:microsoft.com/office/officeart/2005/8/layout/hList1"/>
    <dgm:cxn modelId="{85459AF0-4A54-8A4B-AD3C-5A68065BE284}" srcId="{E5103416-7319-F946-B4FB-26C8745EA515}" destId="{51A24AF9-E588-734E-AECE-B79C19A5E791}" srcOrd="1" destOrd="0" parTransId="{3FBF7FD5-6612-5446-99E0-8E98A13AB3BD}" sibTransId="{39B82C3E-A4A6-2F4F-BA77-40680846F0CC}"/>
    <dgm:cxn modelId="{7598FDAB-7F9E-9744-A43A-3992002E8DBA}" type="presOf" srcId="{24D9F67F-A2CF-AB40-8591-2D024C4ECE28}" destId="{0AFB3612-1377-D941-B897-7558974ECBC7}" srcOrd="0" destOrd="1" presId="urn:microsoft.com/office/officeart/2005/8/layout/hList1"/>
    <dgm:cxn modelId="{121E52B5-2E45-D044-9FC6-E7B7F90EF85E}" type="presOf" srcId="{AE53747E-485F-A340-BAF7-3D96329B0420}" destId="{905A2F07-5607-2F4B-91C1-8B0CB8827F69}" srcOrd="0" destOrd="0" presId="urn:microsoft.com/office/officeart/2005/8/layout/hList1"/>
    <dgm:cxn modelId="{6122BFE1-1A23-384B-ACE5-BC00480AC2C5}" type="presOf" srcId="{C14BC233-F442-2F4A-BA78-182B910530CC}" destId="{21F43B80-44E0-7B47-8B57-67732E229CE4}" srcOrd="0" destOrd="0" presId="urn:microsoft.com/office/officeart/2005/8/layout/hList1"/>
    <dgm:cxn modelId="{5E788027-F31E-964E-9938-352E9AE03527}" srcId="{5CFF4ED7-7970-694E-9A9C-683FE8C65E3D}" destId="{24D9F67F-A2CF-AB40-8591-2D024C4ECE28}" srcOrd="1" destOrd="0" parTransId="{5216B399-F5F3-034F-9F1B-62585AF44468}" sibTransId="{80F80D0D-8A8D-E848-B639-C92B265CF758}"/>
    <dgm:cxn modelId="{B5DF20B2-69EF-ED48-8E33-260178C8FC93}" type="presParOf" srcId="{3D76503D-5A7C-9447-A620-61C962815CF7}" destId="{0EC6F6A4-71A2-8142-89E1-94ECE4BD9DF3}" srcOrd="0" destOrd="0" presId="urn:microsoft.com/office/officeart/2005/8/layout/hList1"/>
    <dgm:cxn modelId="{D752A518-B442-264B-B0F1-99055CAA16AF}" type="presParOf" srcId="{0EC6F6A4-71A2-8142-89E1-94ECE4BD9DF3}" destId="{9D4606C7-99B3-1749-AEB4-F4844B52478E}" srcOrd="0" destOrd="0" presId="urn:microsoft.com/office/officeart/2005/8/layout/hList1"/>
    <dgm:cxn modelId="{F8F50439-A346-7645-8718-AE7AD51A6400}" type="presParOf" srcId="{0EC6F6A4-71A2-8142-89E1-94ECE4BD9DF3}" destId="{21F43B80-44E0-7B47-8B57-67732E229CE4}" srcOrd="1" destOrd="0" presId="urn:microsoft.com/office/officeart/2005/8/layout/hList1"/>
    <dgm:cxn modelId="{D9691B9F-CC01-F249-BC9B-E7B48AE35F10}" type="presParOf" srcId="{3D76503D-5A7C-9447-A620-61C962815CF7}" destId="{28793002-FDB4-6246-9F43-3CBE96410709}" srcOrd="1" destOrd="0" presId="urn:microsoft.com/office/officeart/2005/8/layout/hList1"/>
    <dgm:cxn modelId="{969D4D04-7E2A-7A46-836F-DB6120DEF4D8}" type="presParOf" srcId="{3D76503D-5A7C-9447-A620-61C962815CF7}" destId="{5BF2BD03-F3FB-454C-9AA3-9F0E11EE2B69}" srcOrd="2" destOrd="0" presId="urn:microsoft.com/office/officeart/2005/8/layout/hList1"/>
    <dgm:cxn modelId="{DF3CDE8E-7838-E84F-B683-59FF720CC795}" type="presParOf" srcId="{5BF2BD03-F3FB-454C-9AA3-9F0E11EE2B69}" destId="{BAF2C681-0D29-8141-B7C1-4D0026612A68}" srcOrd="0" destOrd="0" presId="urn:microsoft.com/office/officeart/2005/8/layout/hList1"/>
    <dgm:cxn modelId="{53C86DE4-1DAC-F345-A432-37CDE53B5124}" type="presParOf" srcId="{5BF2BD03-F3FB-454C-9AA3-9F0E11EE2B69}" destId="{0AFB3612-1377-D941-B897-7558974ECBC7}" srcOrd="1" destOrd="0" presId="urn:microsoft.com/office/officeart/2005/8/layout/hList1"/>
    <dgm:cxn modelId="{CEC533DE-EE44-404C-A539-817A4B1CE2FF}" type="presParOf" srcId="{3D76503D-5A7C-9447-A620-61C962815CF7}" destId="{1444805D-4F52-F54C-BFD1-80A020051415}" srcOrd="3" destOrd="0" presId="urn:microsoft.com/office/officeart/2005/8/layout/hList1"/>
    <dgm:cxn modelId="{29322347-64BF-174C-BAD9-249DB8DAA0F7}" type="presParOf" srcId="{3D76503D-5A7C-9447-A620-61C962815CF7}" destId="{7F2F584E-04DE-4A49-839F-ACDB1381E39A}" srcOrd="4" destOrd="0" presId="urn:microsoft.com/office/officeart/2005/8/layout/hList1"/>
    <dgm:cxn modelId="{24B77234-142D-3C41-8CF1-AA6ADBF1C814}" type="presParOf" srcId="{7F2F584E-04DE-4A49-839F-ACDB1381E39A}" destId="{905A2F07-5607-2F4B-91C1-8B0CB8827F69}" srcOrd="0" destOrd="0" presId="urn:microsoft.com/office/officeart/2005/8/layout/hList1"/>
    <dgm:cxn modelId="{BF605986-7E5F-5448-B2C0-0B9182ADE392}" type="presParOf" srcId="{7F2F584E-04DE-4A49-839F-ACDB1381E39A}" destId="{17FA864A-EF3C-A34A-B54F-576D555F8077}" srcOrd="1" destOrd="0" presId="urn:microsoft.com/office/officeart/2005/8/layout/hList1"/>
    <dgm:cxn modelId="{367DB48E-8FD3-8245-B728-B4C602A5C55E}" type="presParOf" srcId="{3D76503D-5A7C-9447-A620-61C962815CF7}" destId="{9DBB2AB2-5146-1345-88C1-52B6537BCEFF}" srcOrd="5" destOrd="0" presId="urn:microsoft.com/office/officeart/2005/8/layout/hList1"/>
    <dgm:cxn modelId="{B4EDDAE0-F80A-EA48-A2BC-9DFBAA873C9C}" type="presParOf" srcId="{3D76503D-5A7C-9447-A620-61C962815CF7}" destId="{6102B3F7-8045-F642-9330-4845AAD83D34}" srcOrd="6" destOrd="0" presId="urn:microsoft.com/office/officeart/2005/8/layout/hList1"/>
    <dgm:cxn modelId="{E98D8AB2-C55C-814D-ABE0-9F526AB4069F}" type="presParOf" srcId="{6102B3F7-8045-F642-9330-4845AAD83D34}" destId="{2E0D4340-C3D0-5740-9162-B1D7A78E058B}" srcOrd="0" destOrd="0" presId="urn:microsoft.com/office/officeart/2005/8/layout/hList1"/>
    <dgm:cxn modelId="{5EB08093-FD14-D447-BAA2-7C226200FAE1}" type="presParOf" srcId="{6102B3F7-8045-F642-9330-4845AAD83D34}" destId="{5EE86D24-3F99-3149-93AE-68303E554CCA}"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1A5668-C763-014A-AFFF-CD5C637CD220}">
      <dsp:nvSpPr>
        <dsp:cNvPr id="0" name=""/>
        <dsp:cNvSpPr/>
      </dsp:nvSpPr>
      <dsp:spPr>
        <a:xfrm rot="16200000">
          <a:off x="685854" y="-685854"/>
          <a:ext cx="2291727" cy="3663436"/>
        </a:xfrm>
        <a:prstGeom prst="round1Rect">
          <a:avLst/>
        </a:prstGeom>
        <a:solidFill>
          <a:srgbClr val="CCFFCC"/>
        </a:solidFill>
        <a:ln w="38100" cmpd="sng">
          <a:solidFill>
            <a:srgbClr val="008000"/>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6032" tIns="256032" rIns="256032" bIns="256032" numCol="1" spcCol="1270" anchor="t" anchorCtr="0">
          <a:noAutofit/>
        </a:bodyPr>
        <a:lstStyle/>
        <a:p>
          <a:pPr lvl="0" algn="l" defTabSz="1600200">
            <a:lnSpc>
              <a:spcPct val="90000"/>
            </a:lnSpc>
            <a:spcBef>
              <a:spcPct val="0"/>
            </a:spcBef>
            <a:spcAft>
              <a:spcPct val="35000"/>
            </a:spcAft>
          </a:pPr>
          <a:r>
            <a:rPr lang="en-US" sz="3600" kern="1200" dirty="0" smtClean="0">
              <a:solidFill>
                <a:srgbClr val="5F5F5F"/>
              </a:solidFill>
            </a:rPr>
            <a:t>Development</a:t>
          </a:r>
          <a:endParaRPr lang="en-US" sz="3600" kern="1200" dirty="0">
            <a:solidFill>
              <a:srgbClr val="5F5F5F"/>
            </a:solidFill>
          </a:endParaRPr>
        </a:p>
        <a:p>
          <a:pPr marL="285750" lvl="1" indent="-285750" algn="l" defTabSz="1244600">
            <a:lnSpc>
              <a:spcPct val="90000"/>
            </a:lnSpc>
            <a:spcBef>
              <a:spcPct val="0"/>
            </a:spcBef>
            <a:spcAft>
              <a:spcPct val="15000"/>
            </a:spcAft>
            <a:buChar char="••"/>
          </a:pPr>
          <a:r>
            <a:rPr lang="en-US" sz="2800" kern="1200" dirty="0" smtClean="0">
              <a:solidFill>
                <a:srgbClr val="5F5F5F"/>
              </a:solidFill>
            </a:rPr>
            <a:t>No Code Tools</a:t>
          </a:r>
          <a:endParaRPr lang="en-US" sz="2800" kern="1200" dirty="0">
            <a:solidFill>
              <a:srgbClr val="5F5F5F"/>
            </a:solidFill>
          </a:endParaRPr>
        </a:p>
      </dsp:txBody>
      <dsp:txXfrm rot="5400000">
        <a:off x="0" y="0"/>
        <a:ext cx="3663436" cy="1718795"/>
      </dsp:txXfrm>
    </dsp:sp>
    <dsp:sp modelId="{027E4661-53D2-DD46-B33F-0054F3CB52D9}">
      <dsp:nvSpPr>
        <dsp:cNvPr id="0" name=""/>
        <dsp:cNvSpPr/>
      </dsp:nvSpPr>
      <dsp:spPr>
        <a:xfrm>
          <a:off x="3663436" y="0"/>
          <a:ext cx="3663436" cy="2291727"/>
        </a:xfrm>
        <a:prstGeom prst="round1Rect">
          <a:avLst/>
        </a:prstGeom>
        <a:solidFill>
          <a:srgbClr val="CCFFCC"/>
        </a:solidFill>
        <a:ln w="38100" cmpd="sng">
          <a:solidFill>
            <a:srgbClr val="008000"/>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6032" tIns="256032" rIns="256032" bIns="256032" numCol="1" spcCol="1270" anchor="t" anchorCtr="0">
          <a:noAutofit/>
        </a:bodyPr>
        <a:lstStyle/>
        <a:p>
          <a:pPr lvl="0" algn="l" defTabSz="1600200">
            <a:lnSpc>
              <a:spcPct val="90000"/>
            </a:lnSpc>
            <a:spcBef>
              <a:spcPct val="0"/>
            </a:spcBef>
            <a:spcAft>
              <a:spcPct val="35000"/>
            </a:spcAft>
          </a:pPr>
          <a:r>
            <a:rPr lang="en-US" sz="3600" kern="1200" dirty="0" smtClean="0">
              <a:solidFill>
                <a:srgbClr val="5F5F5F"/>
              </a:solidFill>
            </a:rPr>
            <a:t>Security</a:t>
          </a:r>
          <a:endParaRPr lang="en-US" sz="3600" kern="1200" dirty="0">
            <a:solidFill>
              <a:srgbClr val="5F5F5F"/>
            </a:solidFill>
          </a:endParaRPr>
        </a:p>
        <a:p>
          <a:pPr marL="285750" lvl="1" indent="-285750" algn="l" defTabSz="1244600">
            <a:lnSpc>
              <a:spcPct val="90000"/>
            </a:lnSpc>
            <a:spcBef>
              <a:spcPct val="0"/>
            </a:spcBef>
            <a:spcAft>
              <a:spcPct val="15000"/>
            </a:spcAft>
            <a:buChar char="••"/>
          </a:pPr>
          <a:r>
            <a:rPr lang="en-US" sz="2800" kern="1200" dirty="0" smtClean="0">
              <a:solidFill>
                <a:srgbClr val="5F5F5F"/>
              </a:solidFill>
            </a:rPr>
            <a:t>Cloud </a:t>
          </a:r>
          <a:endParaRPr lang="en-US" sz="2800" kern="1200" dirty="0">
            <a:solidFill>
              <a:srgbClr val="5F5F5F"/>
            </a:solidFill>
          </a:endParaRPr>
        </a:p>
      </dsp:txBody>
      <dsp:txXfrm>
        <a:off x="3663436" y="0"/>
        <a:ext cx="3663436" cy="1718795"/>
      </dsp:txXfrm>
    </dsp:sp>
    <dsp:sp modelId="{5D335A00-029B-A043-AB52-A0EBCE430068}">
      <dsp:nvSpPr>
        <dsp:cNvPr id="0" name=""/>
        <dsp:cNvSpPr/>
      </dsp:nvSpPr>
      <dsp:spPr>
        <a:xfrm rot="10800000">
          <a:off x="0" y="2291727"/>
          <a:ext cx="3663436" cy="2291727"/>
        </a:xfrm>
        <a:prstGeom prst="round1Rect">
          <a:avLst/>
        </a:prstGeom>
        <a:solidFill>
          <a:srgbClr val="CCFFCC"/>
        </a:solidFill>
        <a:ln w="38100" cmpd="sng">
          <a:solidFill>
            <a:srgbClr val="008000"/>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6032" tIns="256032" rIns="256032" bIns="256032" numCol="1" spcCol="1270" anchor="t" anchorCtr="0">
          <a:noAutofit/>
        </a:bodyPr>
        <a:lstStyle/>
        <a:p>
          <a:pPr lvl="0" algn="l" defTabSz="1600200">
            <a:lnSpc>
              <a:spcPct val="90000"/>
            </a:lnSpc>
            <a:spcBef>
              <a:spcPct val="0"/>
            </a:spcBef>
            <a:spcAft>
              <a:spcPct val="35000"/>
            </a:spcAft>
          </a:pPr>
          <a:r>
            <a:rPr lang="en-US" sz="3600" kern="1200" dirty="0" smtClean="0">
              <a:solidFill>
                <a:srgbClr val="5F5F5F"/>
              </a:solidFill>
            </a:rPr>
            <a:t>Analytics</a:t>
          </a:r>
          <a:endParaRPr lang="en-US" sz="3600" kern="1200" dirty="0">
            <a:solidFill>
              <a:srgbClr val="5F5F5F"/>
            </a:solidFill>
          </a:endParaRPr>
        </a:p>
        <a:p>
          <a:pPr marL="285750" lvl="1" indent="-285750" algn="l" defTabSz="1244600">
            <a:lnSpc>
              <a:spcPct val="90000"/>
            </a:lnSpc>
            <a:spcBef>
              <a:spcPct val="0"/>
            </a:spcBef>
            <a:spcAft>
              <a:spcPct val="15000"/>
            </a:spcAft>
            <a:buChar char="••"/>
          </a:pPr>
          <a:r>
            <a:rPr lang="en-US" sz="2800" kern="1200" dirty="0" smtClean="0">
              <a:solidFill>
                <a:srgbClr val="5F5F5F"/>
              </a:solidFill>
            </a:rPr>
            <a:t>User Engagement</a:t>
          </a:r>
          <a:endParaRPr lang="en-US" sz="2800" kern="1200" dirty="0">
            <a:solidFill>
              <a:srgbClr val="5F5F5F"/>
            </a:solidFill>
          </a:endParaRPr>
        </a:p>
      </dsp:txBody>
      <dsp:txXfrm rot="10800000">
        <a:off x="0" y="2864658"/>
        <a:ext cx="3663436" cy="1718795"/>
      </dsp:txXfrm>
    </dsp:sp>
    <dsp:sp modelId="{D11D88B9-B5DC-F741-851C-2522272BDEAB}">
      <dsp:nvSpPr>
        <dsp:cNvPr id="0" name=""/>
        <dsp:cNvSpPr/>
      </dsp:nvSpPr>
      <dsp:spPr>
        <a:xfrm rot="5400000">
          <a:off x="4349291" y="1605872"/>
          <a:ext cx="2291727" cy="3663436"/>
        </a:xfrm>
        <a:prstGeom prst="round1Rect">
          <a:avLst/>
        </a:prstGeom>
        <a:solidFill>
          <a:srgbClr val="CCFFCC"/>
        </a:solidFill>
        <a:ln w="38100" cmpd="sng">
          <a:solidFill>
            <a:srgbClr val="008000"/>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6032" tIns="256032" rIns="256032" bIns="256032" numCol="1" spcCol="1270" anchor="t" anchorCtr="0">
          <a:noAutofit/>
        </a:bodyPr>
        <a:lstStyle/>
        <a:p>
          <a:pPr lvl="0" algn="l" defTabSz="1600200">
            <a:lnSpc>
              <a:spcPct val="90000"/>
            </a:lnSpc>
            <a:spcBef>
              <a:spcPct val="0"/>
            </a:spcBef>
            <a:spcAft>
              <a:spcPct val="35000"/>
            </a:spcAft>
          </a:pPr>
          <a:r>
            <a:rPr lang="en-US" sz="3600" b="1" kern="1200" dirty="0" smtClean="0">
              <a:solidFill>
                <a:srgbClr val="5F5F5F"/>
              </a:solidFill>
            </a:rPr>
            <a:t>Testing</a:t>
          </a:r>
          <a:endParaRPr lang="en-US" sz="3600" b="1" kern="1200" dirty="0">
            <a:solidFill>
              <a:srgbClr val="5F5F5F"/>
            </a:solidFill>
          </a:endParaRPr>
        </a:p>
        <a:p>
          <a:pPr marL="285750" lvl="1" indent="-285750" algn="l" defTabSz="1244600">
            <a:lnSpc>
              <a:spcPct val="90000"/>
            </a:lnSpc>
            <a:spcBef>
              <a:spcPct val="0"/>
            </a:spcBef>
            <a:spcAft>
              <a:spcPct val="15000"/>
            </a:spcAft>
            <a:buChar char="••"/>
          </a:pPr>
          <a:r>
            <a:rPr lang="en-US" sz="2800" b="1" kern="1200" dirty="0" smtClean="0">
              <a:solidFill>
                <a:srgbClr val="5F5F5F"/>
              </a:solidFill>
            </a:rPr>
            <a:t>Mobile App Testing</a:t>
          </a:r>
          <a:endParaRPr lang="en-US" sz="2800" b="1" kern="1200" dirty="0">
            <a:solidFill>
              <a:srgbClr val="5F5F5F"/>
            </a:solidFill>
          </a:endParaRPr>
        </a:p>
      </dsp:txBody>
      <dsp:txXfrm rot="-5400000">
        <a:off x="3663437" y="2864658"/>
        <a:ext cx="3663436" cy="1718795"/>
      </dsp:txXfrm>
    </dsp:sp>
    <dsp:sp modelId="{0340FB4E-CDE8-1849-9C4F-F89478E3294C}">
      <dsp:nvSpPr>
        <dsp:cNvPr id="0" name=""/>
        <dsp:cNvSpPr/>
      </dsp:nvSpPr>
      <dsp:spPr>
        <a:xfrm>
          <a:off x="2356293" y="1718795"/>
          <a:ext cx="2614286" cy="1145863"/>
        </a:xfrm>
        <a:prstGeom prst="roundRect">
          <a:avLst/>
        </a:prstGeom>
        <a:solidFill>
          <a:srgbClr val="008000"/>
        </a:solidFill>
        <a:ln>
          <a:solidFill>
            <a:srgbClr val="008000"/>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60000"/>
            </a:lnSpc>
            <a:spcBef>
              <a:spcPct val="0"/>
            </a:spcBef>
            <a:spcAft>
              <a:spcPct val="35000"/>
            </a:spcAft>
          </a:pPr>
          <a:r>
            <a:rPr lang="en-US" sz="3600" b="1" kern="1200" dirty="0" smtClean="0">
              <a:solidFill>
                <a:schemeClr val="bg1"/>
              </a:solidFill>
            </a:rPr>
            <a:t>Eco System</a:t>
          </a:r>
        </a:p>
        <a:p>
          <a:pPr lvl="0" algn="ctr" defTabSz="1600200">
            <a:lnSpc>
              <a:spcPct val="60000"/>
            </a:lnSpc>
            <a:spcBef>
              <a:spcPct val="0"/>
            </a:spcBef>
            <a:spcAft>
              <a:spcPct val="35000"/>
            </a:spcAft>
          </a:pPr>
          <a:r>
            <a:rPr lang="en-US" sz="2400" b="1" kern="1200" dirty="0" smtClean="0">
              <a:solidFill>
                <a:schemeClr val="bg1"/>
              </a:solidFill>
            </a:rPr>
            <a:t>(Marketplace)</a:t>
          </a:r>
          <a:endParaRPr lang="en-US" sz="2400" b="1" kern="1200" dirty="0">
            <a:solidFill>
              <a:schemeClr val="bg1"/>
            </a:solidFill>
          </a:endParaRPr>
        </a:p>
      </dsp:txBody>
      <dsp:txXfrm>
        <a:off x="2412229" y="1774731"/>
        <a:ext cx="2502414" cy="10339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4606C7-99B3-1749-AEB4-F4844B52478E}">
      <dsp:nvSpPr>
        <dsp:cNvPr id="0" name=""/>
        <dsp:cNvSpPr/>
      </dsp:nvSpPr>
      <dsp:spPr>
        <a:xfrm>
          <a:off x="3055" y="1571575"/>
          <a:ext cx="1837052" cy="724894"/>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kern="1200" dirty="0" smtClean="0"/>
            <a:t>ISV</a:t>
          </a:r>
          <a:endParaRPr lang="en-US" sz="2000" kern="1200" dirty="0"/>
        </a:p>
      </dsp:txBody>
      <dsp:txXfrm>
        <a:off x="3055" y="1571575"/>
        <a:ext cx="1837052" cy="724894"/>
      </dsp:txXfrm>
    </dsp:sp>
    <dsp:sp modelId="{21F43B80-44E0-7B47-8B57-67732E229CE4}">
      <dsp:nvSpPr>
        <dsp:cNvPr id="0" name=""/>
        <dsp:cNvSpPr/>
      </dsp:nvSpPr>
      <dsp:spPr>
        <a:xfrm>
          <a:off x="3055" y="2296470"/>
          <a:ext cx="1837052" cy="1549209"/>
        </a:xfrm>
        <a:prstGeom prst="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Rapid Value</a:t>
          </a:r>
          <a:endParaRPr lang="en-US" sz="2000" kern="1200" dirty="0"/>
        </a:p>
        <a:p>
          <a:pPr marL="228600" lvl="1" indent="-228600" algn="l" defTabSz="889000">
            <a:lnSpc>
              <a:spcPct val="90000"/>
            </a:lnSpc>
            <a:spcBef>
              <a:spcPct val="0"/>
            </a:spcBef>
            <a:spcAft>
              <a:spcPct val="15000"/>
            </a:spcAft>
            <a:buChar char="••"/>
          </a:pPr>
          <a:r>
            <a:rPr lang="en-US" sz="2000" kern="1200" dirty="0" smtClean="0"/>
            <a:t>Venture Forth</a:t>
          </a:r>
          <a:endParaRPr lang="en-US" sz="2000" kern="1200" dirty="0"/>
        </a:p>
      </dsp:txBody>
      <dsp:txXfrm>
        <a:off x="3055" y="2296470"/>
        <a:ext cx="1837052" cy="1549209"/>
      </dsp:txXfrm>
    </dsp:sp>
    <dsp:sp modelId="{BAF2C681-0D29-8141-B7C1-4D0026612A68}">
      <dsp:nvSpPr>
        <dsp:cNvPr id="0" name=""/>
        <dsp:cNvSpPr/>
      </dsp:nvSpPr>
      <dsp:spPr>
        <a:xfrm>
          <a:off x="2097295" y="1571575"/>
          <a:ext cx="1837052" cy="724894"/>
        </a:xfrm>
        <a:prstGeom prst="rect">
          <a:avLst/>
        </a:prstGeom>
        <a:gradFill rotWithShape="0">
          <a:gsLst>
            <a:gs pos="0">
              <a:schemeClr val="accent3">
                <a:hueOff val="3389949"/>
                <a:satOff val="-28456"/>
                <a:lumOff val="-5948"/>
                <a:alphaOff val="0"/>
                <a:shade val="51000"/>
                <a:satMod val="130000"/>
              </a:schemeClr>
            </a:gs>
            <a:gs pos="80000">
              <a:schemeClr val="accent3">
                <a:hueOff val="3389949"/>
                <a:satOff val="-28456"/>
                <a:lumOff val="-5948"/>
                <a:alphaOff val="0"/>
                <a:shade val="93000"/>
                <a:satMod val="130000"/>
              </a:schemeClr>
            </a:gs>
            <a:gs pos="100000">
              <a:schemeClr val="accent3">
                <a:hueOff val="3389949"/>
                <a:satOff val="-28456"/>
                <a:lumOff val="-5948"/>
                <a:alphaOff val="0"/>
                <a:shade val="94000"/>
                <a:satMod val="135000"/>
              </a:schemeClr>
            </a:gs>
          </a:gsLst>
          <a:lin ang="16200000" scaled="0"/>
        </a:gradFill>
        <a:ln w="9525" cap="flat" cmpd="sng" algn="ctr">
          <a:solidFill>
            <a:schemeClr val="accent3">
              <a:hueOff val="3389949"/>
              <a:satOff val="-28456"/>
              <a:lumOff val="-5948"/>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kern="1200" dirty="0" smtClean="0"/>
            <a:t>Client Tools</a:t>
          </a:r>
          <a:endParaRPr lang="en-US" sz="2000" kern="1200" dirty="0"/>
        </a:p>
      </dsp:txBody>
      <dsp:txXfrm>
        <a:off x="2097295" y="1571575"/>
        <a:ext cx="1837052" cy="724894"/>
      </dsp:txXfrm>
    </dsp:sp>
    <dsp:sp modelId="{0AFB3612-1377-D941-B897-7558974ECBC7}">
      <dsp:nvSpPr>
        <dsp:cNvPr id="0" name=""/>
        <dsp:cNvSpPr/>
      </dsp:nvSpPr>
      <dsp:spPr>
        <a:xfrm>
          <a:off x="2097295" y="2296470"/>
          <a:ext cx="1837052" cy="1549209"/>
        </a:xfrm>
        <a:prstGeom prst="rect">
          <a:avLst/>
        </a:prstGeom>
        <a:solidFill>
          <a:schemeClr val="accent3">
            <a:tint val="40000"/>
            <a:alpha val="90000"/>
            <a:hueOff val="3740724"/>
            <a:satOff val="-32270"/>
            <a:lumOff val="-2699"/>
            <a:alphaOff val="0"/>
          </a:schemeClr>
        </a:solidFill>
        <a:ln w="9525" cap="flat" cmpd="sng" algn="ctr">
          <a:solidFill>
            <a:schemeClr val="accent3">
              <a:tint val="40000"/>
              <a:alpha val="90000"/>
              <a:hueOff val="3740724"/>
              <a:satOff val="-32270"/>
              <a:lumOff val="-269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err="1" smtClean="0"/>
            <a:t>Xamarin</a:t>
          </a:r>
          <a:endParaRPr lang="en-US" sz="2000" kern="1200" dirty="0"/>
        </a:p>
        <a:p>
          <a:pPr marL="228600" lvl="1" indent="-228600" algn="l" defTabSz="889000">
            <a:lnSpc>
              <a:spcPct val="90000"/>
            </a:lnSpc>
            <a:spcBef>
              <a:spcPct val="0"/>
            </a:spcBef>
            <a:spcAft>
              <a:spcPct val="15000"/>
            </a:spcAft>
            <a:buChar char="••"/>
          </a:pPr>
          <a:r>
            <a:rPr lang="en-US" sz="2000" kern="1200" dirty="0" err="1" smtClean="0"/>
            <a:t>Sencha</a:t>
          </a:r>
          <a:endParaRPr lang="en-US" sz="2000" kern="1200" dirty="0"/>
        </a:p>
      </dsp:txBody>
      <dsp:txXfrm>
        <a:off x="2097295" y="2296470"/>
        <a:ext cx="1837052" cy="1549209"/>
      </dsp:txXfrm>
    </dsp:sp>
    <dsp:sp modelId="{905A2F07-5607-2F4B-91C1-8B0CB8827F69}">
      <dsp:nvSpPr>
        <dsp:cNvPr id="0" name=""/>
        <dsp:cNvSpPr/>
      </dsp:nvSpPr>
      <dsp:spPr>
        <a:xfrm>
          <a:off x="4191535" y="1571575"/>
          <a:ext cx="1837052" cy="724894"/>
        </a:xfrm>
        <a:prstGeom prst="rect">
          <a:avLst/>
        </a:prstGeom>
        <a:gradFill rotWithShape="0">
          <a:gsLst>
            <a:gs pos="0">
              <a:schemeClr val="accent3">
                <a:hueOff val="6779899"/>
                <a:satOff val="-56912"/>
                <a:lumOff val="-11895"/>
                <a:alphaOff val="0"/>
                <a:shade val="51000"/>
                <a:satMod val="130000"/>
              </a:schemeClr>
            </a:gs>
            <a:gs pos="80000">
              <a:schemeClr val="accent3">
                <a:hueOff val="6779899"/>
                <a:satOff val="-56912"/>
                <a:lumOff val="-11895"/>
                <a:alphaOff val="0"/>
                <a:shade val="93000"/>
                <a:satMod val="130000"/>
              </a:schemeClr>
            </a:gs>
            <a:gs pos="100000">
              <a:schemeClr val="accent3">
                <a:hueOff val="6779899"/>
                <a:satOff val="-56912"/>
                <a:lumOff val="-11895"/>
                <a:alphaOff val="0"/>
                <a:shade val="94000"/>
                <a:satMod val="135000"/>
              </a:schemeClr>
            </a:gs>
          </a:gsLst>
          <a:lin ang="16200000" scaled="0"/>
        </a:gradFill>
        <a:ln w="9525" cap="flat" cmpd="sng" algn="ctr">
          <a:solidFill>
            <a:schemeClr val="accent3">
              <a:hueOff val="6779899"/>
              <a:satOff val="-56912"/>
              <a:lumOff val="-11895"/>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kern="1200" dirty="0" smtClean="0"/>
            <a:t>Value Added Services</a:t>
          </a:r>
          <a:endParaRPr lang="en-US" sz="2000" kern="1200" dirty="0"/>
        </a:p>
      </dsp:txBody>
      <dsp:txXfrm>
        <a:off x="4191535" y="1571575"/>
        <a:ext cx="1837052" cy="724894"/>
      </dsp:txXfrm>
    </dsp:sp>
    <dsp:sp modelId="{17FA864A-EF3C-A34A-B54F-576D555F8077}">
      <dsp:nvSpPr>
        <dsp:cNvPr id="0" name=""/>
        <dsp:cNvSpPr/>
      </dsp:nvSpPr>
      <dsp:spPr>
        <a:xfrm>
          <a:off x="4191535" y="2296470"/>
          <a:ext cx="1837052" cy="1549209"/>
        </a:xfrm>
        <a:prstGeom prst="rect">
          <a:avLst/>
        </a:prstGeom>
        <a:solidFill>
          <a:schemeClr val="accent3">
            <a:tint val="40000"/>
            <a:alpha val="90000"/>
            <a:hueOff val="7481447"/>
            <a:satOff val="-64540"/>
            <a:lumOff val="-5399"/>
            <a:alphaOff val="0"/>
          </a:schemeClr>
        </a:solidFill>
        <a:ln w="9525" cap="flat" cmpd="sng" algn="ctr">
          <a:solidFill>
            <a:schemeClr val="accent3">
              <a:tint val="40000"/>
              <a:alpha val="90000"/>
              <a:hueOff val="7481447"/>
              <a:satOff val="-64540"/>
              <a:lumOff val="-539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err="1" smtClean="0"/>
            <a:t>Syniverse</a:t>
          </a:r>
          <a:endParaRPr lang="en-US" sz="2000" kern="1200" dirty="0"/>
        </a:p>
        <a:p>
          <a:pPr marL="228600" lvl="1" indent="-228600" algn="l" defTabSz="889000">
            <a:lnSpc>
              <a:spcPct val="90000"/>
            </a:lnSpc>
            <a:spcBef>
              <a:spcPct val="0"/>
            </a:spcBef>
            <a:spcAft>
              <a:spcPct val="15000"/>
            </a:spcAft>
            <a:buChar char="••"/>
          </a:pPr>
          <a:r>
            <a:rPr lang="en-US" sz="2000" kern="1200" dirty="0" smtClean="0"/>
            <a:t>HERE</a:t>
          </a:r>
          <a:endParaRPr lang="en-US" sz="2000" kern="1200" dirty="0"/>
        </a:p>
        <a:p>
          <a:pPr marL="228600" lvl="1" indent="-228600" algn="l" defTabSz="889000">
            <a:lnSpc>
              <a:spcPct val="90000"/>
            </a:lnSpc>
            <a:spcBef>
              <a:spcPct val="0"/>
            </a:spcBef>
            <a:spcAft>
              <a:spcPct val="15000"/>
            </a:spcAft>
            <a:buChar char="••"/>
          </a:pPr>
          <a:r>
            <a:rPr lang="en-US" sz="2000" kern="1200" dirty="0" smtClean="0"/>
            <a:t>Payment</a:t>
          </a:r>
          <a:endParaRPr lang="en-US" sz="2000" kern="1200" dirty="0"/>
        </a:p>
        <a:p>
          <a:pPr marL="228600" lvl="1" indent="-228600" algn="l" defTabSz="889000">
            <a:lnSpc>
              <a:spcPct val="90000"/>
            </a:lnSpc>
            <a:spcBef>
              <a:spcPct val="0"/>
            </a:spcBef>
            <a:spcAft>
              <a:spcPct val="15000"/>
            </a:spcAft>
            <a:buChar char="••"/>
          </a:pPr>
          <a:r>
            <a:rPr lang="en-US" sz="2000" kern="1200" dirty="0" smtClean="0"/>
            <a:t>Proximity</a:t>
          </a:r>
          <a:endParaRPr lang="en-US" sz="2000" kern="1200" dirty="0"/>
        </a:p>
      </dsp:txBody>
      <dsp:txXfrm>
        <a:off x="4191535" y="2296470"/>
        <a:ext cx="1837052" cy="1549209"/>
      </dsp:txXfrm>
    </dsp:sp>
    <dsp:sp modelId="{2E0D4340-C3D0-5740-9162-B1D7A78E058B}">
      <dsp:nvSpPr>
        <dsp:cNvPr id="0" name=""/>
        <dsp:cNvSpPr/>
      </dsp:nvSpPr>
      <dsp:spPr>
        <a:xfrm>
          <a:off x="6285775" y="1571575"/>
          <a:ext cx="1837052" cy="724894"/>
        </a:xfrm>
        <a:prstGeom prst="rect">
          <a:avLst/>
        </a:prstGeom>
        <a:gradFill rotWithShape="0">
          <a:gsLst>
            <a:gs pos="0">
              <a:schemeClr val="accent3">
                <a:hueOff val="10169848"/>
                <a:satOff val="-85368"/>
                <a:lumOff val="-17843"/>
                <a:alphaOff val="0"/>
                <a:shade val="51000"/>
                <a:satMod val="130000"/>
              </a:schemeClr>
            </a:gs>
            <a:gs pos="80000">
              <a:schemeClr val="accent3">
                <a:hueOff val="10169848"/>
                <a:satOff val="-85368"/>
                <a:lumOff val="-17843"/>
                <a:alphaOff val="0"/>
                <a:shade val="93000"/>
                <a:satMod val="130000"/>
              </a:schemeClr>
            </a:gs>
            <a:gs pos="100000">
              <a:schemeClr val="accent3">
                <a:hueOff val="10169848"/>
                <a:satOff val="-85368"/>
                <a:lumOff val="-17843"/>
                <a:alphaOff val="0"/>
                <a:shade val="94000"/>
                <a:satMod val="135000"/>
              </a:schemeClr>
            </a:gs>
          </a:gsLst>
          <a:lin ang="16200000" scaled="0"/>
        </a:gradFill>
        <a:ln w="9525" cap="flat" cmpd="sng" algn="ctr">
          <a:solidFill>
            <a:schemeClr val="accent3">
              <a:hueOff val="10169848"/>
              <a:satOff val="-85368"/>
              <a:lumOff val="-17843"/>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kern="1200" dirty="0" smtClean="0"/>
            <a:t>Connector Providers</a:t>
          </a:r>
          <a:endParaRPr lang="en-US" sz="2000" kern="1200" dirty="0"/>
        </a:p>
      </dsp:txBody>
      <dsp:txXfrm>
        <a:off x="6285775" y="1571575"/>
        <a:ext cx="1837052" cy="724894"/>
      </dsp:txXfrm>
    </dsp:sp>
    <dsp:sp modelId="{5EE86D24-3F99-3149-93AE-68303E554CCA}">
      <dsp:nvSpPr>
        <dsp:cNvPr id="0" name=""/>
        <dsp:cNvSpPr/>
      </dsp:nvSpPr>
      <dsp:spPr>
        <a:xfrm>
          <a:off x="6285775" y="2296470"/>
          <a:ext cx="1837052" cy="1549209"/>
        </a:xfrm>
        <a:prstGeom prst="rect">
          <a:avLst/>
        </a:prstGeom>
        <a:solidFill>
          <a:schemeClr val="accent3">
            <a:tint val="40000"/>
            <a:alpha val="90000"/>
            <a:hueOff val="11222171"/>
            <a:satOff val="-96810"/>
            <a:lumOff val="-8098"/>
            <a:alphaOff val="0"/>
          </a:schemeClr>
        </a:solidFill>
        <a:ln w="9525" cap="flat" cmpd="sng" algn="ctr">
          <a:solidFill>
            <a:schemeClr val="accent3">
              <a:tint val="40000"/>
              <a:alpha val="90000"/>
              <a:hueOff val="11222171"/>
              <a:satOff val="-96810"/>
              <a:lumOff val="-809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Aura Player</a:t>
          </a:r>
          <a:endParaRPr lang="en-US" sz="2000" kern="1200" dirty="0"/>
        </a:p>
        <a:p>
          <a:pPr marL="228600" lvl="1" indent="-228600" algn="l" defTabSz="889000">
            <a:lnSpc>
              <a:spcPct val="90000"/>
            </a:lnSpc>
            <a:spcBef>
              <a:spcPct val="0"/>
            </a:spcBef>
            <a:spcAft>
              <a:spcPct val="15000"/>
            </a:spcAft>
            <a:buChar char="••"/>
          </a:pPr>
          <a:endParaRPr lang="en-US" sz="2000" kern="1200" dirty="0"/>
        </a:p>
      </dsp:txBody>
      <dsp:txXfrm>
        <a:off x="6285775" y="2296470"/>
        <a:ext cx="1837052" cy="1549209"/>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1E821AA6-70BE-4FDE-A8DC-DB381A688FD8}" type="datetimeFigureOut">
              <a:rPr lang="en-US"/>
              <a:pPr/>
              <a:t>9/11/2015</a:t>
            </a:fld>
            <a:endParaRPr dirty="0"/>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197E47EA-D299-42CE-88BF-4E1035596DA5}" type="slidenum">
              <a:rPr/>
              <a:p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03225" y="387350"/>
            <a:ext cx="4648200" cy="2616200"/>
          </a:xfrm>
          <a:prstGeom prst="rect">
            <a:avLst/>
          </a:prstGeom>
          <a:noFill/>
          <a:ln w="12700">
            <a:solidFill>
              <a:prstClr val="black"/>
            </a:solidFill>
          </a:ln>
        </p:spPr>
        <p:txBody>
          <a:bodyPr vert="horz" lIns="93177" tIns="46589" rIns="93177" bIns="46589" rtlCol="0" anchor="ctr"/>
          <a:lstStyle/>
          <a:p>
            <a:endParaRPr dirty="0"/>
          </a:p>
        </p:txBody>
      </p:sp>
      <p:sp>
        <p:nvSpPr>
          <p:cNvPr id="5" name="Notes Placeholder 4"/>
          <p:cNvSpPr>
            <a:spLocks noGrp="1"/>
          </p:cNvSpPr>
          <p:nvPr>
            <p:ph type="body" sz="quarter" idx="3"/>
          </p:nvPr>
        </p:nvSpPr>
        <p:spPr>
          <a:xfrm>
            <a:off x="389467" y="3176270"/>
            <a:ext cx="6231467" cy="5422900"/>
          </a:xfrm>
          <a:prstGeom prst="rect">
            <a:avLst/>
          </a:prstGeom>
        </p:spPr>
        <p:txBody>
          <a:bodyPr vert="horz" lIns="0" tIns="0" rIns="0" bIns="93177" rtlCol="0">
            <a:normAutofit/>
          </a:body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389467" y="8754110"/>
            <a:ext cx="4751493" cy="230797"/>
          </a:xfrm>
          <a:prstGeom prst="rect">
            <a:avLst/>
          </a:prstGeom>
        </p:spPr>
        <p:txBody>
          <a:bodyPr vert="horz" lIns="93177" tIns="46589" rIns="93177" bIns="46589" rtlCol="0" anchor="b"/>
          <a:lstStyle>
            <a:lvl1pPr algn="l">
              <a:defRPr sz="1200"/>
            </a:lvl1pPr>
          </a:lstStyle>
          <a:p>
            <a:endParaRPr dirty="0"/>
          </a:p>
        </p:txBody>
      </p:sp>
      <p:sp>
        <p:nvSpPr>
          <p:cNvPr id="7" name="Slide Number Placeholder 6"/>
          <p:cNvSpPr>
            <a:spLocks noGrp="1"/>
          </p:cNvSpPr>
          <p:nvPr>
            <p:ph type="sldNum" sz="quarter" idx="5"/>
          </p:nvPr>
        </p:nvSpPr>
        <p:spPr>
          <a:xfrm>
            <a:off x="5842000" y="8754110"/>
            <a:ext cx="778933" cy="230797"/>
          </a:xfrm>
          <a:prstGeom prst="rect">
            <a:avLst/>
          </a:prstGeom>
        </p:spPr>
        <p:txBody>
          <a:bodyPr vert="horz" lIns="93177" tIns="46589" rIns="93177" bIns="46589" rtlCol="0" anchor="b"/>
          <a:lstStyle>
            <a:lvl1pPr algn="r">
              <a:defRPr sz="1200"/>
            </a:lvl1pPr>
          </a:lstStyle>
          <a:p>
            <a:fld id="{8C72D9AE-7182-4680-8F79-479C4181FF08}" type="slidenum">
              <a:rPr/>
              <a:p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notesStyle>
    <a:lvl1pPr marL="0" algn="l" defTabSz="914124" rtl="0" eaLnBrk="1" latinLnBrk="0" hangingPunct="1">
      <a:spcBef>
        <a:spcPts val="600"/>
      </a:spcBef>
      <a:defRPr sz="1100" kern="1200">
        <a:solidFill>
          <a:schemeClr val="tx1"/>
        </a:solidFill>
        <a:latin typeface="+mn-lt"/>
        <a:ea typeface="+mn-ea"/>
        <a:cs typeface="+mn-cs"/>
      </a:defRPr>
    </a:lvl1pPr>
    <a:lvl2pPr marL="228534" indent="-114264" algn="l" defTabSz="914124" rtl="0" eaLnBrk="1" latinLnBrk="0" hangingPunct="1">
      <a:spcBef>
        <a:spcPts val="600"/>
      </a:spcBef>
      <a:buFont typeface="Arial" panose="020B0604020202020204" pitchFamily="34" charset="0"/>
      <a:buChar char="•"/>
      <a:defRPr sz="1000" kern="1200">
        <a:solidFill>
          <a:schemeClr val="tx1"/>
        </a:solidFill>
        <a:latin typeface="+mn-lt"/>
        <a:ea typeface="+mn-ea"/>
        <a:cs typeface="+mn-cs"/>
      </a:defRPr>
    </a:lvl2pPr>
    <a:lvl3pPr marL="399930" indent="-114264" algn="l" defTabSz="914124"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3pPr>
    <a:lvl4pPr marL="571326" indent="-114264" algn="l" defTabSz="914124"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42728" indent="-114264" algn="l" defTabSz="914124"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5316" algn="l" defTabSz="914124" rtl="0" eaLnBrk="1" latinLnBrk="0" hangingPunct="1">
      <a:defRPr sz="1200" kern="1200">
        <a:solidFill>
          <a:schemeClr val="tx1"/>
        </a:solidFill>
        <a:latin typeface="+mn-lt"/>
        <a:ea typeface="+mn-ea"/>
        <a:cs typeface="+mn-cs"/>
      </a:defRPr>
    </a:lvl6pPr>
    <a:lvl7pPr marL="2742378" algn="l" defTabSz="914124" rtl="0" eaLnBrk="1" latinLnBrk="0" hangingPunct="1">
      <a:defRPr sz="1200" kern="1200">
        <a:solidFill>
          <a:schemeClr val="tx1"/>
        </a:solidFill>
        <a:latin typeface="+mn-lt"/>
        <a:ea typeface="+mn-ea"/>
        <a:cs typeface="+mn-cs"/>
      </a:defRPr>
    </a:lvl7pPr>
    <a:lvl8pPr marL="3199440" algn="l" defTabSz="914124" rtl="0" eaLnBrk="1" latinLnBrk="0" hangingPunct="1">
      <a:defRPr sz="1200" kern="1200">
        <a:solidFill>
          <a:schemeClr val="tx1"/>
        </a:solidFill>
        <a:latin typeface="+mn-lt"/>
        <a:ea typeface="+mn-ea"/>
        <a:cs typeface="+mn-cs"/>
      </a:defRPr>
    </a:lvl8pPr>
    <a:lvl9pPr marL="3656502" algn="l" defTabSz="91412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mailto:Revrec-americasiebc_us@oracle.com"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xfrm>
            <a:off x="403225" y="387350"/>
            <a:ext cx="4648200" cy="2616200"/>
          </a:xfrm>
          <a:noFill/>
          <a:ln>
            <a:solidFill>
              <a:srgbClr val="000000"/>
            </a:solidFill>
            <a:miter lim="800000"/>
            <a:headEnd/>
            <a:tailEnd/>
          </a:ln>
        </p:spPr>
      </p:sp>
      <p:sp>
        <p:nvSpPr>
          <p:cNvPr id="7270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7270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9C6D262-7A88-49A5-BAF9-408C0F4ED2AC}" type="slidenum">
              <a:rPr lang="en-US" smtClean="0"/>
              <a:pPr fontAlgn="base">
                <a:spcBef>
                  <a:spcPct val="0"/>
                </a:spcBef>
                <a:spcAft>
                  <a:spcPct val="0"/>
                </a:spcAft>
              </a:pPr>
              <a:t>1</a:t>
            </a:fld>
            <a:endParaRPr lang="en-US" smtClean="0"/>
          </a:p>
        </p:txBody>
      </p:sp>
    </p:spTree>
    <p:extLst>
      <p:ext uri="{BB962C8B-B14F-4D97-AF65-F5344CB8AC3E}">
        <p14:creationId xmlns:p14="http://schemas.microsoft.com/office/powerpoint/2010/main" val="1467592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225" y="387350"/>
            <a:ext cx="4648200" cy="26162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970938" y="8829967"/>
            <a:ext cx="3037840" cy="466433"/>
          </a:xfrm>
          <a:prstGeom prst="rect">
            <a:avLst/>
          </a:prstGeom>
        </p:spPr>
        <p:txBody>
          <a:bodyPr/>
          <a:lstStyle/>
          <a:p>
            <a:fld id="{B10E5799-D53A-194A-A3D2-A501E3F23B38}" type="slidenum">
              <a:rPr lang="en-US" smtClean="0">
                <a:latin typeface="Calibri"/>
              </a:rPr>
              <a:pPr/>
              <a:t>14</a:t>
            </a:fld>
            <a:endParaRPr lang="en-US">
              <a:latin typeface="Calibri"/>
            </a:endParaRPr>
          </a:p>
        </p:txBody>
      </p:sp>
    </p:spTree>
    <p:extLst>
      <p:ext uri="{BB962C8B-B14F-4D97-AF65-F5344CB8AC3E}">
        <p14:creationId xmlns:p14="http://schemas.microsoft.com/office/powerpoint/2010/main" val="310273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225" y="387350"/>
            <a:ext cx="4648200" cy="2616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16</a:t>
            </a:fld>
            <a:endParaRPr lang="en-US" dirty="0"/>
          </a:p>
        </p:txBody>
      </p:sp>
    </p:spTree>
    <p:extLst>
      <p:ext uri="{BB962C8B-B14F-4D97-AF65-F5344CB8AC3E}">
        <p14:creationId xmlns:p14="http://schemas.microsoft.com/office/powerpoint/2010/main" val="12490923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225" y="387350"/>
            <a:ext cx="4649788" cy="2616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a:solidFill>
                  <a:srgbClr val="5F5F5F"/>
                </a:solidFill>
              </a:rPr>
              <a:pPr/>
              <a:t>17</a:t>
            </a:fld>
            <a:endParaRPr lang="en-US" dirty="0">
              <a:solidFill>
                <a:srgbClr val="5F5F5F"/>
              </a:solidFill>
            </a:endParaRPr>
          </a:p>
        </p:txBody>
      </p:sp>
    </p:spTree>
    <p:extLst>
      <p:ext uri="{BB962C8B-B14F-4D97-AF65-F5344CB8AC3E}">
        <p14:creationId xmlns:p14="http://schemas.microsoft.com/office/powerpoint/2010/main" val="198805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225" y="387350"/>
            <a:ext cx="4648200" cy="2616200"/>
          </a:xfrm>
        </p:spPr>
      </p:sp>
      <p:sp>
        <p:nvSpPr>
          <p:cNvPr id="3" name="Notes Placeholder 2"/>
          <p:cNvSpPr>
            <a:spLocks noGrp="1"/>
          </p:cNvSpPr>
          <p:nvPr>
            <p:ph type="body" idx="1"/>
          </p:nvPr>
        </p:nvSpPr>
        <p:spPr/>
        <p:txBody>
          <a:bodyPr/>
          <a:lstStyle/>
          <a:p>
            <a:r>
              <a:rPr lang="en-US" b="1" dirty="0" smtClean="0"/>
              <a:t>Speaker’s Notes:</a:t>
            </a:r>
          </a:p>
          <a:p>
            <a:r>
              <a:rPr lang="en-US" dirty="0" smtClean="0"/>
              <a:t>Oracle’s Mobile Portfolio</a:t>
            </a:r>
            <a:r>
              <a:rPr lang="en-US" baseline="0" dirty="0" smtClean="0"/>
              <a:t> provides a complete end to end solution that manages the entire mobile lifecycle. The key tenants to Oracle’s mobile solution is to provide a platform that allows customers to develop, connect, secure, analyze and a manage their mobile applications. With our platform customers, can build customer apps or use and or extend  our 100’s of packaged mobile apps.</a:t>
            </a:r>
          </a:p>
          <a:p>
            <a:endParaRPr lang="en-US" baseline="0" dirty="0" smtClean="0"/>
          </a:p>
          <a:p>
            <a:r>
              <a:rPr lang="en-US" baseline="0" dirty="0" smtClean="0"/>
              <a:t>With Mobile Cloud Service ( which now together with Mobile Application framework) we provide all the capabilities needed to build, connect, secure, analyze and manage mobile apps quickly and efficiently. We provide Mobile Security Suite which not only is  integrated with MAF/MCS but also tightly integrated with our IDM Suite – is an integral part of our Mobile offering but also can be de-coupled and used as part of a broader enterprise security initiative. </a:t>
            </a:r>
          </a:p>
          <a:p>
            <a:endParaRPr lang="en-US" baseline="0" dirty="0" smtClean="0"/>
          </a:p>
          <a:p>
            <a:r>
              <a:rPr lang="en-US" baseline="0" dirty="0" smtClean="0"/>
              <a:t>Finally Oracle and our partners continue to provide standalone out of the  Mobile apps across our on premises and Cloud offerings. </a:t>
            </a:r>
            <a:endParaRPr lang="en-US"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217904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225" y="387350"/>
            <a:ext cx="4648200" cy="2616200"/>
          </a:xfrm>
        </p:spPr>
      </p:sp>
      <p:sp>
        <p:nvSpPr>
          <p:cNvPr id="3" name="Notes Placeholder 2"/>
          <p:cNvSpPr>
            <a:spLocks noGrp="1"/>
          </p:cNvSpPr>
          <p:nvPr>
            <p:ph type="body" idx="1"/>
          </p:nvPr>
        </p:nvSpPr>
        <p:spPr/>
        <p:txBody>
          <a:bodyPr/>
          <a:lstStyle/>
          <a:p>
            <a:r>
              <a:rPr lang="en-US" dirty="0" smtClean="0"/>
              <a:t>Oracle’s platform strategy has</a:t>
            </a:r>
            <a:r>
              <a:rPr lang="en-US" baseline="0" dirty="0" smtClean="0"/>
              <a:t> 3 main components. All of these components are integrated but de-coupled. You can mix and match any of these components. Mobile Cloud Service is our key offering for providing all the enterprise backend services that mobile client developers will need to deliver mobile applications.</a:t>
            </a:r>
          </a:p>
          <a:p>
            <a:endParaRPr lang="en-US" baseline="0" dirty="0" smtClean="0"/>
          </a:p>
          <a:p>
            <a:r>
              <a:rPr lang="en-US" baseline="0" dirty="0" smtClean="0"/>
              <a:t>MAF provides all the tools for mobile client tool developers to build cross platform mobile applications</a:t>
            </a:r>
          </a:p>
          <a:p>
            <a:endParaRPr lang="en-US" baseline="0" dirty="0" smtClean="0"/>
          </a:p>
          <a:p>
            <a:r>
              <a:rPr lang="en-US" baseline="0" dirty="0" smtClean="0"/>
              <a:t>Oracle Mobile Security provides the complete enterprise mobile management components including MDM, MAM, MIM, MCM</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19</a:t>
            </a:fld>
            <a:endParaRPr lang="en-US" dirty="0"/>
          </a:p>
        </p:txBody>
      </p:sp>
    </p:spTree>
    <p:extLst>
      <p:ext uri="{BB962C8B-B14F-4D97-AF65-F5344CB8AC3E}">
        <p14:creationId xmlns:p14="http://schemas.microsoft.com/office/powerpoint/2010/main" val="3394468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225" y="387350"/>
            <a:ext cx="4648200" cy="2616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a:pPr/>
              <a:t>21</a:t>
            </a:fld>
            <a:endParaRPr lang="en-US" dirty="0"/>
          </a:p>
        </p:txBody>
      </p:sp>
    </p:spTree>
    <p:extLst>
      <p:ext uri="{BB962C8B-B14F-4D97-AF65-F5344CB8AC3E}">
        <p14:creationId xmlns:p14="http://schemas.microsoft.com/office/powerpoint/2010/main" val="8670962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1638" y="387350"/>
            <a:ext cx="4649787" cy="2616200"/>
          </a:xfrm>
        </p:spPr>
      </p:sp>
      <p:sp>
        <p:nvSpPr>
          <p:cNvPr id="3" name="Notes Placeholder 2"/>
          <p:cNvSpPr>
            <a:spLocks noGrp="1"/>
          </p:cNvSpPr>
          <p:nvPr>
            <p:ph type="body" idx="1"/>
          </p:nvPr>
        </p:nvSpPr>
        <p:spPr/>
        <p:txBody>
          <a:bodyPr/>
          <a:lstStyle/>
          <a:p>
            <a:endParaRPr lang="en-US" b="1" dirty="0" smtClean="0"/>
          </a:p>
        </p:txBody>
      </p:sp>
      <p:sp>
        <p:nvSpPr>
          <p:cNvPr id="4" name="Slide Number Placeholder 3"/>
          <p:cNvSpPr>
            <a:spLocks noGrp="1"/>
          </p:cNvSpPr>
          <p:nvPr>
            <p:ph type="sldNum" sz="quarter" idx="10"/>
          </p:nvPr>
        </p:nvSpPr>
        <p:spPr/>
        <p:txBody>
          <a:bodyPr/>
          <a:lstStyle/>
          <a:p>
            <a:pPr>
              <a:defRPr/>
            </a:pPr>
            <a:fld id="{C87FD523-6A9D-431F-9006-8F984D4E0CCC}" type="slidenum">
              <a:rPr lang="en-US" smtClean="0">
                <a:solidFill>
                  <a:prstClr val="black"/>
                </a:solidFill>
                <a:latin typeface="Calibri"/>
              </a:rPr>
              <a:pPr>
                <a:defRPr/>
              </a:pPr>
              <a:t>23</a:t>
            </a:fld>
            <a:endParaRPr lang="en-US" dirty="0">
              <a:solidFill>
                <a:prstClr val="black"/>
              </a:solidFill>
              <a:latin typeface="Calibri"/>
            </a:endParaRPr>
          </a:p>
        </p:txBody>
      </p:sp>
    </p:spTree>
    <p:extLst>
      <p:ext uri="{BB962C8B-B14F-4D97-AF65-F5344CB8AC3E}">
        <p14:creationId xmlns:p14="http://schemas.microsoft.com/office/powerpoint/2010/main" val="2021786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225" y="387350"/>
            <a:ext cx="4648200" cy="2616200"/>
          </a:xfrm>
        </p:spPr>
      </p:sp>
      <p:sp>
        <p:nvSpPr>
          <p:cNvPr id="3" name="Notes Placeholder 2"/>
          <p:cNvSpPr>
            <a:spLocks noGrp="1"/>
          </p:cNvSpPr>
          <p:nvPr>
            <p:ph type="body" idx="1"/>
          </p:nvPr>
        </p:nvSpPr>
        <p:spPr/>
        <p:txBody>
          <a:bodyPr/>
          <a:lstStyle/>
          <a:p>
            <a:r>
              <a:rPr lang="en-US" b="1" dirty="0" smtClean="0"/>
              <a:t>Add table that</a:t>
            </a:r>
            <a:r>
              <a:rPr lang="en-US" b="1" baseline="0" dirty="0" smtClean="0"/>
              <a:t> shows which things they can do</a:t>
            </a:r>
            <a:endParaRPr lang="en-US" b="1" dirty="0" smtClean="0"/>
          </a:p>
        </p:txBody>
      </p:sp>
      <p:sp>
        <p:nvSpPr>
          <p:cNvPr id="4" name="Slide Number Placeholder 3"/>
          <p:cNvSpPr>
            <a:spLocks noGrp="1"/>
          </p:cNvSpPr>
          <p:nvPr>
            <p:ph type="sldNum" sz="quarter" idx="10"/>
          </p:nvPr>
        </p:nvSpPr>
        <p:spPr/>
        <p:txBody>
          <a:bodyPr/>
          <a:lstStyle/>
          <a:p>
            <a:pPr>
              <a:defRPr/>
            </a:pPr>
            <a:fld id="{C87FD523-6A9D-431F-9006-8F984D4E0CCC}" type="slidenum">
              <a:rPr lang="en-US" smtClean="0">
                <a:solidFill>
                  <a:prstClr val="black"/>
                </a:solidFill>
                <a:latin typeface="Calibri"/>
              </a:rPr>
              <a:pPr>
                <a:defRPr/>
              </a:pPr>
              <a:t>24</a:t>
            </a:fld>
            <a:endParaRPr lang="en-US" dirty="0">
              <a:solidFill>
                <a:prstClr val="black"/>
              </a:solidFill>
              <a:latin typeface="Calibri"/>
            </a:endParaRPr>
          </a:p>
        </p:txBody>
      </p:sp>
    </p:spTree>
    <p:extLst>
      <p:ext uri="{BB962C8B-B14F-4D97-AF65-F5344CB8AC3E}">
        <p14:creationId xmlns:p14="http://schemas.microsoft.com/office/powerpoint/2010/main" val="20217865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225" y="387350"/>
            <a:ext cx="4648200" cy="2616200"/>
          </a:xfrm>
        </p:spPr>
      </p:sp>
      <p:sp>
        <p:nvSpPr>
          <p:cNvPr id="3" name="Notes Placeholder 2"/>
          <p:cNvSpPr>
            <a:spLocks noGrp="1"/>
          </p:cNvSpPr>
          <p:nvPr>
            <p:ph type="body" idx="1"/>
          </p:nvPr>
        </p:nvSpPr>
        <p:spPr/>
        <p:txBody>
          <a:bodyPr>
            <a:normAutofit/>
          </a:bodyPr>
          <a:lstStyle/>
          <a:p>
            <a:pPr marL="232943" indent="-232943">
              <a:buAutoNum type="arabicPeriod"/>
            </a:pPr>
            <a:endParaRPr lang="en-US" dirty="0">
              <a:ea typeface="ＭＳ Ｐゴシック" pitchFamily="-1" charset="-128"/>
              <a:cs typeface="ＭＳ Ｐゴシック" pitchFamily="-1" charset="-128"/>
            </a:endParaRPr>
          </a:p>
        </p:txBody>
      </p:sp>
      <p:sp>
        <p:nvSpPr>
          <p:cNvPr id="4" name="Slide Number Placeholder 3"/>
          <p:cNvSpPr>
            <a:spLocks noGrp="1"/>
          </p:cNvSpPr>
          <p:nvPr>
            <p:ph type="sldNum" sz="quarter" idx="10"/>
          </p:nvPr>
        </p:nvSpPr>
        <p:spPr/>
        <p:txBody>
          <a:bodyPr/>
          <a:lstStyle/>
          <a:p>
            <a:pPr>
              <a:defRPr/>
            </a:pPr>
            <a:fld id="{C87FD523-6A9D-431F-9006-8F984D4E0CCC}" type="slidenum">
              <a:rPr lang="en-US" smtClean="0">
                <a:solidFill>
                  <a:prstClr val="black"/>
                </a:solidFill>
                <a:latin typeface="Calibri"/>
              </a:rPr>
              <a:pPr>
                <a:defRPr/>
              </a:pPr>
              <a:t>25</a:t>
            </a:fld>
            <a:endParaRPr lang="en-US" dirty="0">
              <a:solidFill>
                <a:prstClr val="black"/>
              </a:solidFill>
              <a:latin typeface="Calibri"/>
            </a:endParaRPr>
          </a:p>
        </p:txBody>
      </p:sp>
    </p:spTree>
    <p:extLst>
      <p:ext uri="{BB962C8B-B14F-4D97-AF65-F5344CB8AC3E}">
        <p14:creationId xmlns:p14="http://schemas.microsoft.com/office/powerpoint/2010/main" val="17302941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225" y="387350"/>
            <a:ext cx="4648200" cy="2616200"/>
          </a:xfrm>
        </p:spPr>
      </p:sp>
      <p:sp>
        <p:nvSpPr>
          <p:cNvPr id="3" name="Notes Placeholder 2"/>
          <p:cNvSpPr>
            <a:spLocks noGrp="1"/>
          </p:cNvSpPr>
          <p:nvPr>
            <p:ph type="body" idx="1"/>
          </p:nvPr>
        </p:nvSpPr>
        <p:spPr/>
        <p:txBody>
          <a:bodyPr>
            <a:normAutofit/>
          </a:bodyPr>
          <a:lstStyle/>
          <a:p>
            <a:r>
              <a:rPr lang="en-US" sz="1100" kern="1200" dirty="0" smtClean="0">
                <a:solidFill>
                  <a:schemeClr val="tx1"/>
                </a:solidFill>
                <a:latin typeface="+mn-lt"/>
                <a:ea typeface="+mn-ea"/>
                <a:cs typeface="+mn-cs"/>
              </a:rPr>
              <a:t>The two key points to emphasize when talking about JET are:</a:t>
            </a:r>
          </a:p>
          <a:p>
            <a:endParaRPr lang="en-US"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Modularity</a:t>
            </a:r>
          </a:p>
          <a:p>
            <a:r>
              <a:rPr lang="en-US" sz="1100" kern="1200" dirty="0" smtClean="0">
                <a:solidFill>
                  <a:schemeClr val="tx1"/>
                </a:solidFill>
                <a:latin typeface="+mn-lt"/>
                <a:ea typeface="+mn-ea"/>
                <a:cs typeface="+mn-cs"/>
              </a:rPr>
              <a:t>Enterprise focus</a:t>
            </a:r>
          </a:p>
          <a:p>
            <a:endParaRPr lang="en-US"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With these two points, everything else follows.  The choice to use a collection of Open Source libraries like </a:t>
            </a:r>
            <a:r>
              <a:rPr lang="en-US" sz="1100" kern="1200" dirty="0" err="1" smtClean="0">
                <a:solidFill>
                  <a:schemeClr val="tx1"/>
                </a:solidFill>
                <a:latin typeface="+mn-lt"/>
                <a:ea typeface="+mn-ea"/>
                <a:cs typeface="+mn-cs"/>
              </a:rPr>
              <a:t>Knockout.js</a:t>
            </a:r>
            <a:r>
              <a:rPr lang="en-US" sz="1100" kern="1200" dirty="0" smtClean="0">
                <a:solidFill>
                  <a:schemeClr val="tx1"/>
                </a:solidFill>
                <a:latin typeface="+mn-lt"/>
                <a:ea typeface="+mn-ea"/>
                <a:cs typeface="+mn-cs"/>
              </a:rPr>
              <a:t>, </a:t>
            </a:r>
            <a:r>
              <a:rPr lang="en-US" sz="1100" kern="1200" dirty="0" err="1" smtClean="0">
                <a:solidFill>
                  <a:schemeClr val="tx1"/>
                </a:solidFill>
                <a:latin typeface="+mn-lt"/>
                <a:ea typeface="+mn-ea"/>
                <a:cs typeface="+mn-cs"/>
              </a:rPr>
              <a:t>RequireJS</a:t>
            </a:r>
            <a:r>
              <a:rPr lang="en-US" sz="1100" kern="1200" dirty="0" smtClean="0">
                <a:solidFill>
                  <a:schemeClr val="tx1"/>
                </a:solidFill>
                <a:latin typeface="+mn-lt"/>
                <a:ea typeface="+mn-ea"/>
                <a:cs typeface="+mn-cs"/>
              </a:rPr>
              <a:t>, </a:t>
            </a:r>
            <a:r>
              <a:rPr lang="en-US" sz="1100" kern="1200" dirty="0" err="1" smtClean="0">
                <a:solidFill>
                  <a:schemeClr val="tx1"/>
                </a:solidFill>
                <a:latin typeface="+mn-lt"/>
                <a:ea typeface="+mn-ea"/>
                <a:cs typeface="+mn-cs"/>
              </a:rPr>
              <a:t>jQuery</a:t>
            </a:r>
            <a:r>
              <a:rPr lang="en-US" sz="1100" kern="1200" dirty="0" smtClean="0">
                <a:solidFill>
                  <a:schemeClr val="tx1"/>
                </a:solidFill>
                <a:latin typeface="+mn-lt"/>
                <a:ea typeface="+mn-ea"/>
                <a:cs typeface="+mn-cs"/>
              </a:rPr>
              <a:t>, and others, was because of the desire to provide a framework that was as modular as possible.  It would be flexible to change, unlike other frameworks that are more prescriptive and have proven to require a complete rewrite of your application to move to a newer version of the framework. (Angular 1.x to 2.x)</a:t>
            </a:r>
          </a:p>
          <a:p>
            <a:endParaRPr lang="en-US"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By focusing on Enterprise requirements, such as Accessibility, Internationalization, advanced Data Visualization and Mobile first, we are providing value add over what is already out there, instead of trying to reinvent the wheel.</a:t>
            </a:r>
          </a:p>
          <a:p>
            <a:endParaRPr lang="en-US"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I like to use the phase, "The only constant in life is change", and we have developed a framework that is ready for that type of JavaScript world.</a:t>
            </a:r>
          </a:p>
          <a:p>
            <a:pPr marL="232943" indent="-232943">
              <a:buAutoNum type="arabicPeriod"/>
            </a:pPr>
            <a:endParaRPr lang="en-US" dirty="0">
              <a:ea typeface="ＭＳ Ｐゴシック" pitchFamily="-1" charset="-128"/>
              <a:cs typeface="ＭＳ Ｐゴシック" pitchFamily="-1" charset="-128"/>
            </a:endParaRPr>
          </a:p>
        </p:txBody>
      </p:sp>
      <p:sp>
        <p:nvSpPr>
          <p:cNvPr id="4" name="Slide Number Placeholder 3"/>
          <p:cNvSpPr>
            <a:spLocks noGrp="1"/>
          </p:cNvSpPr>
          <p:nvPr>
            <p:ph type="sldNum" sz="quarter" idx="10"/>
          </p:nvPr>
        </p:nvSpPr>
        <p:spPr/>
        <p:txBody>
          <a:bodyPr/>
          <a:lstStyle/>
          <a:p>
            <a:pPr>
              <a:defRPr/>
            </a:pPr>
            <a:fld id="{C87FD523-6A9D-431F-9006-8F984D4E0CCC}" type="slidenum">
              <a:rPr lang="en-US" smtClean="0">
                <a:solidFill>
                  <a:prstClr val="black"/>
                </a:solidFill>
                <a:latin typeface="Calibri"/>
              </a:rPr>
              <a:pPr>
                <a:defRPr/>
              </a:pPr>
              <a:t>26</a:t>
            </a:fld>
            <a:endParaRPr lang="en-US" dirty="0">
              <a:solidFill>
                <a:prstClr val="black"/>
              </a:solidFill>
              <a:latin typeface="Calibri"/>
            </a:endParaRPr>
          </a:p>
        </p:txBody>
      </p:sp>
    </p:spTree>
    <p:extLst>
      <p:ext uri="{BB962C8B-B14F-4D97-AF65-F5344CB8AC3E}">
        <p14:creationId xmlns:p14="http://schemas.microsoft.com/office/powerpoint/2010/main" val="586485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225" y="387350"/>
            <a:ext cx="4648200" cy="2616200"/>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latin typeface="Calibri"/>
              </a:rPr>
              <a:pPr/>
              <a:t>2</a:t>
            </a:fld>
            <a:endParaRPr lang="en-US" dirty="0">
              <a:solidFill>
                <a:prstClr val="black"/>
              </a:solidFill>
              <a:latin typeface="Calibri"/>
            </a:endParaRPr>
          </a:p>
        </p:txBody>
      </p:sp>
    </p:spTree>
    <p:extLst>
      <p:ext uri="{BB962C8B-B14F-4D97-AF65-F5344CB8AC3E}">
        <p14:creationId xmlns:p14="http://schemas.microsoft.com/office/powerpoint/2010/main" val="22384677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225" y="387350"/>
            <a:ext cx="4648200" cy="2616200"/>
          </a:xfrm>
        </p:spPr>
      </p:sp>
      <p:sp>
        <p:nvSpPr>
          <p:cNvPr id="3" name="Notes Placeholder 2"/>
          <p:cNvSpPr>
            <a:spLocks noGrp="1"/>
          </p:cNvSpPr>
          <p:nvPr>
            <p:ph type="body" idx="1"/>
          </p:nvPr>
        </p:nvSpPr>
        <p:spPr/>
        <p:txBody>
          <a:bodyPr/>
          <a:lstStyle/>
          <a:p>
            <a:pPr defTabSz="931774">
              <a:spcBef>
                <a:spcPts val="611"/>
              </a:spcBef>
              <a:defRPr/>
            </a:pPr>
            <a:endParaRPr lang="en-US"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pPr/>
              <a:t>27</a:t>
            </a:fld>
            <a:endParaRPr lang="en-US" dirty="0"/>
          </a:p>
        </p:txBody>
      </p:sp>
    </p:spTree>
    <p:extLst>
      <p:ext uri="{BB962C8B-B14F-4D97-AF65-F5344CB8AC3E}">
        <p14:creationId xmlns:p14="http://schemas.microsoft.com/office/powerpoint/2010/main" val="9707440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225" y="387350"/>
            <a:ext cx="4648200" cy="2616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28</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225" y="387350"/>
            <a:ext cx="4648200" cy="2616200"/>
          </a:xfrm>
        </p:spPr>
      </p:sp>
      <p:sp>
        <p:nvSpPr>
          <p:cNvPr id="3" name="Notes Placeholder 2"/>
          <p:cNvSpPr>
            <a:spLocks noGrp="1"/>
          </p:cNvSpPr>
          <p:nvPr>
            <p:ph type="body" idx="1"/>
          </p:nvPr>
        </p:nvSpPr>
        <p:spPr/>
        <p:txBody>
          <a:bodyPr>
            <a:normAutofit lnSpcReduction="10000"/>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31</a:t>
            </a:fld>
            <a:endParaRPr lang="en-US"/>
          </a:p>
        </p:txBody>
      </p:sp>
    </p:spTree>
    <p:extLst>
      <p:ext uri="{BB962C8B-B14F-4D97-AF65-F5344CB8AC3E}">
        <p14:creationId xmlns:p14="http://schemas.microsoft.com/office/powerpoint/2010/main" val="37025949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225" y="387350"/>
            <a:ext cx="4648200" cy="2616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a:pPr/>
              <a:t>32</a:t>
            </a:fld>
            <a:endParaRPr lang="en-US" dirty="0"/>
          </a:p>
        </p:txBody>
      </p:sp>
    </p:spTree>
    <p:extLst>
      <p:ext uri="{BB962C8B-B14F-4D97-AF65-F5344CB8AC3E}">
        <p14:creationId xmlns:p14="http://schemas.microsoft.com/office/powerpoint/2010/main" val="8670962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225" y="387350"/>
            <a:ext cx="4648200" cy="2616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a:pPr/>
              <a:t>33</a:t>
            </a:fld>
            <a:endParaRPr lang="en-US" dirty="0"/>
          </a:p>
        </p:txBody>
      </p:sp>
    </p:spTree>
    <p:extLst>
      <p:ext uri="{BB962C8B-B14F-4D97-AF65-F5344CB8AC3E}">
        <p14:creationId xmlns:p14="http://schemas.microsoft.com/office/powerpoint/2010/main" val="8670962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225" y="387350"/>
            <a:ext cx="4648200" cy="2616200"/>
          </a:xfrm>
        </p:spPr>
      </p:sp>
      <p:sp>
        <p:nvSpPr>
          <p:cNvPr id="3" name="Notes Placeholder 2"/>
          <p:cNvSpPr>
            <a:spLocks noGrp="1"/>
          </p:cNvSpPr>
          <p:nvPr>
            <p:ph type="body" idx="1"/>
          </p:nvPr>
        </p:nvSpPr>
        <p:spPr/>
        <p:txBody>
          <a:bodyPr/>
          <a:lstStyle/>
          <a:p>
            <a:r>
              <a:rPr lang="en-US" dirty="0" smtClean="0"/>
              <a:t>NAC – Network Access</a:t>
            </a:r>
            <a:r>
              <a:rPr lang="en-US" baseline="0" dirty="0" smtClean="0"/>
              <a:t> Control</a:t>
            </a:r>
          </a:p>
          <a:p>
            <a:r>
              <a:rPr lang="en-US" baseline="0" dirty="0" smtClean="0"/>
              <a:t>CASB – Cloud Access Security Brokers</a:t>
            </a:r>
          </a:p>
          <a:p>
            <a:r>
              <a:rPr lang="en-US" baseline="0" dirty="0" smtClean="0"/>
              <a:t>SWG – Secure Web Gateway</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34</a:t>
            </a:fld>
            <a:endParaRPr lang="en-US" dirty="0"/>
          </a:p>
        </p:txBody>
      </p:sp>
    </p:spTree>
    <p:extLst>
      <p:ext uri="{BB962C8B-B14F-4D97-AF65-F5344CB8AC3E}">
        <p14:creationId xmlns:p14="http://schemas.microsoft.com/office/powerpoint/2010/main" val="10362105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091" y="697230"/>
            <a:ext cx="6228221"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385BCFC-4319-4154-818C-4535CFACD953}" type="slidenum">
              <a:rPr lang="en-US" smtClean="0"/>
              <a:t>35</a:t>
            </a:fld>
            <a:endParaRPr lang="en-US"/>
          </a:p>
        </p:txBody>
      </p:sp>
    </p:spTree>
    <p:extLst>
      <p:ext uri="{BB962C8B-B14F-4D97-AF65-F5344CB8AC3E}">
        <p14:creationId xmlns:p14="http://schemas.microsoft.com/office/powerpoint/2010/main" val="5160216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225" y="387350"/>
            <a:ext cx="4648200" cy="2616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a:pPr/>
              <a:t>36</a:t>
            </a:fld>
            <a:endParaRPr lang="en-US" dirty="0"/>
          </a:p>
        </p:txBody>
      </p:sp>
    </p:spTree>
    <p:extLst>
      <p:ext uri="{BB962C8B-B14F-4D97-AF65-F5344CB8AC3E}">
        <p14:creationId xmlns:p14="http://schemas.microsoft.com/office/powerpoint/2010/main" val="8670962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225" y="387350"/>
            <a:ext cx="4648200" cy="2616200"/>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pPr/>
              <a:t>39</a:t>
            </a:fld>
            <a:endParaRPr lang="en-US" dirty="0"/>
          </a:p>
        </p:txBody>
      </p:sp>
    </p:spTree>
    <p:extLst>
      <p:ext uri="{BB962C8B-B14F-4D97-AF65-F5344CB8AC3E}">
        <p14:creationId xmlns:p14="http://schemas.microsoft.com/office/powerpoint/2010/main" val="11291504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225" y="387350"/>
            <a:ext cx="4648200" cy="2616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a:pPr/>
              <a:t>41</a:t>
            </a:fld>
            <a:endParaRPr lang="en-US" dirty="0"/>
          </a:p>
        </p:txBody>
      </p:sp>
    </p:spTree>
    <p:extLst>
      <p:ext uri="{BB962C8B-B14F-4D97-AF65-F5344CB8AC3E}">
        <p14:creationId xmlns:p14="http://schemas.microsoft.com/office/powerpoint/2010/main" val="867096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225" y="387350"/>
            <a:ext cx="4649788" cy="2616200"/>
          </a:xfrm>
        </p:spPr>
      </p:sp>
      <p:sp>
        <p:nvSpPr>
          <p:cNvPr id="3" name="Notes Placeholder 2"/>
          <p:cNvSpPr>
            <a:spLocks noGrp="1"/>
          </p:cNvSpPr>
          <p:nvPr>
            <p:ph type="body" idx="1"/>
          </p:nvPr>
        </p:nvSpPr>
        <p:spPr/>
        <p:txBody>
          <a:bodyPr/>
          <a:lstStyle/>
          <a:p>
            <a:r>
              <a:rPr lang="en-US" dirty="0" smtClean="0"/>
              <a:t>This</a:t>
            </a:r>
            <a:r>
              <a:rPr lang="en-US" baseline="0" dirty="0" smtClean="0"/>
              <a:t> is a </a:t>
            </a:r>
            <a:r>
              <a:rPr lang="en-US" b="1" baseline="0" dirty="0" smtClean="0"/>
              <a:t>Safe Harbor Front </a:t>
            </a:r>
            <a:r>
              <a:rPr lang="en-US" baseline="0" dirty="0" smtClean="0"/>
              <a:t>slide, one of two Safe Harbor Statement slides included in this template. </a:t>
            </a:r>
          </a:p>
          <a:p>
            <a:endParaRPr lang="en-US" baseline="0" dirty="0" smtClean="0"/>
          </a:p>
          <a:p>
            <a:r>
              <a:rPr lang="en-US" dirty="0" smtClean="0"/>
              <a:t>One of the Safe Harbor slides must be used if your presentation covers material affected by Oracle’s Revenue Recognition Policy </a:t>
            </a:r>
          </a:p>
          <a:p>
            <a:endParaRPr lang="en-US" dirty="0" smtClean="0"/>
          </a:p>
          <a:p>
            <a:r>
              <a:rPr lang="en-US" dirty="0" smtClean="0"/>
              <a:t>To learn more about this policy, e-mail: </a:t>
            </a:r>
            <a:r>
              <a:rPr lang="en-US" dirty="0" smtClean="0">
                <a:hlinkClick r:id="rId3"/>
              </a:rPr>
              <a:t>Revrec-americasiebc_us@oracle.com </a:t>
            </a:r>
            <a:endParaRPr lang="en-US" dirty="0" smtClean="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a:t>
            </a:fld>
            <a:endParaRPr lang="en-US" dirty="0"/>
          </a:p>
        </p:txBody>
      </p:sp>
    </p:spTree>
    <p:extLst>
      <p:ext uri="{BB962C8B-B14F-4D97-AF65-F5344CB8AC3E}">
        <p14:creationId xmlns:p14="http://schemas.microsoft.com/office/powerpoint/2010/main" val="11312676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403225" y="387350"/>
            <a:ext cx="4648200" cy="2616200"/>
          </a:xfrm>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4" name="Slide Number Placeholder 3"/>
          <p:cNvSpPr>
            <a:spLocks noGrp="1"/>
          </p:cNvSpPr>
          <p:nvPr>
            <p:ph type="sldNum" sz="quarter" idx="5"/>
          </p:nvPr>
        </p:nvSpPr>
        <p:spPr/>
        <p:txBody>
          <a:bodyPr/>
          <a:lstStyle/>
          <a:p>
            <a:pPr>
              <a:defRPr/>
            </a:pPr>
            <a:fld id="{E22F8B82-7162-400F-9473-013D26116147}" type="slidenum">
              <a:rPr lang="en-US" smtClean="0"/>
              <a:pPr>
                <a:defRPr/>
              </a:pPr>
              <a:t>43</a:t>
            </a:fld>
            <a:endParaRPr lang="en-US"/>
          </a:p>
        </p:txBody>
      </p:sp>
    </p:spTree>
    <p:extLst>
      <p:ext uri="{BB962C8B-B14F-4D97-AF65-F5344CB8AC3E}">
        <p14:creationId xmlns:p14="http://schemas.microsoft.com/office/powerpoint/2010/main" val="31810215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225" y="387350"/>
            <a:ext cx="4648200" cy="2616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a:pPr/>
              <a:t>44</a:t>
            </a:fld>
            <a:endParaRPr lang="en-US" dirty="0"/>
          </a:p>
        </p:txBody>
      </p:sp>
    </p:spTree>
    <p:extLst>
      <p:ext uri="{BB962C8B-B14F-4D97-AF65-F5344CB8AC3E}">
        <p14:creationId xmlns:p14="http://schemas.microsoft.com/office/powerpoint/2010/main" val="8670962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225" y="387350"/>
            <a:ext cx="4649788" cy="2616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47</a:t>
            </a:fld>
            <a:endParaRPr lang="en-US" dirty="0"/>
          </a:p>
        </p:txBody>
      </p:sp>
    </p:spTree>
    <p:extLst>
      <p:ext uri="{BB962C8B-B14F-4D97-AF65-F5344CB8AC3E}">
        <p14:creationId xmlns:p14="http://schemas.microsoft.com/office/powerpoint/2010/main" val="39912959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xfrm>
            <a:off x="403225" y="387350"/>
            <a:ext cx="4648200" cy="2616200"/>
          </a:xfrm>
          <a:noFill/>
          <a:ln>
            <a:solidFill>
              <a:srgbClr val="000000"/>
            </a:solidFill>
            <a:miter lim="800000"/>
            <a:headEnd/>
            <a:tailEnd/>
          </a:ln>
        </p:spPr>
      </p:sp>
      <p:sp>
        <p:nvSpPr>
          <p:cNvPr id="7270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7270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9C6D262-7A88-49A5-BAF9-408C0F4ED2AC}" type="slidenum">
              <a:rPr lang="en-US" smtClean="0"/>
              <a:pPr fontAlgn="base">
                <a:spcBef>
                  <a:spcPct val="0"/>
                </a:spcBef>
                <a:spcAft>
                  <a:spcPct val="0"/>
                </a:spcAft>
              </a:pPr>
              <a:t>48</a:t>
            </a:fld>
            <a:endParaRPr lang="en-US" smtClean="0"/>
          </a:p>
        </p:txBody>
      </p:sp>
    </p:spTree>
    <p:extLst>
      <p:ext uri="{BB962C8B-B14F-4D97-AF65-F5344CB8AC3E}">
        <p14:creationId xmlns:p14="http://schemas.microsoft.com/office/powerpoint/2010/main" val="4202234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225" y="387350"/>
            <a:ext cx="4648200" cy="2616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latin typeface="Calibri"/>
              </a:rPr>
              <a:pPr/>
              <a:t>4</a:t>
            </a:fld>
            <a:endParaRPr lang="en-US" dirty="0">
              <a:solidFill>
                <a:prstClr val="black"/>
              </a:solidFill>
              <a:latin typeface="Calibri"/>
            </a:endParaRPr>
          </a:p>
        </p:txBody>
      </p:sp>
    </p:spTree>
    <p:extLst>
      <p:ext uri="{BB962C8B-B14F-4D97-AF65-F5344CB8AC3E}">
        <p14:creationId xmlns:p14="http://schemas.microsoft.com/office/powerpoint/2010/main" val="2994716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225" y="387350"/>
            <a:ext cx="4648200" cy="2616200"/>
          </a:xfrm>
        </p:spPr>
      </p:sp>
      <p:sp>
        <p:nvSpPr>
          <p:cNvPr id="3" name="Notes Placeholder 2"/>
          <p:cNvSpPr>
            <a:spLocks noGrp="1"/>
          </p:cNvSpPr>
          <p:nvPr>
            <p:ph type="body" idx="1"/>
          </p:nvPr>
        </p:nvSpPr>
        <p:spPr/>
        <p:txBody>
          <a:bodyPr>
            <a:normAutofit/>
          </a:bodyPr>
          <a:lstStyle/>
          <a:p>
            <a:r>
              <a:rPr lang="en-US" dirty="0" smtClean="0"/>
              <a:t>http:/mazharlaliwala.wordpress.com/2013/04/15/mobile-learning-smartphone-and-mobile-app-usage-an-infographic-approche/</a:t>
            </a:r>
          </a:p>
          <a:p>
            <a:r>
              <a:rPr lang="en-US" dirty="0" smtClean="0"/>
              <a:t>medical - http://mobihealthnews.com/7505/72-percent-of-us-physicians-use-smartphones/</a:t>
            </a:r>
          </a:p>
          <a:p>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F0B023B3-F610-4DA6-8CDC-7C862F786E7C}" type="slidenum">
              <a:rPr lang="en-US" smtClean="0"/>
              <a:pPr/>
              <a:t>5</a:t>
            </a:fld>
            <a:endParaRPr lang="en-US" dirty="0"/>
          </a:p>
        </p:txBody>
      </p:sp>
    </p:spTree>
    <p:extLst>
      <p:ext uri="{BB962C8B-B14F-4D97-AF65-F5344CB8AC3E}">
        <p14:creationId xmlns:p14="http://schemas.microsoft.com/office/powerpoint/2010/main" val="266510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225" y="387350"/>
            <a:ext cx="4648200" cy="2616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7</a:t>
            </a:fld>
            <a:endParaRPr lang="en-US" dirty="0"/>
          </a:p>
        </p:txBody>
      </p:sp>
    </p:spTree>
    <p:extLst>
      <p:ext uri="{BB962C8B-B14F-4D97-AF65-F5344CB8AC3E}">
        <p14:creationId xmlns:p14="http://schemas.microsoft.com/office/powerpoint/2010/main" val="3423814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156693" y="416563"/>
            <a:ext cx="6723654" cy="1167946"/>
          </a:xfrm>
          <a:prstGeom prst="rect">
            <a:avLst/>
          </a:prstGeom>
          <a:noFill/>
          <a:ln w="12700" algn="ctr">
            <a:noFill/>
            <a:miter lim="800000"/>
            <a:headEnd/>
            <a:tailEnd/>
          </a:ln>
        </p:spPr>
        <p:txBody>
          <a:bodyPr lIns="93666" tIns="46833" rIns="93666" bIns="46833"/>
          <a:lstStyle/>
          <a:p>
            <a:pPr defTabSz="902530" eaLnBrk="0" fontAlgn="base" hangingPunct="0">
              <a:spcBef>
                <a:spcPct val="0"/>
              </a:spcBef>
              <a:spcAft>
                <a:spcPct val="0"/>
              </a:spcAft>
            </a:pPr>
            <a:r>
              <a:rPr lang="en-US" sz="1200" b="1" dirty="0">
                <a:solidFill>
                  <a:prstClr val="black"/>
                </a:solidFill>
                <a:latin typeface="Arial" charset="0"/>
                <a:ea typeface="Arial Unicode MS" pitchFamily="34" charset="-128"/>
                <a:cs typeface="Arial Unicode MS" pitchFamily="34" charset="-128"/>
              </a:rPr>
              <a:t>Placeholder for text (substitute your own text; delete when not used)</a:t>
            </a:r>
          </a:p>
        </p:txBody>
      </p:sp>
      <p:sp>
        <p:nvSpPr>
          <p:cNvPr id="4" name="Slide Image Placeholder 3"/>
          <p:cNvSpPr>
            <a:spLocks noGrp="1" noRot="1" noChangeAspect="1"/>
          </p:cNvSpPr>
          <p:nvPr>
            <p:ph type="sldImg"/>
          </p:nvPr>
        </p:nvSpPr>
        <p:spPr>
          <a:xfrm>
            <a:off x="293688" y="1709738"/>
            <a:ext cx="6423025" cy="3614737"/>
          </a:xfrm>
        </p:spPr>
      </p:sp>
      <p:sp>
        <p:nvSpPr>
          <p:cNvPr id="7" name="Notes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797102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2100" y="1708150"/>
            <a:ext cx="6426200" cy="3616325"/>
          </a:xfrm>
        </p:spPr>
      </p:sp>
      <p:sp>
        <p:nvSpPr>
          <p:cNvPr id="3" name="Notes Placeholder 2"/>
          <p:cNvSpPr>
            <a:spLocks noGrp="1"/>
          </p:cNvSpPr>
          <p:nvPr>
            <p:ph type="body" idx="1"/>
          </p:nvPr>
        </p:nvSpPr>
        <p:spPr/>
        <p:txBody>
          <a:bodyPr>
            <a:normAutofit/>
          </a:bodyPr>
          <a:lstStyle/>
          <a:p>
            <a:endParaRPr lang="en-GB"/>
          </a:p>
        </p:txBody>
      </p:sp>
      <p:sp>
        <p:nvSpPr>
          <p:cNvPr id="5" name="Rectangle 4"/>
          <p:cNvSpPr>
            <a:spLocks noChangeArrowheads="1"/>
          </p:cNvSpPr>
          <p:nvPr/>
        </p:nvSpPr>
        <p:spPr bwMode="auto">
          <a:xfrm>
            <a:off x="156693" y="416563"/>
            <a:ext cx="6723654" cy="1167945"/>
          </a:xfrm>
          <a:prstGeom prst="rect">
            <a:avLst/>
          </a:prstGeom>
          <a:noFill/>
          <a:ln w="12700" algn="ctr">
            <a:noFill/>
            <a:miter lim="800000"/>
            <a:headEnd/>
            <a:tailEnd/>
          </a:ln>
        </p:spPr>
        <p:txBody>
          <a:bodyPr lIns="93673" tIns="46836" rIns="93673" bIns="46836"/>
          <a:lstStyle/>
          <a:p>
            <a:pPr defTabSz="902589" eaLnBrk="0" fontAlgn="base" hangingPunct="0">
              <a:spcBef>
                <a:spcPct val="0"/>
              </a:spcBef>
              <a:spcAft>
                <a:spcPct val="0"/>
              </a:spcAft>
            </a:pPr>
            <a:r>
              <a:rPr lang="en-US" sz="1200" b="1" dirty="0">
                <a:solidFill>
                  <a:prstClr val="black"/>
                </a:solidFill>
                <a:latin typeface="Arial" charset="0"/>
                <a:ea typeface="Arial Unicode MS" pitchFamily="34" charset="-128"/>
                <a:cs typeface="Arial Unicode MS" pitchFamily="34" charset="-128"/>
              </a:rPr>
              <a:t>Tactical guideline: Consider rapid mobile application development tools for tactical employee-facing applications.</a:t>
            </a:r>
          </a:p>
        </p:txBody>
      </p:sp>
    </p:spTree>
    <p:extLst>
      <p:ext uri="{BB962C8B-B14F-4D97-AF65-F5344CB8AC3E}">
        <p14:creationId xmlns:p14="http://schemas.microsoft.com/office/powerpoint/2010/main" val="4264203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225" y="387350"/>
            <a:ext cx="4648200" cy="26162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970938" y="8829967"/>
            <a:ext cx="3037840" cy="466433"/>
          </a:xfrm>
          <a:prstGeom prst="rect">
            <a:avLst/>
          </a:prstGeom>
        </p:spPr>
        <p:txBody>
          <a:bodyPr/>
          <a:lstStyle/>
          <a:p>
            <a:fld id="{B10E5799-D53A-194A-A3D2-A501E3F23B38}" type="slidenum">
              <a:rPr lang="en-US" smtClean="0">
                <a:latin typeface="Calibri"/>
              </a:rPr>
              <a:pPr/>
              <a:t>13</a:t>
            </a:fld>
            <a:endParaRPr lang="en-US">
              <a:latin typeface="Calibri"/>
            </a:endParaRPr>
          </a:p>
        </p:txBody>
      </p:sp>
    </p:spTree>
    <p:extLst>
      <p:ext uri="{BB962C8B-B14F-4D97-AF65-F5344CB8AC3E}">
        <p14:creationId xmlns:p14="http://schemas.microsoft.com/office/powerpoint/2010/main" val="1624031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7" y="739787"/>
            <a:ext cx="11125199" cy="1470025"/>
          </a:xfrm>
        </p:spPr>
        <p:txBody>
          <a:bodyPr/>
          <a:lstStyle>
            <a:lvl1pPr>
              <a:lnSpc>
                <a:spcPct val="80000"/>
              </a:lnSpc>
              <a:defRPr sz="4800"/>
            </a:lvl1pPr>
          </a:lstStyle>
          <a:p>
            <a:r>
              <a:rPr lang="en-US" dirty="0"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062" indent="0" algn="ctr">
              <a:buNone/>
              <a:defRPr>
                <a:solidFill>
                  <a:schemeClr val="tx1">
                    <a:tint val="75000"/>
                  </a:schemeClr>
                </a:solidFill>
              </a:defRPr>
            </a:lvl2pPr>
            <a:lvl3pPr marL="914124" indent="0" algn="ctr">
              <a:buNone/>
              <a:defRPr>
                <a:solidFill>
                  <a:schemeClr val="tx1">
                    <a:tint val="75000"/>
                  </a:schemeClr>
                </a:solidFill>
              </a:defRPr>
            </a:lvl3pPr>
            <a:lvl4pPr marL="1371186" indent="0" algn="ctr">
              <a:buNone/>
              <a:defRPr>
                <a:solidFill>
                  <a:schemeClr val="tx1">
                    <a:tint val="75000"/>
                  </a:schemeClr>
                </a:solidFill>
              </a:defRPr>
            </a:lvl4pPr>
            <a:lvl5pPr marL="1828254" indent="0" algn="ctr">
              <a:buNone/>
              <a:defRPr>
                <a:solidFill>
                  <a:schemeClr val="tx1">
                    <a:tint val="75000"/>
                  </a:schemeClr>
                </a:solidFill>
              </a:defRPr>
            </a:lvl5pPr>
            <a:lvl6pPr marL="2285316" indent="0" algn="ctr">
              <a:buNone/>
              <a:defRPr>
                <a:solidFill>
                  <a:schemeClr val="tx1">
                    <a:tint val="75000"/>
                  </a:schemeClr>
                </a:solidFill>
              </a:defRPr>
            </a:lvl6pPr>
            <a:lvl7pPr marL="2742378" indent="0" algn="ctr">
              <a:buNone/>
              <a:defRPr>
                <a:solidFill>
                  <a:schemeClr val="tx1">
                    <a:tint val="75000"/>
                  </a:schemeClr>
                </a:solidFill>
              </a:defRPr>
            </a:lvl7pPr>
            <a:lvl8pPr marL="3199440" indent="0" algn="ctr">
              <a:buNone/>
              <a:defRPr>
                <a:solidFill>
                  <a:schemeClr val="tx1">
                    <a:tint val="75000"/>
                  </a:schemeClr>
                </a:solidFill>
              </a:defRPr>
            </a:lvl8pPr>
            <a:lvl9pPr marL="3656502" indent="0" algn="ctr">
              <a:buNone/>
              <a:defRPr>
                <a:solidFill>
                  <a:schemeClr val="tx1">
                    <a:tint val="75000"/>
                  </a:schemeClr>
                </a:solidFill>
              </a:defRPr>
            </a:lvl9pPr>
          </a:lstStyle>
          <a:p>
            <a:r>
              <a:rPr lang="en-US" dirty="0" smtClean="0"/>
              <a:t>Click to edit Master subtitle style</a:t>
            </a:r>
            <a:endParaRPr dirty="0"/>
          </a:p>
        </p:txBody>
      </p:sp>
      <p:sp>
        <p:nvSpPr>
          <p:cNvPr id="13" name="Text Placeholder 12"/>
          <p:cNvSpPr>
            <a:spLocks noGrp="1"/>
          </p:cNvSpPr>
          <p:nvPr>
            <p:ph type="body" sz="quarter" idx="13" hasCustomPrompt="1"/>
          </p:nvPr>
        </p:nvSpPr>
        <p:spPr>
          <a:xfrm>
            <a:off x="531817" y="3429463"/>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0" name="Picture 9"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ltGray">
          <a:xfrm>
            <a:off x="531822" y="6263640"/>
            <a:ext cx="1622861" cy="594360"/>
          </a:xfrm>
          <a:prstGeom prst="rect">
            <a:avLst/>
          </a:prstGeom>
        </p:spPr>
      </p:pic>
      <p:sp>
        <p:nvSpPr>
          <p:cNvPr id="6" name="Date Placeholder 5"/>
          <p:cNvSpPr>
            <a:spLocks noGrp="1"/>
          </p:cNvSpPr>
          <p:nvPr>
            <p:ph type="dt" sz="half" idx="14"/>
          </p:nvPr>
        </p:nvSpPr>
        <p:spPr/>
        <p:txBody>
          <a:bodyPr/>
          <a:lstStyle>
            <a:lvl1pPr>
              <a:defRPr>
                <a:solidFill>
                  <a:srgbClr val="5F5F5F"/>
                </a:solidFill>
              </a:defRPr>
            </a:lvl1pPr>
          </a:lstStyle>
          <a:p>
            <a:fld id="{65E3BD33-86BF-44E2-8011-C0290B394B4B}" type="datetime1">
              <a:rPr lang="en-US" smtClean="0"/>
              <a:pPr/>
              <a:t>9/11/2015</a:t>
            </a:fld>
            <a:endParaRPr lang="en-US" dirty="0"/>
          </a:p>
        </p:txBody>
      </p:sp>
      <p:sp>
        <p:nvSpPr>
          <p:cNvPr id="8" name="Footer Placeholder 7"/>
          <p:cNvSpPr>
            <a:spLocks noGrp="1"/>
          </p:cNvSpPr>
          <p:nvPr>
            <p:ph type="ftr" sz="quarter" idx="15"/>
          </p:nvPr>
        </p:nvSpPr>
        <p:spPr/>
        <p:txBody>
          <a:bodyPr/>
          <a:lstStyle>
            <a:lvl1pPr>
              <a:defRPr>
                <a:solidFill>
                  <a:srgbClr val="5F5F5F"/>
                </a:solidFill>
              </a:defRPr>
            </a:lvl1pPr>
          </a:lstStyle>
          <a:p>
            <a:r>
              <a:rPr lang="en-US" smtClean="0"/>
              <a:t>Oracle Confidential – Highly Restricted</a:t>
            </a:r>
            <a:endParaRPr lang="en-US" dirty="0"/>
          </a:p>
        </p:txBody>
      </p:sp>
      <p:sp>
        <p:nvSpPr>
          <p:cNvPr id="16" name="TextBox 15"/>
          <p:cNvSpPr txBox="1"/>
          <p:nvPr userDrawn="1"/>
        </p:nvSpPr>
        <p:spPr>
          <a:xfrm>
            <a:off x="5376673" y="6556248"/>
            <a:ext cx="3200400" cy="182880"/>
          </a:xfrm>
          <a:prstGeom prst="rect">
            <a:avLst/>
          </a:prstGeom>
          <a:noFill/>
        </p:spPr>
        <p:txBody>
          <a:bodyPr vert="horz" wrap="none" lIns="0" tIns="0" rIns="0" bIns="0" rtlCol="0" anchor="ctr" anchorCtr="0">
            <a:noAutofit/>
          </a:bodyPr>
          <a:lstStyle/>
          <a:p>
            <a:pPr algn="r"/>
            <a:r>
              <a:rPr sz="800" dirty="0">
                <a:solidFill>
                  <a:srgbClr val="5F5F5F"/>
                </a:solidFill>
              </a:rPr>
              <a:t>Copyright © </a:t>
            </a:r>
            <a:r>
              <a:rPr sz="800" dirty="0" smtClean="0">
                <a:solidFill>
                  <a:srgbClr val="5F5F5F"/>
                </a:solidFill>
              </a:rPr>
              <a:t>201</a:t>
            </a:r>
            <a:r>
              <a:rPr lang="en-US" sz="800" dirty="0" smtClean="0">
                <a:solidFill>
                  <a:srgbClr val="5F5F5F"/>
                </a:solidFill>
              </a:rPr>
              <a:t>5,</a:t>
            </a:r>
            <a:r>
              <a:rPr sz="800" dirty="0" smtClean="0">
                <a:solidFill>
                  <a:srgbClr val="5F5F5F"/>
                </a:solidFill>
              </a:rPr>
              <a:t> </a:t>
            </a:r>
            <a:r>
              <a:rPr sz="800" dirty="0">
                <a:solidFill>
                  <a:srgbClr val="5F5F5F"/>
                </a:solidFill>
              </a:rPr>
              <a:t>Oracle and/or its affiliates. All rights reserved.  </a:t>
            </a:r>
            <a:r>
              <a:rPr sz="800" dirty="0" smtClean="0">
                <a:solidFill>
                  <a:srgbClr val="5F5F5F"/>
                </a:solidFill>
              </a:rPr>
              <a:t>|</a:t>
            </a:r>
            <a:endParaRPr sz="800" dirty="0">
              <a:solidFill>
                <a:srgbClr val="5F5F5F"/>
              </a:solidFill>
            </a:endParaRPr>
          </a:p>
        </p:txBody>
      </p:sp>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userDrawn="1"/>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0" tIns="45708" rIns="91410" bIns="45708" rtlCol="0" anchor="ctr"/>
          <a:lstStyle/>
          <a:p>
            <a:pPr algn="ctr"/>
            <a:endParaRPr dirty="0"/>
          </a:p>
        </p:txBody>
      </p:sp>
      <p:grpSp>
        <p:nvGrpSpPr>
          <p:cNvPr id="7" name="Group 6"/>
          <p:cNvGrpSpPr/>
          <p:nvPr/>
        </p:nvGrpSpPr>
        <p:grpSpPr bwMode="gray">
          <a:xfrm>
            <a:off x="-285" y="0"/>
            <a:ext cx="12189400"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1"/>
          <p:cNvSpPr>
            <a:spLocks noGrp="1"/>
          </p:cNvSpPr>
          <p:nvPr>
            <p:ph type="title"/>
          </p:nvPr>
        </p:nvSpPr>
        <p:spPr>
          <a:xfrm>
            <a:off x="531817" y="2600324"/>
            <a:ext cx="11125199" cy="1371600"/>
          </a:xfrm>
        </p:spPr>
        <p:txBody>
          <a:bodyPr anchor="b"/>
          <a:lstStyle>
            <a:lvl1pPr algn="l">
              <a:lnSpc>
                <a:spcPct val="80000"/>
              </a:lnSpc>
              <a:defRPr sz="48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531817" y="4038598"/>
            <a:ext cx="11125199" cy="914400"/>
          </a:xfrm>
        </p:spPr>
        <p:txBody>
          <a:bodyPr anchor="t">
            <a:noAutofit/>
          </a:bodyPr>
          <a:lstStyle>
            <a:lvl1pPr marL="0" indent="0">
              <a:spcBef>
                <a:spcPts val="0"/>
              </a:spcBef>
              <a:buNone/>
              <a:defRPr sz="2400" b="1">
                <a:solidFill>
                  <a:schemeClr val="tx1"/>
                </a:solidFill>
              </a:defRPr>
            </a:lvl1pPr>
            <a:lvl2pPr marL="457062" indent="0">
              <a:buNone/>
              <a:defRPr sz="1800">
                <a:solidFill>
                  <a:schemeClr val="tx1">
                    <a:tint val="75000"/>
                  </a:schemeClr>
                </a:solidFill>
              </a:defRPr>
            </a:lvl2pPr>
            <a:lvl3pPr marL="914124" indent="0">
              <a:buNone/>
              <a:defRPr sz="1600">
                <a:solidFill>
                  <a:schemeClr val="tx1">
                    <a:tint val="75000"/>
                  </a:schemeClr>
                </a:solidFill>
              </a:defRPr>
            </a:lvl3pPr>
            <a:lvl4pPr marL="1371186" indent="0">
              <a:buNone/>
              <a:defRPr sz="1400">
                <a:solidFill>
                  <a:schemeClr val="tx1">
                    <a:tint val="75000"/>
                  </a:schemeClr>
                </a:solidFill>
              </a:defRPr>
            </a:lvl4pPr>
            <a:lvl5pPr marL="1828254" indent="0">
              <a:buNone/>
              <a:defRPr sz="1400">
                <a:solidFill>
                  <a:schemeClr val="tx1">
                    <a:tint val="75000"/>
                  </a:schemeClr>
                </a:solidFill>
              </a:defRPr>
            </a:lvl5pPr>
            <a:lvl6pPr marL="2285316" indent="0">
              <a:buNone/>
              <a:defRPr sz="1400">
                <a:solidFill>
                  <a:schemeClr val="tx1">
                    <a:tint val="75000"/>
                  </a:schemeClr>
                </a:solidFill>
              </a:defRPr>
            </a:lvl6pPr>
            <a:lvl7pPr marL="2742378" indent="0">
              <a:buNone/>
              <a:defRPr sz="1400">
                <a:solidFill>
                  <a:schemeClr val="tx1">
                    <a:tint val="75000"/>
                  </a:schemeClr>
                </a:solidFill>
              </a:defRPr>
            </a:lvl7pPr>
            <a:lvl8pPr marL="3199440" indent="0">
              <a:buNone/>
              <a:defRPr sz="1400">
                <a:solidFill>
                  <a:schemeClr val="tx1">
                    <a:tint val="75000"/>
                  </a:schemeClr>
                </a:solidFill>
              </a:defRPr>
            </a:lvl8pPr>
            <a:lvl9pPr marL="3656502"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6D6E085C-21EE-46FE-8928-0F85E0BAFD57}" type="datetime1">
              <a:rPr lang="en-US" smtClean="0"/>
              <a:pPr/>
              <a:t>9/11/2015</a:t>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smtClean="0"/>
              <a:t>Oracle Confidential – 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pic>
        <p:nvPicPr>
          <p:cNvPr id="15" name="Picture 14"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531822" y="6263640"/>
            <a:ext cx="1622861" cy="594360"/>
          </a:xfrm>
          <a:prstGeom prst="rect">
            <a:avLst/>
          </a:prstGeom>
        </p:spPr>
      </p:pic>
      <p:sp>
        <p:nvSpPr>
          <p:cNvPr id="17" name="TextBox 16"/>
          <p:cNvSpPr txBox="1"/>
          <p:nvPr userDrawn="1"/>
        </p:nvSpPr>
        <p:spPr>
          <a:xfrm>
            <a:off x="5376673" y="6556248"/>
            <a:ext cx="3200400" cy="182880"/>
          </a:xfrm>
          <a:prstGeom prst="rect">
            <a:avLst/>
          </a:prstGeom>
          <a:noFill/>
        </p:spPr>
        <p:txBody>
          <a:bodyPr vert="horz" wrap="none" lIns="0" tIns="0" rIns="0" bIns="0" rtlCol="0" anchor="ctr" anchorCtr="0">
            <a:noAutofit/>
          </a:bodyPr>
          <a:lstStyle/>
          <a:p>
            <a:pPr algn="r"/>
            <a:r>
              <a:rPr sz="800" dirty="0">
                <a:solidFill>
                  <a:srgbClr val="5F5F5F"/>
                </a:solidFill>
              </a:rPr>
              <a:t>Copyright © </a:t>
            </a:r>
            <a:r>
              <a:rPr sz="800" dirty="0" smtClean="0">
                <a:solidFill>
                  <a:srgbClr val="5F5F5F"/>
                </a:solidFill>
              </a:rPr>
              <a:t>201</a:t>
            </a:r>
            <a:r>
              <a:rPr lang="en-US" sz="800" dirty="0" smtClean="0">
                <a:solidFill>
                  <a:srgbClr val="5F5F5F"/>
                </a:solidFill>
              </a:rPr>
              <a:t>5,</a:t>
            </a:r>
            <a:r>
              <a:rPr sz="800" dirty="0" smtClean="0">
                <a:solidFill>
                  <a:srgbClr val="5F5F5F"/>
                </a:solidFill>
              </a:rPr>
              <a:t> </a:t>
            </a:r>
            <a:r>
              <a:rPr sz="800" dirty="0">
                <a:solidFill>
                  <a:srgbClr val="5F5F5F"/>
                </a:solidFill>
              </a:rPr>
              <a:t>Oracle and/or its affiliates. All rights reserved.  </a:t>
            </a:r>
            <a:r>
              <a:rPr sz="800" dirty="0" smtClean="0">
                <a:solidFill>
                  <a:srgbClr val="5F5F5F"/>
                </a:solidFill>
              </a:rPr>
              <a:t>|</a:t>
            </a:r>
            <a:endParaRPr sz="800" dirty="0">
              <a:solidFill>
                <a:srgbClr val="5F5F5F"/>
              </a:solidFill>
            </a:endParaRPr>
          </a:p>
        </p:txBody>
      </p:sp>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dirty="0" smtClean="0"/>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26">
            <a:noAutofit/>
          </a:bodyPr>
          <a:lstStyle>
            <a:lvl1pPr marL="0" indent="0" algn="ctr">
              <a:buNone/>
              <a:defRPr sz="2400"/>
            </a:lvl1pPr>
            <a:lvl2pPr marL="457062" indent="0">
              <a:buNone/>
              <a:defRPr sz="2800"/>
            </a:lvl2pPr>
            <a:lvl3pPr marL="914124" indent="0">
              <a:buNone/>
              <a:defRPr sz="2400"/>
            </a:lvl3pPr>
            <a:lvl4pPr marL="1371186" indent="0">
              <a:buNone/>
              <a:defRPr sz="2000"/>
            </a:lvl4pPr>
            <a:lvl5pPr marL="1828254" indent="0">
              <a:buNone/>
              <a:defRPr sz="2000"/>
            </a:lvl5pPr>
            <a:lvl6pPr marL="2285316" indent="0">
              <a:buNone/>
              <a:defRPr sz="2000"/>
            </a:lvl6pPr>
            <a:lvl7pPr marL="2742378" indent="0">
              <a:buNone/>
              <a:defRPr sz="2000"/>
            </a:lvl7pPr>
            <a:lvl8pPr marL="3199440" indent="0">
              <a:buNone/>
              <a:defRPr sz="2000"/>
            </a:lvl8pPr>
            <a:lvl9pPr marL="3656502"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531822" y="3657600"/>
            <a:ext cx="4800599" cy="1645920"/>
          </a:xfrm>
        </p:spPr>
        <p:txBody>
          <a:bodyPr>
            <a:noAutofit/>
          </a:bodyPr>
          <a:lstStyle>
            <a:lvl1pPr marL="0" indent="0">
              <a:spcBef>
                <a:spcPts val="0"/>
              </a:spcBef>
              <a:buNone/>
              <a:defRPr sz="2400" b="1"/>
            </a:lvl1pPr>
            <a:lvl2pPr marL="457062" indent="0">
              <a:buNone/>
              <a:defRPr sz="1200"/>
            </a:lvl2pPr>
            <a:lvl3pPr marL="914124" indent="0">
              <a:buNone/>
              <a:defRPr sz="1000"/>
            </a:lvl3pPr>
            <a:lvl4pPr marL="1371186" indent="0">
              <a:buNone/>
              <a:defRPr sz="900"/>
            </a:lvl4pPr>
            <a:lvl5pPr marL="1828254" indent="0">
              <a:buNone/>
              <a:defRPr sz="900"/>
            </a:lvl5pPr>
            <a:lvl6pPr marL="2285316" indent="0">
              <a:buNone/>
              <a:defRPr sz="900"/>
            </a:lvl6pPr>
            <a:lvl7pPr marL="2742378" indent="0">
              <a:buNone/>
              <a:defRPr sz="900"/>
            </a:lvl7pPr>
            <a:lvl8pPr marL="3199440" indent="0">
              <a:buNone/>
              <a:defRPr sz="900"/>
            </a:lvl8pPr>
            <a:lvl9pPr marL="3656502"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8F8820BC-CB37-41BD-9C68-CF1031F6AAC3}" type="datetime1">
              <a:rPr lang="en-US" smtClean="0"/>
              <a:pPr/>
              <a:t>9/11/2015</a:t>
            </a:fld>
            <a:endParaRPr dirty="0"/>
          </a:p>
        </p:txBody>
      </p:sp>
      <p:sp>
        <p:nvSpPr>
          <p:cNvPr id="6" name="Footer Placeholder 5"/>
          <p:cNvSpPr>
            <a:spLocks noGrp="1"/>
          </p:cNvSpPr>
          <p:nvPr>
            <p:ph type="ftr" sz="quarter" idx="11"/>
          </p:nvPr>
        </p:nvSpPr>
        <p:spPr/>
        <p:txBody>
          <a:bodyPr/>
          <a:lstStyle/>
          <a:p>
            <a:r>
              <a:rPr lang="en-US" smtClean="0"/>
              <a:t>Oracle Confidential – 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7B641D0-5CA7-462B-ACCC-A3393C0ADBD1}" type="datetime1">
              <a:rPr lang="en-US" smtClean="0"/>
              <a:pPr/>
              <a:t>9/11/2015</a:t>
            </a:fld>
            <a:endParaRPr dirty="0"/>
          </a:p>
        </p:txBody>
      </p:sp>
      <p:sp>
        <p:nvSpPr>
          <p:cNvPr id="6" name="Footer Placeholder 5"/>
          <p:cNvSpPr>
            <a:spLocks noGrp="1"/>
          </p:cNvSpPr>
          <p:nvPr>
            <p:ph type="ftr" sz="quarter" idx="11"/>
          </p:nvPr>
        </p:nvSpPr>
        <p:spPr/>
        <p:txBody>
          <a:bodyPr/>
          <a:lstStyle/>
          <a:p>
            <a:r>
              <a:rPr lang="en-US" smtClean="0"/>
              <a:t>Oracle Confidential – 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p:cNvSpPr>
          <p:nvPr>
            <p:ph type="pic" sz="quarter" idx="14" hasCustomPrompt="1"/>
          </p:nvPr>
        </p:nvSpPr>
        <p:spPr>
          <a:xfrm>
            <a:off x="2286001" y="1828800"/>
            <a:ext cx="3474720" cy="3840480"/>
          </a:xfrm>
          <a:solidFill>
            <a:schemeClr val="bg2"/>
          </a:solidFill>
        </p:spPr>
        <p:txBody>
          <a:bodyPr tIns="9141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534">
              <a:spcBef>
                <a:spcPts val="0"/>
              </a:spcBef>
              <a:buClr>
                <a:schemeClr val="bg1"/>
              </a:buClr>
              <a:defRPr/>
            </a:lvl2pPr>
          </a:lstStyle>
          <a:p>
            <a:pPr lvl="0"/>
            <a:r>
              <a:rPr lang="en-US" dirty="0" smtClean="0"/>
              <a:t>Click to edit Master text styles</a:t>
            </a:r>
          </a:p>
          <a:p>
            <a:pPr lvl="1"/>
            <a:r>
              <a:rPr lang="en-US" dirty="0" smtClean="0"/>
              <a:t>Second level</a:t>
            </a:r>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8907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534" indent="-228534"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9" y="4191000"/>
            <a:ext cx="8151813" cy="762000"/>
          </a:xfrm>
        </p:spPr>
        <p:txBody>
          <a:bodyPr>
            <a:noAutofit/>
          </a:bodyPr>
          <a:lstStyle>
            <a:lvl1pPr marL="292016" indent="-292016">
              <a:spcBef>
                <a:spcPts val="0"/>
              </a:spcBef>
              <a:buClr>
                <a:schemeClr val="tx1"/>
              </a:buClr>
              <a:buFont typeface="Arial" panose="020B0604020202020204" pitchFamily="34" charset="0"/>
              <a:buChar char="–"/>
              <a:defRPr sz="2400"/>
            </a:lvl1pPr>
            <a:lvl2pPr marL="457062" indent="0">
              <a:buNone/>
              <a:defRPr sz="1200"/>
            </a:lvl2pPr>
            <a:lvl3pPr marL="914124" indent="0">
              <a:buNone/>
              <a:defRPr sz="1000"/>
            </a:lvl3pPr>
            <a:lvl4pPr marL="1371186" indent="0">
              <a:buNone/>
              <a:defRPr sz="900"/>
            </a:lvl4pPr>
            <a:lvl5pPr marL="1828254" indent="0">
              <a:buNone/>
              <a:defRPr sz="900"/>
            </a:lvl5pPr>
            <a:lvl6pPr marL="2285316" indent="0">
              <a:buNone/>
              <a:defRPr sz="900"/>
            </a:lvl6pPr>
            <a:lvl7pPr marL="2742378" indent="0">
              <a:buNone/>
              <a:defRPr sz="900"/>
            </a:lvl7pPr>
            <a:lvl8pPr marL="3199440" indent="0">
              <a:buNone/>
              <a:defRPr sz="900"/>
            </a:lvl8pPr>
            <a:lvl9pPr marL="3656502"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97C2AB08-D11B-4634-BFFE-96F4F83D5AAC}" type="datetime1">
              <a:rPr lang="en-US" smtClean="0"/>
              <a:pPr/>
              <a:t>9/11/2015</a:t>
            </a:fld>
            <a:endParaRPr dirty="0"/>
          </a:p>
        </p:txBody>
      </p:sp>
      <p:sp>
        <p:nvSpPr>
          <p:cNvPr id="6" name="Footer Placeholder 5"/>
          <p:cNvSpPr>
            <a:spLocks noGrp="1"/>
          </p:cNvSpPr>
          <p:nvPr>
            <p:ph type="ftr" sz="quarter" idx="11"/>
          </p:nvPr>
        </p:nvSpPr>
        <p:spPr/>
        <p:txBody>
          <a:bodyPr/>
          <a:lstStyle/>
          <a:p>
            <a:r>
              <a:rPr lang="en-US" smtClean="0"/>
              <a:t>Oracle Confidential – 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534" indent="-228534"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9" y="4191000"/>
            <a:ext cx="8151813" cy="762000"/>
          </a:xfrm>
        </p:spPr>
        <p:txBody>
          <a:bodyPr>
            <a:noAutofit/>
          </a:bodyPr>
          <a:lstStyle>
            <a:lvl1pPr marL="292016" indent="-292016">
              <a:spcBef>
                <a:spcPts val="0"/>
              </a:spcBef>
              <a:buClr>
                <a:schemeClr val="tx1"/>
              </a:buClr>
              <a:buFont typeface="Arial" panose="020B0604020202020204" pitchFamily="34" charset="0"/>
              <a:buChar char="–"/>
              <a:defRPr sz="2400"/>
            </a:lvl1pPr>
            <a:lvl2pPr marL="457062" indent="0">
              <a:buNone/>
              <a:defRPr sz="1200"/>
            </a:lvl2pPr>
            <a:lvl3pPr marL="914124" indent="0">
              <a:buNone/>
              <a:defRPr sz="1000"/>
            </a:lvl3pPr>
            <a:lvl4pPr marL="1371186" indent="0">
              <a:buNone/>
              <a:defRPr sz="900"/>
            </a:lvl4pPr>
            <a:lvl5pPr marL="1828254" indent="0">
              <a:buNone/>
              <a:defRPr sz="900"/>
            </a:lvl5pPr>
            <a:lvl6pPr marL="2285316" indent="0">
              <a:buNone/>
              <a:defRPr sz="900"/>
            </a:lvl6pPr>
            <a:lvl7pPr marL="2742378" indent="0">
              <a:buNone/>
              <a:defRPr sz="900"/>
            </a:lvl7pPr>
            <a:lvl8pPr marL="3199440" indent="0">
              <a:buNone/>
              <a:defRPr sz="900"/>
            </a:lvl8pPr>
            <a:lvl9pPr marL="3656502"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4434F562-0935-4706-835C-759C64C5EA89}" type="datetime1">
              <a:rPr lang="en-US" smtClean="0"/>
              <a:pPr/>
              <a:t>9/11/2015</a:t>
            </a:fld>
            <a:endParaRPr dirty="0"/>
          </a:p>
        </p:txBody>
      </p:sp>
      <p:sp>
        <p:nvSpPr>
          <p:cNvPr id="6" name="Footer Placeholder 5"/>
          <p:cNvSpPr>
            <a:spLocks noGrp="1"/>
          </p:cNvSpPr>
          <p:nvPr>
            <p:ph type="ftr" sz="quarter" idx="11"/>
          </p:nvPr>
        </p:nvSpPr>
        <p:spPr/>
        <p:txBody>
          <a:bodyPr/>
          <a:lstStyle/>
          <a:p>
            <a:r>
              <a:rPr lang="en-US" smtClean="0"/>
              <a:t>Oracle Confidential – 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noChangeAspect="1"/>
          </p:cNvSpPr>
          <p:nvPr>
            <p:ph type="pic" sz="quarter" idx="14" hasCustomPrompt="1"/>
          </p:nvPr>
        </p:nvSpPr>
        <p:spPr>
          <a:xfrm>
            <a:off x="531814" y="1905000"/>
            <a:ext cx="2194560" cy="3072384"/>
          </a:xfrm>
          <a:solidFill>
            <a:schemeClr val="bg2"/>
          </a:solidFill>
        </p:spPr>
        <p:txBody>
          <a:bodyPr tIns="9141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20"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Content Placeholder 3"/>
          <p:cNvSpPr>
            <a:spLocks noGrp="1"/>
          </p:cNvSpPr>
          <p:nvPr>
            <p:ph sz="half" idx="2"/>
          </p:nvPr>
        </p:nvSpPr>
        <p:spPr>
          <a:xfrm>
            <a:off x="6246818" y="1524001"/>
            <a:ext cx="5410197"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Date Placeholder 4"/>
          <p:cNvSpPr>
            <a:spLocks noGrp="1"/>
          </p:cNvSpPr>
          <p:nvPr>
            <p:ph type="dt" sz="half" idx="10"/>
          </p:nvPr>
        </p:nvSpPr>
        <p:spPr/>
        <p:txBody>
          <a:bodyPr/>
          <a:lstStyle/>
          <a:p>
            <a:fld id="{75D467E0-9B6A-4BE8-B8C9-5C4FAED75A4B}" type="datetime1">
              <a:rPr lang="en-US" smtClean="0"/>
              <a:pPr/>
              <a:t>9/11/2015</a:t>
            </a:fld>
            <a:endParaRPr dirty="0"/>
          </a:p>
        </p:txBody>
      </p:sp>
      <p:sp>
        <p:nvSpPr>
          <p:cNvPr id="6" name="Footer Placeholder 5"/>
          <p:cNvSpPr>
            <a:spLocks noGrp="1"/>
          </p:cNvSpPr>
          <p:nvPr>
            <p:ph type="ftr" sz="quarter" idx="11"/>
          </p:nvPr>
        </p:nvSpPr>
        <p:spPr/>
        <p:txBody>
          <a:bodyPr/>
          <a:lstStyle/>
          <a:p>
            <a:r>
              <a:rPr lang="en-US" smtClean="0"/>
              <a:t>Oracle Confidential – 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Content Placeholder 3"/>
          <p:cNvSpPr>
            <a:spLocks noGrp="1"/>
          </p:cNvSpPr>
          <p:nvPr>
            <p:ph sz="half" idx="2"/>
          </p:nvPr>
        </p:nvSpPr>
        <p:spPr>
          <a:xfrm>
            <a:off x="4357055"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Date Placeholder 4"/>
          <p:cNvSpPr>
            <a:spLocks noGrp="1"/>
          </p:cNvSpPr>
          <p:nvPr>
            <p:ph type="dt" sz="half" idx="10"/>
          </p:nvPr>
        </p:nvSpPr>
        <p:spPr/>
        <p:txBody>
          <a:bodyPr/>
          <a:lstStyle/>
          <a:p>
            <a:fld id="{9C68A03C-2B71-4C24-B589-17822468FC77}" type="datetime1">
              <a:rPr lang="en-US" smtClean="0"/>
              <a:pPr/>
              <a:t>9/11/2015</a:t>
            </a:fld>
            <a:endParaRPr dirty="0"/>
          </a:p>
        </p:txBody>
      </p:sp>
      <p:sp>
        <p:nvSpPr>
          <p:cNvPr id="6" name="Footer Placeholder 5"/>
          <p:cNvSpPr>
            <a:spLocks noGrp="1"/>
          </p:cNvSpPr>
          <p:nvPr>
            <p:ph type="ftr" sz="quarter" idx="11"/>
          </p:nvPr>
        </p:nvSpPr>
        <p:spPr/>
        <p:txBody>
          <a:bodyPr/>
          <a:lstStyle/>
          <a:p>
            <a:r>
              <a:rPr lang="en-US" smtClean="0"/>
              <a:t>Oracle Confidential – 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1" name="Title 10"/>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20" y="1524013"/>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Content Placeholder 3"/>
          <p:cNvSpPr>
            <a:spLocks noGrp="1"/>
          </p:cNvSpPr>
          <p:nvPr>
            <p:ph sz="half" idx="2"/>
          </p:nvPr>
        </p:nvSpPr>
        <p:spPr>
          <a:xfrm>
            <a:off x="6246818" y="1524013"/>
            <a:ext cx="5410197"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Date Placeholder 4"/>
          <p:cNvSpPr>
            <a:spLocks noGrp="1"/>
          </p:cNvSpPr>
          <p:nvPr>
            <p:ph type="dt" sz="half" idx="10"/>
          </p:nvPr>
        </p:nvSpPr>
        <p:spPr/>
        <p:txBody>
          <a:bodyPr/>
          <a:lstStyle/>
          <a:p>
            <a:fld id="{35765CE8-B420-4746-A6B4-1179E8B10EBB}" type="datetime1">
              <a:rPr lang="en-US" smtClean="0"/>
              <a:pPr/>
              <a:t>9/11/2015</a:t>
            </a:fld>
            <a:endParaRPr dirty="0"/>
          </a:p>
        </p:txBody>
      </p:sp>
      <p:sp>
        <p:nvSpPr>
          <p:cNvPr id="6" name="Footer Placeholder 5"/>
          <p:cNvSpPr>
            <a:spLocks noGrp="1"/>
          </p:cNvSpPr>
          <p:nvPr>
            <p:ph type="ftr" sz="quarter" idx="11"/>
          </p:nvPr>
        </p:nvSpPr>
        <p:spPr/>
        <p:txBody>
          <a:bodyPr/>
          <a:lstStyle/>
          <a:p>
            <a:r>
              <a:rPr lang="en-US" smtClean="0"/>
              <a:t>Oracle Confidential – 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2"/>
          <p:cNvSpPr>
            <a:spLocks noGrp="1"/>
          </p:cNvSpPr>
          <p:nvPr>
            <p:ph sz="half" idx="13"/>
          </p:nvPr>
        </p:nvSpPr>
        <p:spPr>
          <a:xfrm>
            <a:off x="531820" y="3810013"/>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9" name="Content Placeholder 3"/>
          <p:cNvSpPr>
            <a:spLocks noGrp="1"/>
          </p:cNvSpPr>
          <p:nvPr>
            <p:ph sz="half" idx="14"/>
          </p:nvPr>
        </p:nvSpPr>
        <p:spPr>
          <a:xfrm>
            <a:off x="6246818" y="3810013"/>
            <a:ext cx="5410197"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4672EE6B-33D6-4239-A234-3DE695E6AF28}" type="datetime1">
              <a:rPr lang="en-US" smtClean="0"/>
              <a:pPr/>
              <a:t>9/11/2015</a:t>
            </a:fld>
            <a:endParaRPr dirty="0"/>
          </a:p>
        </p:txBody>
      </p:sp>
      <p:sp>
        <p:nvSpPr>
          <p:cNvPr id="6" name="Footer Placeholder 5"/>
          <p:cNvSpPr>
            <a:spLocks noGrp="1"/>
          </p:cNvSpPr>
          <p:nvPr>
            <p:ph type="ftr" sz="quarter" idx="11"/>
          </p:nvPr>
        </p:nvSpPr>
        <p:spPr/>
        <p:txBody>
          <a:bodyPr/>
          <a:lstStyle/>
          <a:p>
            <a:r>
              <a:rPr lang="en-US" smtClean="0"/>
              <a:t>Oracle Confidential – 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7" y="1524001"/>
            <a:ext cx="3505202" cy="2011680"/>
          </a:xfrm>
        </p:spPr>
        <p:txBody>
          <a:bodyPr anchor="ctr">
            <a:noAutofit/>
          </a:bodyPr>
          <a:lstStyle>
            <a:lvl1pPr marL="0" indent="0">
              <a:spcBef>
                <a:spcPts val="1200"/>
              </a:spcBef>
              <a:buFont typeface="Arial" panose="020B0604020202020204" pitchFamily="34" charset="0"/>
              <a:buNone/>
              <a:defRPr sz="2400"/>
            </a:lvl1pPr>
            <a:lvl2pPr marL="171396" indent="-171396">
              <a:spcBef>
                <a:spcPts val="1200"/>
              </a:spcBef>
              <a:buFont typeface="Arial" panose="020B0604020202020204" pitchFamily="34" charset="0"/>
              <a:buChar char="•"/>
              <a:defRPr sz="2000"/>
            </a:lvl2pPr>
            <a:lvl3pPr marL="171396" indent="-171396">
              <a:spcBef>
                <a:spcPts val="1200"/>
              </a:spcBef>
              <a:buFont typeface="Arial" panose="020B0604020202020204" pitchFamily="34" charset="0"/>
              <a:buChar char="•"/>
              <a:defRPr sz="2000"/>
            </a:lvl3pPr>
            <a:lvl4pPr marL="171396" indent="-171396">
              <a:spcBef>
                <a:spcPts val="1200"/>
              </a:spcBef>
              <a:buFont typeface="Arial" panose="020B0604020202020204" pitchFamily="34" charset="0"/>
              <a:buChar char="•"/>
              <a:defRPr sz="2000"/>
            </a:lvl4pPr>
            <a:lvl5pPr marL="171396" indent="-171396">
              <a:spcBef>
                <a:spcPts val="1200"/>
              </a:spcBef>
              <a:buFont typeface="Arial" panose="020B0604020202020204" pitchFamily="34" charset="0"/>
              <a:buChar char="•"/>
              <a:defRPr sz="2000"/>
            </a:lvl5pPr>
            <a:lvl6pPr marL="171396" indent="-171396">
              <a:spcBef>
                <a:spcPts val="1200"/>
              </a:spcBef>
              <a:buFont typeface="Arial" panose="020B0604020202020204" pitchFamily="34" charset="0"/>
              <a:buChar char="•"/>
              <a:defRPr sz="2000"/>
            </a:lvl6pPr>
            <a:lvl7pPr marL="171396" indent="-171396">
              <a:spcBef>
                <a:spcPts val="1200"/>
              </a:spcBef>
              <a:buFont typeface="Arial" panose="020B0604020202020204" pitchFamily="34" charset="0"/>
              <a:buChar char="•"/>
              <a:defRPr sz="2000"/>
            </a:lvl7pPr>
            <a:lvl8pPr marL="171396" indent="-171396">
              <a:spcBef>
                <a:spcPts val="1200"/>
              </a:spcBef>
              <a:buFont typeface="Arial" panose="020B0604020202020204" pitchFamily="34" charset="0"/>
              <a:buChar char="•"/>
              <a:defRPr sz="2000"/>
            </a:lvl8pPr>
            <a:lvl9pPr marL="171396" indent="-171396">
              <a:spcBef>
                <a:spcPts val="1200"/>
              </a:spcBef>
              <a:buFont typeface="Arial" panose="020B0604020202020204" pitchFamily="34" charset="0"/>
              <a:buChar char="•"/>
              <a:defRPr sz="2000"/>
            </a:lvl9pPr>
          </a:lstStyle>
          <a:p>
            <a:pPr lvl="0"/>
            <a:r>
              <a:rPr lang="en-US" dirty="0" smtClean="0"/>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8" y="1524001"/>
            <a:ext cx="3505202" cy="2011680"/>
          </a:xfrm>
        </p:spPr>
        <p:txBody>
          <a:bodyPr anchor="ctr">
            <a:noAutofit/>
          </a:bodyPr>
          <a:lstStyle>
            <a:lvl1pPr marL="0" indent="0">
              <a:spcBef>
                <a:spcPts val="1200"/>
              </a:spcBef>
              <a:buFont typeface="Arial" panose="020B0604020202020204" pitchFamily="34" charset="0"/>
              <a:buNone/>
              <a:defRPr sz="2400"/>
            </a:lvl1pPr>
            <a:lvl2pPr marL="171396" indent="-171396">
              <a:spcBef>
                <a:spcPts val="1200"/>
              </a:spcBef>
              <a:buFont typeface="Arial" panose="020B0604020202020204" pitchFamily="34" charset="0"/>
              <a:buChar char="•"/>
              <a:defRPr sz="2000"/>
            </a:lvl2pPr>
            <a:lvl3pPr marL="171396" indent="-171396">
              <a:spcBef>
                <a:spcPts val="1200"/>
              </a:spcBef>
              <a:buFont typeface="Arial" panose="020B0604020202020204" pitchFamily="34" charset="0"/>
              <a:buChar char="•"/>
              <a:defRPr sz="2000"/>
            </a:lvl3pPr>
            <a:lvl4pPr marL="171396" indent="-171396">
              <a:spcBef>
                <a:spcPts val="1200"/>
              </a:spcBef>
              <a:buFont typeface="Arial" panose="020B0604020202020204" pitchFamily="34" charset="0"/>
              <a:buChar char="•"/>
              <a:defRPr sz="2000"/>
            </a:lvl4pPr>
            <a:lvl5pPr marL="171396" indent="-171396">
              <a:spcBef>
                <a:spcPts val="1200"/>
              </a:spcBef>
              <a:buFont typeface="Arial" panose="020B0604020202020204" pitchFamily="34" charset="0"/>
              <a:buChar char="•"/>
              <a:defRPr sz="2000"/>
            </a:lvl5pPr>
            <a:lvl6pPr marL="171396" indent="-171396">
              <a:spcBef>
                <a:spcPts val="1200"/>
              </a:spcBef>
              <a:buFont typeface="Arial" panose="020B0604020202020204" pitchFamily="34" charset="0"/>
              <a:buChar char="•"/>
              <a:defRPr sz="2000"/>
            </a:lvl6pPr>
            <a:lvl7pPr marL="171396" indent="-171396">
              <a:spcBef>
                <a:spcPts val="1200"/>
              </a:spcBef>
              <a:buFont typeface="Arial" panose="020B0604020202020204" pitchFamily="34" charset="0"/>
              <a:buChar char="•"/>
              <a:defRPr sz="2000"/>
            </a:lvl7pPr>
            <a:lvl8pPr marL="171396" indent="-171396">
              <a:spcBef>
                <a:spcPts val="1200"/>
              </a:spcBef>
              <a:buFont typeface="Arial" panose="020B0604020202020204" pitchFamily="34" charset="0"/>
              <a:buChar char="•"/>
              <a:defRPr sz="2000"/>
            </a:lvl8pPr>
            <a:lvl9pPr marL="171396" indent="-171396">
              <a:spcBef>
                <a:spcPts val="1200"/>
              </a:spcBef>
              <a:buFont typeface="Arial" panose="020B0604020202020204" pitchFamily="34" charset="0"/>
              <a:buChar char="•"/>
              <a:defRPr sz="2000"/>
            </a:lvl9pPr>
          </a:lstStyle>
          <a:p>
            <a:pPr lvl="0"/>
            <a:r>
              <a:rPr lang="en-US" dirty="0" smtClean="0"/>
              <a:t>Click to edit Master text styles</a:t>
            </a:r>
          </a:p>
        </p:txBody>
      </p:sp>
      <p:sp>
        <p:nvSpPr>
          <p:cNvPr id="17" name="Text Placeholder 11"/>
          <p:cNvSpPr>
            <a:spLocks noGrp="1"/>
          </p:cNvSpPr>
          <p:nvPr>
            <p:ph type="body" sz="quarter" idx="17"/>
          </p:nvPr>
        </p:nvSpPr>
        <p:spPr>
          <a:xfrm>
            <a:off x="2436817" y="3931920"/>
            <a:ext cx="3505202" cy="2011680"/>
          </a:xfrm>
        </p:spPr>
        <p:txBody>
          <a:bodyPr anchor="ctr">
            <a:noAutofit/>
          </a:bodyPr>
          <a:lstStyle>
            <a:lvl1pPr marL="0" indent="0">
              <a:spcBef>
                <a:spcPts val="1200"/>
              </a:spcBef>
              <a:buFont typeface="Arial" panose="020B0604020202020204" pitchFamily="34" charset="0"/>
              <a:buNone/>
              <a:defRPr sz="2400"/>
            </a:lvl1pPr>
            <a:lvl2pPr marL="171396" indent="-171396">
              <a:spcBef>
                <a:spcPts val="1200"/>
              </a:spcBef>
              <a:buFont typeface="Arial" panose="020B0604020202020204" pitchFamily="34" charset="0"/>
              <a:buChar char="•"/>
              <a:defRPr sz="2000"/>
            </a:lvl2pPr>
            <a:lvl3pPr marL="171396" indent="-171396">
              <a:spcBef>
                <a:spcPts val="1200"/>
              </a:spcBef>
              <a:buFont typeface="Arial" panose="020B0604020202020204" pitchFamily="34" charset="0"/>
              <a:buChar char="•"/>
              <a:defRPr sz="2000"/>
            </a:lvl3pPr>
            <a:lvl4pPr marL="171396" indent="-171396">
              <a:spcBef>
                <a:spcPts val="1200"/>
              </a:spcBef>
              <a:buFont typeface="Arial" panose="020B0604020202020204" pitchFamily="34" charset="0"/>
              <a:buChar char="•"/>
              <a:defRPr sz="2000"/>
            </a:lvl4pPr>
            <a:lvl5pPr marL="171396" indent="-171396">
              <a:spcBef>
                <a:spcPts val="1200"/>
              </a:spcBef>
              <a:buFont typeface="Arial" panose="020B0604020202020204" pitchFamily="34" charset="0"/>
              <a:buChar char="•"/>
              <a:defRPr sz="2000"/>
            </a:lvl5pPr>
            <a:lvl6pPr marL="171396" indent="-171396">
              <a:spcBef>
                <a:spcPts val="1200"/>
              </a:spcBef>
              <a:buFont typeface="Arial" panose="020B0604020202020204" pitchFamily="34" charset="0"/>
              <a:buChar char="•"/>
              <a:defRPr sz="2000"/>
            </a:lvl6pPr>
            <a:lvl7pPr marL="171396" indent="-171396">
              <a:spcBef>
                <a:spcPts val="1200"/>
              </a:spcBef>
              <a:buFont typeface="Arial" panose="020B0604020202020204" pitchFamily="34" charset="0"/>
              <a:buChar char="•"/>
              <a:defRPr sz="2000"/>
            </a:lvl7pPr>
            <a:lvl8pPr marL="171396" indent="-171396">
              <a:spcBef>
                <a:spcPts val="1200"/>
              </a:spcBef>
              <a:buFont typeface="Arial" panose="020B0604020202020204" pitchFamily="34" charset="0"/>
              <a:buChar char="•"/>
              <a:defRPr sz="2000"/>
            </a:lvl8pPr>
            <a:lvl9pPr marL="171396" indent="-171396">
              <a:spcBef>
                <a:spcPts val="1200"/>
              </a:spcBef>
              <a:buFont typeface="Arial" panose="020B0604020202020204" pitchFamily="34"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1818" y="3931920"/>
            <a:ext cx="3505202" cy="2011680"/>
          </a:xfrm>
        </p:spPr>
        <p:txBody>
          <a:bodyPr anchor="ctr">
            <a:noAutofit/>
          </a:bodyPr>
          <a:lstStyle>
            <a:lvl1pPr marL="0" indent="0">
              <a:spcBef>
                <a:spcPts val="1200"/>
              </a:spcBef>
              <a:buFont typeface="Arial" panose="020B0604020202020204" pitchFamily="34" charset="0"/>
              <a:buNone/>
              <a:defRPr sz="2400"/>
            </a:lvl1pPr>
            <a:lvl2pPr marL="171396" indent="-171396">
              <a:spcBef>
                <a:spcPts val="1200"/>
              </a:spcBef>
              <a:buFont typeface="Arial" panose="020B0604020202020204" pitchFamily="34" charset="0"/>
              <a:buChar char="•"/>
              <a:defRPr sz="2000"/>
            </a:lvl2pPr>
            <a:lvl3pPr marL="171396" indent="-171396">
              <a:spcBef>
                <a:spcPts val="1200"/>
              </a:spcBef>
              <a:buFont typeface="Arial" panose="020B0604020202020204" pitchFamily="34" charset="0"/>
              <a:buChar char="•"/>
              <a:defRPr sz="2000"/>
            </a:lvl3pPr>
            <a:lvl4pPr marL="171396" indent="-171396">
              <a:spcBef>
                <a:spcPts val="1200"/>
              </a:spcBef>
              <a:buFont typeface="Arial" panose="020B0604020202020204" pitchFamily="34" charset="0"/>
              <a:buChar char="•"/>
              <a:defRPr sz="2000"/>
            </a:lvl4pPr>
            <a:lvl5pPr marL="171396" indent="-171396">
              <a:spcBef>
                <a:spcPts val="1200"/>
              </a:spcBef>
              <a:buFont typeface="Arial" panose="020B0604020202020204" pitchFamily="34" charset="0"/>
              <a:buChar char="•"/>
              <a:defRPr sz="2000"/>
            </a:lvl5pPr>
            <a:lvl6pPr marL="171396" indent="-171396">
              <a:spcBef>
                <a:spcPts val="1200"/>
              </a:spcBef>
              <a:buFont typeface="Arial" panose="020B0604020202020204" pitchFamily="34" charset="0"/>
              <a:buChar char="•"/>
              <a:defRPr sz="2000"/>
            </a:lvl6pPr>
            <a:lvl7pPr marL="171396" indent="-171396">
              <a:spcBef>
                <a:spcPts val="1200"/>
              </a:spcBef>
              <a:buFont typeface="Arial" panose="020B0604020202020204" pitchFamily="34" charset="0"/>
              <a:buChar char="•"/>
              <a:defRPr sz="2000"/>
            </a:lvl7pPr>
            <a:lvl8pPr marL="171396" indent="-171396">
              <a:spcBef>
                <a:spcPts val="1200"/>
              </a:spcBef>
              <a:buFont typeface="Arial" panose="020B0604020202020204" pitchFamily="34" charset="0"/>
              <a:buChar char="•"/>
              <a:defRPr sz="2000"/>
            </a:lvl8pPr>
            <a:lvl9pPr marL="171396" indent="-171396">
              <a:spcBef>
                <a:spcPts val="1200"/>
              </a:spcBef>
              <a:buFont typeface="Arial" panose="020B0604020202020204" pitchFamily="34" charset="0"/>
              <a:buChar char="•"/>
              <a:defRPr sz="2000"/>
            </a:lvl9pPr>
          </a:lstStyle>
          <a:p>
            <a:pPr lvl="0"/>
            <a:r>
              <a:rPr lang="en-US" smtClean="0"/>
              <a:t>Click to edit Master text styles</a:t>
            </a:r>
          </a:p>
        </p:txBody>
      </p:sp>
      <p:sp>
        <p:nvSpPr>
          <p:cNvPr id="3" name="Title 2"/>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4" y="1524000"/>
            <a:ext cx="5486400" cy="2743200"/>
          </a:xfrm>
        </p:spPr>
        <p:txBody>
          <a:bodyPr anchor="ctr">
            <a:noAutofit/>
          </a:bodyPr>
          <a:lstStyle>
            <a:lvl1pPr marL="0" indent="0">
              <a:spcBef>
                <a:spcPts val="1200"/>
              </a:spcBef>
              <a:buFont typeface="Arial" panose="020B0604020202020204" pitchFamily="34" charset="0"/>
              <a:buNone/>
              <a:defRPr sz="2800"/>
            </a:lvl1pPr>
            <a:lvl2pPr marL="171396" indent="-171396">
              <a:spcBef>
                <a:spcPts val="1200"/>
              </a:spcBef>
              <a:buFont typeface="Arial" panose="020B0604020202020204" pitchFamily="34" charset="0"/>
              <a:buChar char="•"/>
              <a:defRPr sz="2000"/>
            </a:lvl2pPr>
            <a:lvl3pPr marL="171396" indent="-171396">
              <a:spcBef>
                <a:spcPts val="1200"/>
              </a:spcBef>
              <a:buFont typeface="Arial" panose="020B0604020202020204" pitchFamily="34" charset="0"/>
              <a:buChar char="•"/>
              <a:defRPr sz="2000"/>
            </a:lvl3pPr>
            <a:lvl4pPr marL="171396" indent="-171396">
              <a:spcBef>
                <a:spcPts val="1200"/>
              </a:spcBef>
              <a:buFont typeface="Arial" panose="020B0604020202020204" pitchFamily="34" charset="0"/>
              <a:buChar char="•"/>
              <a:defRPr sz="2000"/>
            </a:lvl4pPr>
            <a:lvl5pPr marL="171396" indent="-171396">
              <a:spcBef>
                <a:spcPts val="1200"/>
              </a:spcBef>
              <a:buFont typeface="Arial" panose="020B0604020202020204" pitchFamily="34" charset="0"/>
              <a:buChar char="•"/>
              <a:defRPr sz="2000"/>
            </a:lvl5pPr>
            <a:lvl6pPr marL="171396" indent="-171396">
              <a:spcBef>
                <a:spcPts val="1200"/>
              </a:spcBef>
              <a:buFont typeface="Arial" panose="020B0604020202020204" pitchFamily="34" charset="0"/>
              <a:buChar char="•"/>
              <a:defRPr sz="2000"/>
            </a:lvl6pPr>
            <a:lvl7pPr marL="171396" indent="-171396">
              <a:spcBef>
                <a:spcPts val="1200"/>
              </a:spcBef>
              <a:buFont typeface="Arial" panose="020B0604020202020204" pitchFamily="34" charset="0"/>
              <a:buChar char="•"/>
              <a:defRPr sz="2000"/>
            </a:lvl7pPr>
            <a:lvl8pPr marL="171396" indent="-171396">
              <a:spcBef>
                <a:spcPts val="1200"/>
              </a:spcBef>
              <a:buFont typeface="Arial" panose="020B0604020202020204" pitchFamily="34" charset="0"/>
              <a:buChar char="•"/>
              <a:defRPr sz="2000"/>
            </a:lvl8pPr>
            <a:lvl9pPr marL="171396" indent="-171396">
              <a:spcBef>
                <a:spcPts val="1200"/>
              </a:spcBef>
              <a:buFont typeface="Arial" panose="020B0604020202020204" pitchFamily="34" charset="0"/>
              <a:buChar char="•"/>
              <a:defRPr sz="20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1AC87E1F-47BB-4526-9288-7A89382D56F8}" type="datetime1">
              <a:rPr lang="en-US" smtClean="0"/>
              <a:pPr/>
              <a:t>9/11/2015</a:t>
            </a:fld>
            <a:endParaRPr dirty="0"/>
          </a:p>
        </p:txBody>
      </p:sp>
      <p:sp>
        <p:nvSpPr>
          <p:cNvPr id="6" name="Footer Placeholder 5"/>
          <p:cNvSpPr>
            <a:spLocks noGrp="1"/>
          </p:cNvSpPr>
          <p:nvPr>
            <p:ph type="ftr" sz="quarter" idx="11"/>
          </p:nvPr>
        </p:nvSpPr>
        <p:spPr/>
        <p:txBody>
          <a:bodyPr/>
          <a:lstStyle/>
          <a:p>
            <a:r>
              <a:rPr lang="en-US" smtClean="0"/>
              <a:t>Oracle Confidential – 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hasCustomPrompt="1"/>
          </p:nvPr>
        </p:nvSpPr>
        <p:spPr>
          <a:xfrm>
            <a:off x="760416" y="1524000"/>
            <a:ext cx="4076699" cy="2743200"/>
          </a:xfrm>
        </p:spPr>
        <p:txBody>
          <a:bodyPr anchor="ctr"/>
          <a:lstStyle>
            <a:lvl1pPr algn="r">
              <a:defRPr sz="16600" b="1">
                <a:solidFill>
                  <a:schemeClr val="accent5"/>
                </a:solidFill>
              </a:defRPr>
            </a:lvl1pPr>
          </a:lstStyle>
          <a:p>
            <a:r>
              <a:rPr lang="en-US" dirty="0" smtClean="0"/>
              <a:t>XX</a:t>
            </a:r>
            <a:endParaRPr lang="en-US" dirty="0"/>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7" y="739787"/>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062" indent="0" algn="ctr">
              <a:buNone/>
              <a:defRPr>
                <a:solidFill>
                  <a:schemeClr val="tx1">
                    <a:tint val="75000"/>
                  </a:schemeClr>
                </a:solidFill>
              </a:defRPr>
            </a:lvl2pPr>
            <a:lvl3pPr marL="914124" indent="0" algn="ctr">
              <a:buNone/>
              <a:defRPr>
                <a:solidFill>
                  <a:schemeClr val="tx1">
                    <a:tint val="75000"/>
                  </a:schemeClr>
                </a:solidFill>
              </a:defRPr>
            </a:lvl3pPr>
            <a:lvl4pPr marL="1371186" indent="0" algn="ctr">
              <a:buNone/>
              <a:defRPr>
                <a:solidFill>
                  <a:schemeClr val="tx1">
                    <a:tint val="75000"/>
                  </a:schemeClr>
                </a:solidFill>
              </a:defRPr>
            </a:lvl4pPr>
            <a:lvl5pPr marL="1828254" indent="0" algn="ctr">
              <a:buNone/>
              <a:defRPr>
                <a:solidFill>
                  <a:schemeClr val="tx1">
                    <a:tint val="75000"/>
                  </a:schemeClr>
                </a:solidFill>
              </a:defRPr>
            </a:lvl5pPr>
            <a:lvl6pPr marL="2285316" indent="0" algn="ctr">
              <a:buNone/>
              <a:defRPr>
                <a:solidFill>
                  <a:schemeClr val="tx1">
                    <a:tint val="75000"/>
                  </a:schemeClr>
                </a:solidFill>
              </a:defRPr>
            </a:lvl6pPr>
            <a:lvl7pPr marL="2742378" indent="0" algn="ctr">
              <a:buNone/>
              <a:defRPr>
                <a:solidFill>
                  <a:schemeClr val="tx1">
                    <a:tint val="75000"/>
                  </a:schemeClr>
                </a:solidFill>
              </a:defRPr>
            </a:lvl7pPr>
            <a:lvl8pPr marL="3199440" indent="0" algn="ctr">
              <a:buNone/>
              <a:defRPr>
                <a:solidFill>
                  <a:schemeClr val="tx1">
                    <a:tint val="75000"/>
                  </a:schemeClr>
                </a:solidFill>
              </a:defRPr>
            </a:lvl8pPr>
            <a:lvl9pPr marL="3656502" indent="0" algn="ctr">
              <a:buNone/>
              <a:defRPr>
                <a:solidFill>
                  <a:schemeClr val="tx1">
                    <a:tint val="75000"/>
                  </a:schemeClr>
                </a:solidFill>
              </a:defRPr>
            </a:lvl9pPr>
          </a:lstStyle>
          <a:p>
            <a:r>
              <a:rPr lang="en-US" dirty="0" smtClean="0"/>
              <a:t>Click to edit Master subtitle style</a:t>
            </a:r>
            <a:endParaRPr dirty="0"/>
          </a:p>
        </p:txBody>
      </p:sp>
      <p:pic>
        <p:nvPicPr>
          <p:cNvPr id="9" name="Picture 8"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ltGray">
          <a:xfrm>
            <a:off x="531822" y="6263640"/>
            <a:ext cx="1622861" cy="594360"/>
          </a:xfrm>
          <a:prstGeom prst="rect">
            <a:avLst/>
          </a:prstGeom>
        </p:spPr>
      </p:pic>
      <p:sp>
        <p:nvSpPr>
          <p:cNvPr id="7" name="Date Placeholder 6"/>
          <p:cNvSpPr>
            <a:spLocks noGrp="1"/>
          </p:cNvSpPr>
          <p:nvPr>
            <p:ph type="dt" sz="half" idx="10"/>
          </p:nvPr>
        </p:nvSpPr>
        <p:spPr/>
        <p:txBody>
          <a:bodyPr/>
          <a:lstStyle>
            <a:lvl1pPr>
              <a:defRPr>
                <a:solidFill>
                  <a:srgbClr val="5F5F5F"/>
                </a:solidFill>
              </a:defRPr>
            </a:lvl1pPr>
          </a:lstStyle>
          <a:p>
            <a:fld id="{6313C964-C785-46B0-A19A-621E72E186DB}" type="datetime1">
              <a:rPr lang="en-US" smtClean="0"/>
              <a:pPr/>
              <a:t>9/11/2015</a:t>
            </a:fld>
            <a:endParaRPr lang="en-US" dirty="0"/>
          </a:p>
        </p:txBody>
      </p:sp>
      <p:sp>
        <p:nvSpPr>
          <p:cNvPr id="8" name="Footer Placeholder 7"/>
          <p:cNvSpPr>
            <a:spLocks noGrp="1"/>
          </p:cNvSpPr>
          <p:nvPr>
            <p:ph type="ftr" sz="quarter" idx="11"/>
          </p:nvPr>
        </p:nvSpPr>
        <p:spPr/>
        <p:txBody>
          <a:bodyPr/>
          <a:lstStyle>
            <a:lvl1pPr>
              <a:defRPr>
                <a:solidFill>
                  <a:srgbClr val="5F5F5F"/>
                </a:solidFill>
              </a:defRPr>
            </a:lvl1pPr>
          </a:lstStyle>
          <a:p>
            <a:r>
              <a:rPr lang="en-US" smtClean="0"/>
              <a:t>Oracle Confidential – Highly Restricted</a:t>
            </a:r>
            <a:endParaRPr lang="en-US" dirty="0"/>
          </a:p>
        </p:txBody>
      </p:sp>
      <p:sp>
        <p:nvSpPr>
          <p:cNvPr id="15" name="TextBox 14"/>
          <p:cNvSpPr txBox="1"/>
          <p:nvPr userDrawn="1"/>
        </p:nvSpPr>
        <p:spPr>
          <a:xfrm>
            <a:off x="5376673" y="6556248"/>
            <a:ext cx="3200400" cy="182880"/>
          </a:xfrm>
          <a:prstGeom prst="rect">
            <a:avLst/>
          </a:prstGeom>
          <a:noFill/>
        </p:spPr>
        <p:txBody>
          <a:bodyPr vert="horz" wrap="none" lIns="0" tIns="0" rIns="0" bIns="0" rtlCol="0" anchor="ctr" anchorCtr="0">
            <a:noAutofit/>
          </a:bodyPr>
          <a:lstStyle/>
          <a:p>
            <a:pPr algn="r"/>
            <a:r>
              <a:rPr sz="800" dirty="0">
                <a:solidFill>
                  <a:srgbClr val="5F5F5F"/>
                </a:solidFill>
              </a:rPr>
              <a:t>Copyright © </a:t>
            </a:r>
            <a:r>
              <a:rPr sz="800" dirty="0" smtClean="0">
                <a:solidFill>
                  <a:srgbClr val="5F5F5F"/>
                </a:solidFill>
              </a:rPr>
              <a:t>201</a:t>
            </a:r>
            <a:r>
              <a:rPr lang="en-US" sz="800" dirty="0" smtClean="0">
                <a:solidFill>
                  <a:srgbClr val="5F5F5F"/>
                </a:solidFill>
              </a:rPr>
              <a:t>5,</a:t>
            </a:r>
            <a:r>
              <a:rPr sz="800" dirty="0" smtClean="0">
                <a:solidFill>
                  <a:srgbClr val="5F5F5F"/>
                </a:solidFill>
              </a:rPr>
              <a:t> </a:t>
            </a:r>
            <a:r>
              <a:rPr sz="800" dirty="0">
                <a:solidFill>
                  <a:srgbClr val="5F5F5F"/>
                </a:solidFill>
              </a:rPr>
              <a:t>Oracle and/or its affiliates. All rights reserved.  </a:t>
            </a:r>
            <a:r>
              <a:rPr sz="800" dirty="0" smtClean="0">
                <a:solidFill>
                  <a:srgbClr val="5F5F5F"/>
                </a:solidFill>
              </a:rPr>
              <a:t>|</a:t>
            </a:r>
            <a:endParaRPr sz="800" dirty="0">
              <a:solidFill>
                <a:srgbClr val="5F5F5F"/>
              </a:solidFill>
            </a:endParaRPr>
          </a:p>
        </p:txBody>
      </p:sp>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9" cy="762000"/>
          </a:xfrm>
        </p:spPr>
        <p:txBody>
          <a:bodyPr anchor="ctr">
            <a:noAutofit/>
          </a:bodyPr>
          <a:lstStyle>
            <a:lvl1pPr marL="0" indent="0">
              <a:spcBef>
                <a:spcPts val="0"/>
              </a:spcBef>
              <a:buNone/>
              <a:defRPr sz="2800" b="1"/>
            </a:lvl1pPr>
            <a:lvl2pPr marL="457062" indent="0">
              <a:buNone/>
              <a:defRPr sz="2000" b="1"/>
            </a:lvl2pPr>
            <a:lvl3pPr marL="914124" indent="0">
              <a:buNone/>
              <a:defRPr sz="1800" b="1"/>
            </a:lvl3pPr>
            <a:lvl4pPr marL="1371186" indent="0">
              <a:buNone/>
              <a:defRPr sz="1600" b="1"/>
            </a:lvl4pPr>
            <a:lvl5pPr marL="1828254" indent="0">
              <a:buNone/>
              <a:defRPr sz="1600" b="1"/>
            </a:lvl5pPr>
            <a:lvl6pPr marL="2285316" indent="0">
              <a:buNone/>
              <a:defRPr sz="1600" b="1"/>
            </a:lvl6pPr>
            <a:lvl7pPr marL="2742378" indent="0">
              <a:buNone/>
              <a:defRPr sz="1600" b="1"/>
            </a:lvl7pPr>
            <a:lvl8pPr marL="3199440" indent="0">
              <a:buNone/>
              <a:defRPr sz="1600" b="1"/>
            </a:lvl8pPr>
            <a:lvl9pPr marL="3656502"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812" y="2362200"/>
            <a:ext cx="5413249"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Text Placeholder 4"/>
          <p:cNvSpPr>
            <a:spLocks noGrp="1"/>
          </p:cNvSpPr>
          <p:nvPr>
            <p:ph type="body" sz="quarter" idx="3"/>
          </p:nvPr>
        </p:nvSpPr>
        <p:spPr>
          <a:xfrm>
            <a:off x="6243764" y="1524000"/>
            <a:ext cx="5413249" cy="762000"/>
          </a:xfrm>
        </p:spPr>
        <p:txBody>
          <a:bodyPr anchor="ctr">
            <a:noAutofit/>
          </a:bodyPr>
          <a:lstStyle>
            <a:lvl1pPr marL="0" indent="0">
              <a:spcBef>
                <a:spcPts val="0"/>
              </a:spcBef>
              <a:buNone/>
              <a:defRPr sz="2800" b="1"/>
            </a:lvl1pPr>
            <a:lvl2pPr marL="457062" indent="0">
              <a:buNone/>
              <a:defRPr sz="2000" b="1"/>
            </a:lvl2pPr>
            <a:lvl3pPr marL="914124" indent="0">
              <a:buNone/>
              <a:defRPr sz="1800" b="1"/>
            </a:lvl3pPr>
            <a:lvl4pPr marL="1371186" indent="0">
              <a:buNone/>
              <a:defRPr sz="1600" b="1"/>
            </a:lvl4pPr>
            <a:lvl5pPr marL="1828254" indent="0">
              <a:buNone/>
              <a:defRPr sz="1600" b="1"/>
            </a:lvl5pPr>
            <a:lvl6pPr marL="2285316" indent="0">
              <a:buNone/>
              <a:defRPr sz="1600" b="1"/>
            </a:lvl6pPr>
            <a:lvl7pPr marL="2742378" indent="0">
              <a:buNone/>
              <a:defRPr sz="1600" b="1"/>
            </a:lvl7pPr>
            <a:lvl8pPr marL="3199440" indent="0">
              <a:buNone/>
              <a:defRPr sz="1600" b="1"/>
            </a:lvl8pPr>
            <a:lvl9pPr marL="3656502"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243764" y="2362200"/>
            <a:ext cx="5413249"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 name="Date Placeholder 6"/>
          <p:cNvSpPr>
            <a:spLocks noGrp="1"/>
          </p:cNvSpPr>
          <p:nvPr>
            <p:ph type="dt" sz="half" idx="10"/>
          </p:nvPr>
        </p:nvSpPr>
        <p:spPr/>
        <p:txBody>
          <a:bodyPr/>
          <a:lstStyle/>
          <a:p>
            <a:fld id="{8EF901AE-BD81-476F-BE0D-35C82F968887}" type="datetime1">
              <a:rPr lang="en-US" smtClean="0"/>
              <a:pPr/>
              <a:t>9/11/2015</a:t>
            </a:fld>
            <a:endParaRPr dirty="0"/>
          </a:p>
        </p:txBody>
      </p:sp>
      <p:sp>
        <p:nvSpPr>
          <p:cNvPr id="8" name="Footer Placeholder 7"/>
          <p:cNvSpPr>
            <a:spLocks noGrp="1"/>
          </p:cNvSpPr>
          <p:nvPr>
            <p:ph type="ftr" sz="quarter" idx="11"/>
          </p:nvPr>
        </p:nvSpPr>
        <p:spPr/>
        <p:txBody>
          <a:bodyPr/>
          <a:lstStyle/>
          <a:p>
            <a:r>
              <a:rPr lang="en-US" smtClean="0"/>
              <a:t>Oracle Confidential – Highly Restricted</a:t>
            </a:r>
            <a:endParaRPr dirty="0"/>
          </a:p>
        </p:txBody>
      </p:sp>
      <p:sp>
        <p:nvSpPr>
          <p:cNvPr id="9" name="Slide Number Placeholder 8"/>
          <p:cNvSpPr>
            <a:spLocks noGrp="1"/>
          </p:cNvSpPr>
          <p:nvPr>
            <p:ph type="sldNum" sz="quarter" idx="12"/>
          </p:nvPr>
        </p:nvSpPr>
        <p:spPr/>
        <p:txBody>
          <a:bodyPr/>
          <a:lstStyle/>
          <a:p>
            <a:fld id="{C51EAA63-D034-42AE-91FA-B13B9518C7BE}" type="slidenum">
              <a:rPr/>
              <a:pPr/>
              <a:t>‹#›</a:t>
            </a:fld>
            <a:endParaRPr dirty="0"/>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2191AEF-0F12-469E-AB00-6CEDCD45370D}" type="datetime1">
              <a:rPr lang="en-US" smtClean="0"/>
              <a:pPr/>
              <a:t>9/11/2015</a:t>
            </a:fld>
            <a:endParaRPr dirty="0"/>
          </a:p>
        </p:txBody>
      </p:sp>
      <p:sp>
        <p:nvSpPr>
          <p:cNvPr id="4" name="Footer Placeholder 3"/>
          <p:cNvSpPr>
            <a:spLocks noGrp="1"/>
          </p:cNvSpPr>
          <p:nvPr>
            <p:ph type="ftr" sz="quarter" idx="11"/>
          </p:nvPr>
        </p:nvSpPr>
        <p:spPr/>
        <p:txBody>
          <a:bodyPr/>
          <a:lstStyle/>
          <a:p>
            <a:r>
              <a:rPr lang="en-US" smtClean="0"/>
              <a:t>Oracle Confidential – Highly Restricted</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64C4EC3-6E7A-44B2-B21F-499CF0AE7B66}" type="datetime1">
              <a:rPr lang="en-US" smtClean="0"/>
              <a:pPr/>
              <a:t>9/11/2015</a:t>
            </a:fld>
            <a:endParaRPr dirty="0"/>
          </a:p>
        </p:txBody>
      </p:sp>
      <p:sp>
        <p:nvSpPr>
          <p:cNvPr id="4" name="Footer Placeholder 3"/>
          <p:cNvSpPr>
            <a:spLocks noGrp="1"/>
          </p:cNvSpPr>
          <p:nvPr>
            <p:ph type="ftr" sz="quarter" idx="11"/>
          </p:nvPr>
        </p:nvSpPr>
        <p:spPr/>
        <p:txBody>
          <a:bodyPr/>
          <a:lstStyle/>
          <a:p>
            <a:r>
              <a:rPr lang="en-US" smtClean="0"/>
              <a:t>Oracle Confidential – Highly Restricted</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6" name="Text Placeholder 12"/>
          <p:cNvSpPr>
            <a:spLocks noGrp="1"/>
          </p:cNvSpPr>
          <p:nvPr>
            <p:ph type="body" sz="quarter" idx="13" hasCustomPrompt="1"/>
          </p:nvPr>
        </p:nvSpPr>
        <p:spPr>
          <a:xfrm>
            <a:off x="531814" y="1373753"/>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81F876-36D3-44B8-8EC2-D9A81C20019D}" type="datetime1">
              <a:rPr lang="en-US" smtClean="0"/>
              <a:pPr/>
              <a:t>9/11/2015</a:t>
            </a:fld>
            <a:endParaRPr dirty="0"/>
          </a:p>
        </p:txBody>
      </p:sp>
      <p:sp>
        <p:nvSpPr>
          <p:cNvPr id="3" name="Footer Placeholder 2"/>
          <p:cNvSpPr>
            <a:spLocks noGrp="1"/>
          </p:cNvSpPr>
          <p:nvPr>
            <p:ph type="ftr" sz="quarter" idx="11"/>
          </p:nvPr>
        </p:nvSpPr>
        <p:spPr/>
        <p:txBody>
          <a:bodyPr/>
          <a:lstStyle/>
          <a:p>
            <a:r>
              <a:rPr lang="en-US" smtClean="0"/>
              <a:t>Oracle Confidential – 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Text Placeholder 3"/>
          <p:cNvSpPr>
            <a:spLocks noGrp="1"/>
          </p:cNvSpPr>
          <p:nvPr>
            <p:ph type="body" sz="half" idx="2"/>
          </p:nvPr>
        </p:nvSpPr>
        <p:spPr>
          <a:xfrm>
            <a:off x="8777291" y="1524001"/>
            <a:ext cx="2971801" cy="4419600"/>
          </a:xfrm>
        </p:spPr>
        <p:txBody>
          <a:bodyPr>
            <a:noAutofit/>
          </a:bodyPr>
          <a:lstStyle>
            <a:lvl1pPr marL="0" indent="0">
              <a:buNone/>
              <a:defRPr sz="2000"/>
            </a:lvl1pPr>
            <a:lvl2pPr marL="457062" indent="0">
              <a:buNone/>
              <a:defRPr sz="1200"/>
            </a:lvl2pPr>
            <a:lvl3pPr marL="914124" indent="0">
              <a:buNone/>
              <a:defRPr sz="1000"/>
            </a:lvl3pPr>
            <a:lvl4pPr marL="1371186" indent="0">
              <a:buNone/>
              <a:defRPr sz="900"/>
            </a:lvl4pPr>
            <a:lvl5pPr marL="1828254" indent="0">
              <a:buNone/>
              <a:defRPr sz="900"/>
            </a:lvl5pPr>
            <a:lvl6pPr marL="2285316" indent="0">
              <a:buNone/>
              <a:defRPr sz="900"/>
            </a:lvl6pPr>
            <a:lvl7pPr marL="2742378" indent="0">
              <a:buNone/>
              <a:defRPr sz="900"/>
            </a:lvl7pPr>
            <a:lvl8pPr marL="3199440" indent="0">
              <a:buNone/>
              <a:defRPr sz="900"/>
            </a:lvl8pPr>
            <a:lvl9pPr marL="3656502"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F804F4C6-8C94-42E4-84F4-3CA675B78038}" type="datetime1">
              <a:rPr lang="en-US" smtClean="0"/>
              <a:pPr/>
              <a:t>9/11/2015</a:t>
            </a:fld>
            <a:endParaRPr dirty="0"/>
          </a:p>
        </p:txBody>
      </p:sp>
      <p:sp>
        <p:nvSpPr>
          <p:cNvPr id="6" name="Footer Placeholder 5"/>
          <p:cNvSpPr>
            <a:spLocks noGrp="1"/>
          </p:cNvSpPr>
          <p:nvPr>
            <p:ph type="ftr" sz="quarter" idx="11"/>
          </p:nvPr>
        </p:nvSpPr>
        <p:spPr/>
        <p:txBody>
          <a:bodyPr/>
          <a:lstStyle/>
          <a:p>
            <a:r>
              <a:rPr lang="en-US" smtClean="0"/>
              <a:t>Oracle Confidential – 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20" y="1524000"/>
            <a:ext cx="6095999" cy="4416725"/>
          </a:xfrm>
          <a:solidFill>
            <a:schemeClr val="bg2"/>
          </a:solidFill>
        </p:spPr>
        <p:txBody>
          <a:bodyPr tIns="182826">
            <a:noAutofit/>
          </a:bodyPr>
          <a:lstStyle>
            <a:lvl1pPr marL="0" indent="0" algn="ctr">
              <a:buNone/>
              <a:defRPr sz="2400"/>
            </a:lvl1pPr>
            <a:lvl2pPr marL="457062" indent="0">
              <a:buNone/>
              <a:defRPr sz="2800"/>
            </a:lvl2pPr>
            <a:lvl3pPr marL="914124" indent="0">
              <a:buNone/>
              <a:defRPr sz="2400"/>
            </a:lvl3pPr>
            <a:lvl4pPr marL="1371186" indent="0">
              <a:buNone/>
              <a:defRPr sz="2000"/>
            </a:lvl4pPr>
            <a:lvl5pPr marL="1828254" indent="0">
              <a:buNone/>
              <a:defRPr sz="2000"/>
            </a:lvl5pPr>
            <a:lvl6pPr marL="2285316" indent="0">
              <a:buNone/>
              <a:defRPr sz="2000"/>
            </a:lvl6pPr>
            <a:lvl7pPr marL="2742378" indent="0">
              <a:buNone/>
              <a:defRPr sz="2000"/>
            </a:lvl7pPr>
            <a:lvl8pPr marL="3199440" indent="0">
              <a:buNone/>
              <a:defRPr sz="2000"/>
            </a:lvl8pPr>
            <a:lvl9pPr marL="3656502"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7008816" y="1524000"/>
            <a:ext cx="4648201" cy="4419600"/>
          </a:xfrm>
        </p:spPr>
        <p:txBody>
          <a:bodyPr>
            <a:noAutofit/>
          </a:bodyPr>
          <a:lstStyle>
            <a:lvl1pPr marL="0" indent="0">
              <a:buNone/>
              <a:defRPr sz="2000"/>
            </a:lvl1pPr>
            <a:lvl2pPr marL="457062" indent="0">
              <a:buNone/>
              <a:defRPr sz="1200"/>
            </a:lvl2pPr>
            <a:lvl3pPr marL="914124" indent="0">
              <a:buNone/>
              <a:defRPr sz="1000"/>
            </a:lvl3pPr>
            <a:lvl4pPr marL="1371186" indent="0">
              <a:buNone/>
              <a:defRPr sz="900"/>
            </a:lvl4pPr>
            <a:lvl5pPr marL="1828254" indent="0">
              <a:buNone/>
              <a:defRPr sz="900"/>
            </a:lvl5pPr>
            <a:lvl6pPr marL="2285316" indent="0">
              <a:buNone/>
              <a:defRPr sz="900"/>
            </a:lvl6pPr>
            <a:lvl7pPr marL="2742378" indent="0">
              <a:buNone/>
              <a:defRPr sz="900"/>
            </a:lvl7pPr>
            <a:lvl8pPr marL="3199440" indent="0">
              <a:buNone/>
              <a:defRPr sz="900"/>
            </a:lvl8pPr>
            <a:lvl9pPr marL="3656502"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00C2E668-32DD-4FCD-99BD-999AD7628410}" type="datetime1">
              <a:rPr lang="en-US" smtClean="0"/>
              <a:pPr/>
              <a:t>9/11/2015</a:t>
            </a:fld>
            <a:endParaRPr dirty="0"/>
          </a:p>
        </p:txBody>
      </p:sp>
      <p:sp>
        <p:nvSpPr>
          <p:cNvPr id="6" name="Footer Placeholder 5"/>
          <p:cNvSpPr>
            <a:spLocks noGrp="1"/>
          </p:cNvSpPr>
          <p:nvPr>
            <p:ph type="ftr" sz="quarter" idx="11"/>
          </p:nvPr>
        </p:nvSpPr>
        <p:spPr/>
        <p:txBody>
          <a:bodyPr/>
          <a:lstStyle/>
          <a:p>
            <a:r>
              <a:rPr lang="en-US" smtClean="0"/>
              <a:t>Oracle Confidential – 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2" y="1524000"/>
            <a:ext cx="5413249" cy="3474720"/>
          </a:xfrm>
          <a:solidFill>
            <a:schemeClr val="bg2"/>
          </a:solidFill>
        </p:spPr>
        <p:txBody>
          <a:bodyPr tIns="182826">
            <a:noAutofit/>
          </a:bodyPr>
          <a:lstStyle>
            <a:lvl1pPr marL="0" indent="0" algn="ctr">
              <a:buNone/>
              <a:defRPr sz="2400"/>
            </a:lvl1pPr>
            <a:lvl2pPr marL="457062" indent="0">
              <a:buNone/>
              <a:defRPr sz="2800"/>
            </a:lvl2pPr>
            <a:lvl3pPr marL="914124" indent="0">
              <a:buNone/>
              <a:defRPr sz="2400"/>
            </a:lvl3pPr>
            <a:lvl4pPr marL="1371186" indent="0">
              <a:buNone/>
              <a:defRPr sz="2000"/>
            </a:lvl4pPr>
            <a:lvl5pPr marL="1828254" indent="0">
              <a:buNone/>
              <a:defRPr sz="2000"/>
            </a:lvl5pPr>
            <a:lvl6pPr marL="2285316" indent="0">
              <a:buNone/>
              <a:defRPr sz="2000"/>
            </a:lvl6pPr>
            <a:lvl7pPr marL="2742378" indent="0">
              <a:buNone/>
              <a:defRPr sz="2000"/>
            </a:lvl7pPr>
            <a:lvl8pPr marL="3199440" indent="0">
              <a:buNone/>
              <a:defRPr sz="2000"/>
            </a:lvl8pPr>
            <a:lvl9pPr marL="3656502" indent="0">
              <a:buNone/>
              <a:defRPr sz="2000"/>
            </a:lvl9pPr>
          </a:lstStyle>
          <a:p>
            <a:r>
              <a:rPr lang="en-US" smtClean="0"/>
              <a:t>Click icon to add picture</a:t>
            </a:r>
            <a:endParaRPr dirty="0"/>
          </a:p>
        </p:txBody>
      </p:sp>
      <p:sp>
        <p:nvSpPr>
          <p:cNvPr id="4" name="Text Placeholder 3"/>
          <p:cNvSpPr>
            <a:spLocks noGrp="1"/>
          </p:cNvSpPr>
          <p:nvPr>
            <p:ph type="body" sz="half" idx="2"/>
          </p:nvPr>
        </p:nvSpPr>
        <p:spPr>
          <a:xfrm>
            <a:off x="531814" y="5105400"/>
            <a:ext cx="5410200" cy="838200"/>
          </a:xfrm>
        </p:spPr>
        <p:txBody>
          <a:bodyPr>
            <a:noAutofit/>
          </a:bodyPr>
          <a:lstStyle>
            <a:lvl1pPr marL="0" indent="0">
              <a:buNone/>
              <a:defRPr sz="1800"/>
            </a:lvl1pPr>
            <a:lvl2pPr marL="457062" indent="0">
              <a:buNone/>
              <a:defRPr sz="1200"/>
            </a:lvl2pPr>
            <a:lvl3pPr marL="914124" indent="0">
              <a:buNone/>
              <a:defRPr sz="1000"/>
            </a:lvl3pPr>
            <a:lvl4pPr marL="1371186" indent="0">
              <a:buNone/>
              <a:defRPr sz="900"/>
            </a:lvl4pPr>
            <a:lvl5pPr marL="1828254" indent="0">
              <a:buNone/>
              <a:defRPr sz="900"/>
            </a:lvl5pPr>
            <a:lvl6pPr marL="2285316" indent="0">
              <a:buNone/>
              <a:defRPr sz="900"/>
            </a:lvl6pPr>
            <a:lvl7pPr marL="2742378" indent="0">
              <a:buNone/>
              <a:defRPr sz="900"/>
            </a:lvl7pPr>
            <a:lvl8pPr marL="3199440" indent="0">
              <a:buNone/>
              <a:defRPr sz="900"/>
            </a:lvl8pPr>
            <a:lvl9pPr marL="3656502"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7D52833E-F57B-4A26-AFCF-5559D7EAAE7F}" type="datetime1">
              <a:rPr lang="en-US" smtClean="0"/>
              <a:pPr/>
              <a:t>9/11/2015</a:t>
            </a:fld>
            <a:endParaRPr dirty="0"/>
          </a:p>
        </p:txBody>
      </p:sp>
      <p:sp>
        <p:nvSpPr>
          <p:cNvPr id="6" name="Footer Placeholder 5"/>
          <p:cNvSpPr>
            <a:spLocks noGrp="1"/>
          </p:cNvSpPr>
          <p:nvPr>
            <p:ph type="ftr" sz="quarter" idx="11"/>
          </p:nvPr>
        </p:nvSpPr>
        <p:spPr/>
        <p:txBody>
          <a:bodyPr/>
          <a:lstStyle/>
          <a:p>
            <a:r>
              <a:rPr lang="en-US" smtClean="0"/>
              <a:t>Oracle Confidential – 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246811" y="1524000"/>
            <a:ext cx="5413249" cy="3474720"/>
          </a:xfrm>
          <a:solidFill>
            <a:schemeClr val="bg2"/>
          </a:solidFill>
        </p:spPr>
        <p:txBody>
          <a:bodyPr tIns="182826">
            <a:noAutofit/>
          </a:bodyPr>
          <a:lstStyle>
            <a:lvl1pPr marL="0" indent="0" algn="ctr">
              <a:buNone/>
              <a:defRPr sz="2400"/>
            </a:lvl1pPr>
            <a:lvl2pPr marL="457062" indent="0">
              <a:buNone/>
              <a:defRPr sz="2800"/>
            </a:lvl2pPr>
            <a:lvl3pPr marL="914124" indent="0">
              <a:buNone/>
              <a:defRPr sz="2400"/>
            </a:lvl3pPr>
            <a:lvl4pPr marL="1371186" indent="0">
              <a:buNone/>
              <a:defRPr sz="2000"/>
            </a:lvl4pPr>
            <a:lvl5pPr marL="1828254" indent="0">
              <a:buNone/>
              <a:defRPr sz="2000"/>
            </a:lvl5pPr>
            <a:lvl6pPr marL="2285316" indent="0">
              <a:buNone/>
              <a:defRPr sz="2000"/>
            </a:lvl6pPr>
            <a:lvl7pPr marL="2742378" indent="0">
              <a:buNone/>
              <a:defRPr sz="2000"/>
            </a:lvl7pPr>
            <a:lvl8pPr marL="3199440" indent="0">
              <a:buNone/>
              <a:defRPr sz="2000"/>
            </a:lvl8pPr>
            <a:lvl9pPr marL="3656502" indent="0">
              <a:buNone/>
              <a:defRPr sz="2000"/>
            </a:lvl9pPr>
          </a:lstStyle>
          <a:p>
            <a:r>
              <a:rPr lang="en-US" smtClean="0"/>
              <a:t>Click icon to add picture</a:t>
            </a:r>
            <a:endParaRPr dirty="0"/>
          </a:p>
        </p:txBody>
      </p:sp>
      <p:sp>
        <p:nvSpPr>
          <p:cNvPr id="10" name="Text Placeholder 3"/>
          <p:cNvSpPr>
            <a:spLocks noGrp="1"/>
          </p:cNvSpPr>
          <p:nvPr>
            <p:ph type="body" sz="half" idx="14"/>
          </p:nvPr>
        </p:nvSpPr>
        <p:spPr>
          <a:xfrm>
            <a:off x="6246812" y="5105400"/>
            <a:ext cx="5410200" cy="838200"/>
          </a:xfrm>
        </p:spPr>
        <p:txBody>
          <a:bodyPr>
            <a:noAutofit/>
          </a:bodyPr>
          <a:lstStyle>
            <a:lvl1pPr marL="0" indent="0">
              <a:buNone/>
              <a:defRPr sz="1800"/>
            </a:lvl1pPr>
            <a:lvl2pPr marL="457062" indent="0">
              <a:buNone/>
              <a:defRPr sz="1200"/>
            </a:lvl2pPr>
            <a:lvl3pPr marL="914124" indent="0">
              <a:buNone/>
              <a:defRPr sz="1000"/>
            </a:lvl3pPr>
            <a:lvl4pPr marL="1371186" indent="0">
              <a:buNone/>
              <a:defRPr sz="900"/>
            </a:lvl4pPr>
            <a:lvl5pPr marL="1828254" indent="0">
              <a:buNone/>
              <a:defRPr sz="900"/>
            </a:lvl5pPr>
            <a:lvl6pPr marL="2285316" indent="0">
              <a:buNone/>
              <a:defRPr sz="900"/>
            </a:lvl6pPr>
            <a:lvl7pPr marL="2742378" indent="0">
              <a:buNone/>
              <a:defRPr sz="900"/>
            </a:lvl7pPr>
            <a:lvl8pPr marL="3199440" indent="0">
              <a:buNone/>
              <a:defRPr sz="900"/>
            </a:lvl8pPr>
            <a:lvl9pPr marL="3656502" indent="0">
              <a:buNone/>
              <a:defRPr sz="900"/>
            </a:lvl9pPr>
          </a:lstStyle>
          <a:p>
            <a:pPr lvl="0"/>
            <a:r>
              <a:rPr lang="en-US" dirty="0" smtClean="0"/>
              <a:t>Click to edit Master text styles</a:t>
            </a:r>
          </a:p>
        </p:txBody>
      </p:sp>
      <p:sp>
        <p:nvSpPr>
          <p:cNvPr id="11" name="Title 10"/>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4" y="1524000"/>
            <a:ext cx="3474720" cy="3048000"/>
          </a:xfrm>
          <a:solidFill>
            <a:schemeClr val="bg2"/>
          </a:solidFill>
        </p:spPr>
        <p:txBody>
          <a:bodyPr tIns="182826">
            <a:noAutofit/>
          </a:bodyPr>
          <a:lstStyle>
            <a:lvl1pPr marL="0" indent="0" algn="ctr">
              <a:buNone/>
              <a:defRPr sz="2400"/>
            </a:lvl1pPr>
            <a:lvl2pPr marL="457062" indent="0">
              <a:buNone/>
              <a:defRPr sz="2800"/>
            </a:lvl2pPr>
            <a:lvl3pPr marL="914124" indent="0">
              <a:buNone/>
              <a:defRPr sz="2400"/>
            </a:lvl3pPr>
            <a:lvl4pPr marL="1371186" indent="0">
              <a:buNone/>
              <a:defRPr sz="2000"/>
            </a:lvl4pPr>
            <a:lvl5pPr marL="1828254" indent="0">
              <a:buNone/>
              <a:defRPr sz="2000"/>
            </a:lvl5pPr>
            <a:lvl6pPr marL="2285316" indent="0">
              <a:buNone/>
              <a:defRPr sz="2000"/>
            </a:lvl6pPr>
            <a:lvl7pPr marL="2742378" indent="0">
              <a:buNone/>
              <a:defRPr sz="2000"/>
            </a:lvl7pPr>
            <a:lvl8pPr marL="3199440" indent="0">
              <a:buNone/>
              <a:defRPr sz="2000"/>
            </a:lvl8pPr>
            <a:lvl9pPr marL="3656502" indent="0">
              <a:buNone/>
              <a:defRPr sz="2000"/>
            </a:lvl9pPr>
          </a:lstStyle>
          <a:p>
            <a:r>
              <a:rPr lang="en-US" smtClean="0"/>
              <a:t>Click icon to add picture</a:t>
            </a:r>
            <a:endParaRPr dirty="0"/>
          </a:p>
        </p:txBody>
      </p:sp>
      <p:sp>
        <p:nvSpPr>
          <p:cNvPr id="4" name="Text Placeholder 3"/>
          <p:cNvSpPr>
            <a:spLocks noGrp="1"/>
          </p:cNvSpPr>
          <p:nvPr>
            <p:ph type="body" sz="half" idx="2"/>
          </p:nvPr>
        </p:nvSpPr>
        <p:spPr>
          <a:xfrm>
            <a:off x="531814" y="4701396"/>
            <a:ext cx="3474720" cy="1242204"/>
          </a:xfrm>
        </p:spPr>
        <p:txBody>
          <a:bodyPr>
            <a:noAutofit/>
          </a:bodyPr>
          <a:lstStyle>
            <a:lvl1pPr marL="0" indent="0">
              <a:buNone/>
              <a:defRPr sz="1800"/>
            </a:lvl1pPr>
            <a:lvl2pPr marL="457062" indent="0">
              <a:buNone/>
              <a:defRPr sz="1200"/>
            </a:lvl2pPr>
            <a:lvl3pPr marL="914124" indent="0">
              <a:buNone/>
              <a:defRPr sz="1000"/>
            </a:lvl3pPr>
            <a:lvl4pPr marL="1371186" indent="0">
              <a:buNone/>
              <a:defRPr sz="900"/>
            </a:lvl4pPr>
            <a:lvl5pPr marL="1828254" indent="0">
              <a:buNone/>
              <a:defRPr sz="900"/>
            </a:lvl5pPr>
            <a:lvl6pPr marL="2285316" indent="0">
              <a:buNone/>
              <a:defRPr sz="900"/>
            </a:lvl6pPr>
            <a:lvl7pPr marL="2742378" indent="0">
              <a:buNone/>
              <a:defRPr sz="900"/>
            </a:lvl7pPr>
            <a:lvl8pPr marL="3199440" indent="0">
              <a:buNone/>
              <a:defRPr sz="900"/>
            </a:lvl8pPr>
            <a:lvl9pPr marL="3656502"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7F2A71-0F28-4C0F-A309-F7851CE33597}" type="datetime1">
              <a:rPr lang="en-US" smtClean="0"/>
              <a:pPr/>
              <a:t>9/11/2015</a:t>
            </a:fld>
            <a:endParaRPr dirty="0"/>
          </a:p>
        </p:txBody>
      </p:sp>
      <p:sp>
        <p:nvSpPr>
          <p:cNvPr id="6" name="Footer Placeholder 5"/>
          <p:cNvSpPr>
            <a:spLocks noGrp="1"/>
          </p:cNvSpPr>
          <p:nvPr>
            <p:ph type="ftr" sz="quarter" idx="11"/>
          </p:nvPr>
        </p:nvSpPr>
        <p:spPr/>
        <p:txBody>
          <a:bodyPr/>
          <a:lstStyle/>
          <a:p>
            <a:r>
              <a:rPr lang="en-US" smtClean="0"/>
              <a:t>Oracle Confidential – 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357055" y="1524000"/>
            <a:ext cx="3474720" cy="3048000"/>
          </a:xfrm>
          <a:solidFill>
            <a:schemeClr val="bg2"/>
          </a:solidFill>
        </p:spPr>
        <p:txBody>
          <a:bodyPr tIns="182826">
            <a:noAutofit/>
          </a:bodyPr>
          <a:lstStyle>
            <a:lvl1pPr marL="0" indent="0" algn="ctr">
              <a:buNone/>
              <a:defRPr sz="2400"/>
            </a:lvl1pPr>
            <a:lvl2pPr marL="457062" indent="0">
              <a:buNone/>
              <a:defRPr sz="2800"/>
            </a:lvl2pPr>
            <a:lvl3pPr marL="914124" indent="0">
              <a:buNone/>
              <a:defRPr sz="2400"/>
            </a:lvl3pPr>
            <a:lvl4pPr marL="1371186" indent="0">
              <a:buNone/>
              <a:defRPr sz="2000"/>
            </a:lvl4pPr>
            <a:lvl5pPr marL="1828254" indent="0">
              <a:buNone/>
              <a:defRPr sz="2000"/>
            </a:lvl5pPr>
            <a:lvl6pPr marL="2285316" indent="0">
              <a:buNone/>
              <a:defRPr sz="2000"/>
            </a:lvl6pPr>
            <a:lvl7pPr marL="2742378" indent="0">
              <a:buNone/>
              <a:defRPr sz="2000"/>
            </a:lvl7pPr>
            <a:lvl8pPr marL="3199440" indent="0">
              <a:buNone/>
              <a:defRPr sz="2000"/>
            </a:lvl8pPr>
            <a:lvl9pPr marL="3656502" indent="0">
              <a:buNone/>
              <a:defRPr sz="2000"/>
            </a:lvl9pPr>
          </a:lstStyle>
          <a:p>
            <a:r>
              <a:rPr lang="en-US" smtClean="0"/>
              <a:t>Click icon to add picture</a:t>
            </a:r>
            <a:endParaRPr dirty="0"/>
          </a:p>
        </p:txBody>
      </p:sp>
      <p:sp>
        <p:nvSpPr>
          <p:cNvPr id="10" name="Text Placeholder 3"/>
          <p:cNvSpPr>
            <a:spLocks noGrp="1"/>
          </p:cNvSpPr>
          <p:nvPr>
            <p:ph type="body" sz="half" idx="14"/>
          </p:nvPr>
        </p:nvSpPr>
        <p:spPr>
          <a:xfrm>
            <a:off x="4357055" y="4701396"/>
            <a:ext cx="3474720" cy="1242204"/>
          </a:xfrm>
        </p:spPr>
        <p:txBody>
          <a:bodyPr>
            <a:noAutofit/>
          </a:bodyPr>
          <a:lstStyle>
            <a:lvl1pPr marL="0" indent="0">
              <a:buNone/>
              <a:defRPr sz="1800"/>
            </a:lvl1pPr>
            <a:lvl2pPr marL="457062" indent="0">
              <a:buNone/>
              <a:defRPr sz="1200"/>
            </a:lvl2pPr>
            <a:lvl3pPr marL="914124" indent="0">
              <a:buNone/>
              <a:defRPr sz="1000"/>
            </a:lvl3pPr>
            <a:lvl4pPr marL="1371186" indent="0">
              <a:buNone/>
              <a:defRPr sz="900"/>
            </a:lvl4pPr>
            <a:lvl5pPr marL="1828254" indent="0">
              <a:buNone/>
              <a:defRPr sz="900"/>
            </a:lvl5pPr>
            <a:lvl6pPr marL="2285316" indent="0">
              <a:buNone/>
              <a:defRPr sz="900"/>
            </a:lvl6pPr>
            <a:lvl7pPr marL="2742378" indent="0">
              <a:buNone/>
              <a:defRPr sz="900"/>
            </a:lvl7pPr>
            <a:lvl8pPr marL="3199440" indent="0">
              <a:buNone/>
              <a:defRPr sz="900"/>
            </a:lvl8pPr>
            <a:lvl9pPr marL="3656502" indent="0">
              <a:buNone/>
              <a:defRPr sz="900"/>
            </a:lvl9pPr>
          </a:lstStyle>
          <a:p>
            <a:pPr lvl="0"/>
            <a:r>
              <a:rPr lang="en-US" smtClean="0"/>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26">
            <a:noAutofit/>
          </a:bodyPr>
          <a:lstStyle>
            <a:lvl1pPr marL="0" indent="0" algn="ctr">
              <a:buNone/>
              <a:defRPr sz="2400"/>
            </a:lvl1pPr>
            <a:lvl2pPr marL="457062" indent="0">
              <a:buNone/>
              <a:defRPr sz="2800"/>
            </a:lvl2pPr>
            <a:lvl3pPr marL="914124" indent="0">
              <a:buNone/>
              <a:defRPr sz="2400"/>
            </a:lvl3pPr>
            <a:lvl4pPr marL="1371186" indent="0">
              <a:buNone/>
              <a:defRPr sz="2000"/>
            </a:lvl4pPr>
            <a:lvl5pPr marL="1828254" indent="0">
              <a:buNone/>
              <a:defRPr sz="2000"/>
            </a:lvl5pPr>
            <a:lvl6pPr marL="2285316" indent="0">
              <a:buNone/>
              <a:defRPr sz="2000"/>
            </a:lvl6pPr>
            <a:lvl7pPr marL="2742378" indent="0">
              <a:buNone/>
              <a:defRPr sz="2000"/>
            </a:lvl7pPr>
            <a:lvl8pPr marL="3199440" indent="0">
              <a:buNone/>
              <a:defRPr sz="2000"/>
            </a:lvl8pPr>
            <a:lvl9pPr marL="3656502" indent="0">
              <a:buNone/>
              <a:defRPr sz="2000"/>
            </a:lvl9pPr>
          </a:lstStyle>
          <a:p>
            <a:r>
              <a:rPr lang="en-US" smtClean="0"/>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062" indent="0">
              <a:buNone/>
              <a:defRPr sz="1200"/>
            </a:lvl2pPr>
            <a:lvl3pPr marL="914124" indent="0">
              <a:buNone/>
              <a:defRPr sz="1000"/>
            </a:lvl3pPr>
            <a:lvl4pPr marL="1371186" indent="0">
              <a:buNone/>
              <a:defRPr sz="900"/>
            </a:lvl4pPr>
            <a:lvl5pPr marL="1828254" indent="0">
              <a:buNone/>
              <a:defRPr sz="900"/>
            </a:lvl5pPr>
            <a:lvl6pPr marL="2285316" indent="0">
              <a:buNone/>
              <a:defRPr sz="900"/>
            </a:lvl6pPr>
            <a:lvl7pPr marL="2742378" indent="0">
              <a:buNone/>
              <a:defRPr sz="900"/>
            </a:lvl7pPr>
            <a:lvl8pPr marL="3199440" indent="0">
              <a:buNone/>
              <a:defRPr sz="900"/>
            </a:lvl8pPr>
            <a:lvl9pPr marL="3656502" indent="0">
              <a:buNone/>
              <a:defRPr sz="900"/>
            </a:lvl9pPr>
          </a:lstStyle>
          <a:p>
            <a:pPr lvl="0"/>
            <a:r>
              <a:rPr lang="en-US" dirty="0" smtClean="0"/>
              <a:t>Click to edit Master text styles</a:t>
            </a:r>
          </a:p>
        </p:txBody>
      </p:sp>
      <p:sp>
        <p:nvSpPr>
          <p:cNvPr id="8" name="Title 7"/>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6721" y="1522830"/>
            <a:ext cx="6495365"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70500" y="1827865"/>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12700">
            <a:solidFill>
              <a:schemeClr val="bg2"/>
            </a:solidFill>
          </a:ln>
        </p:spPr>
        <p:txBody>
          <a:bodyPr tIns="182826">
            <a:normAutofit/>
          </a:bodyPr>
          <a:lstStyle>
            <a:lvl1pPr marL="0" indent="0" algn="ctr">
              <a:buNone/>
              <a:defRPr sz="2000"/>
            </a:lvl1pPr>
            <a:lvl2pPr marL="457062" indent="0">
              <a:buNone/>
              <a:defRPr sz="2800"/>
            </a:lvl2pPr>
            <a:lvl3pPr marL="914124" indent="0">
              <a:buNone/>
              <a:defRPr sz="2400"/>
            </a:lvl3pPr>
            <a:lvl4pPr marL="1371186" indent="0">
              <a:buNone/>
              <a:defRPr sz="2000"/>
            </a:lvl4pPr>
            <a:lvl5pPr marL="1828254" indent="0">
              <a:buNone/>
              <a:defRPr sz="2000"/>
            </a:lvl5pPr>
            <a:lvl6pPr marL="2285316" indent="0">
              <a:buNone/>
              <a:defRPr sz="2000"/>
            </a:lvl6pPr>
            <a:lvl7pPr marL="2742378" indent="0">
              <a:buNone/>
              <a:defRPr sz="2000"/>
            </a:lvl7pPr>
            <a:lvl8pPr marL="3199440" indent="0">
              <a:buNone/>
              <a:defRPr sz="2000"/>
            </a:lvl8pPr>
            <a:lvl9pPr marL="3656502" indent="0">
              <a:buNone/>
              <a:defRPr sz="2000"/>
            </a:lvl9pPr>
          </a:lstStyle>
          <a:p>
            <a:r>
              <a:rPr lang="en-US" smtClean="0"/>
              <a:t>Click icon to add picture</a:t>
            </a:r>
            <a:endParaRPr dirty="0"/>
          </a:p>
        </p:txBody>
      </p:sp>
      <p:sp>
        <p:nvSpPr>
          <p:cNvPr id="5" name="Date Placeholder 4"/>
          <p:cNvSpPr>
            <a:spLocks noGrp="1"/>
          </p:cNvSpPr>
          <p:nvPr>
            <p:ph type="dt" sz="half" idx="10"/>
          </p:nvPr>
        </p:nvSpPr>
        <p:spPr/>
        <p:txBody>
          <a:bodyPr/>
          <a:lstStyle/>
          <a:p>
            <a:fld id="{33BFF2F5-E25B-4F7A-888F-74BE4F05942A}" type="datetime1">
              <a:rPr lang="en-US" smtClean="0"/>
              <a:pPr/>
              <a:t>9/11/2015</a:t>
            </a:fld>
            <a:endParaRPr dirty="0"/>
          </a:p>
        </p:txBody>
      </p:sp>
      <p:sp>
        <p:nvSpPr>
          <p:cNvPr id="6" name="Footer Placeholder 5"/>
          <p:cNvSpPr>
            <a:spLocks noGrp="1"/>
          </p:cNvSpPr>
          <p:nvPr>
            <p:ph type="ftr" sz="quarter" idx="11"/>
          </p:nvPr>
        </p:nvSpPr>
        <p:spPr/>
        <p:txBody>
          <a:bodyPr/>
          <a:lstStyle/>
          <a:p>
            <a:r>
              <a:rPr lang="en-US" smtClean="0"/>
              <a:t>Oracle Confidential – 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82826">
            <a:normAutofit/>
          </a:bodyPr>
          <a:lstStyle>
            <a:lvl1pPr marL="0" indent="0" algn="ctr">
              <a:buNone/>
              <a:defRPr sz="2000"/>
            </a:lvl1pPr>
            <a:lvl2pPr marL="457062" indent="0">
              <a:buNone/>
              <a:defRPr sz="2800"/>
            </a:lvl2pPr>
            <a:lvl3pPr marL="914124" indent="0">
              <a:buNone/>
              <a:defRPr sz="2400"/>
            </a:lvl3pPr>
            <a:lvl4pPr marL="1371186" indent="0">
              <a:buNone/>
              <a:defRPr sz="2000"/>
            </a:lvl4pPr>
            <a:lvl5pPr marL="1828254" indent="0">
              <a:buNone/>
              <a:defRPr sz="2000"/>
            </a:lvl5pPr>
            <a:lvl6pPr marL="2285316" indent="0">
              <a:buNone/>
              <a:defRPr sz="2000"/>
            </a:lvl6pPr>
            <a:lvl7pPr marL="2742378" indent="0">
              <a:buNone/>
              <a:defRPr sz="2000"/>
            </a:lvl7pPr>
            <a:lvl8pPr marL="3199440" indent="0">
              <a:buNone/>
              <a:defRPr sz="2000"/>
            </a:lvl8pPr>
            <a:lvl9pPr marL="3656502" indent="0">
              <a:buNone/>
              <a:defRPr sz="2000"/>
            </a:lvl9pPr>
          </a:lstStyle>
          <a:p>
            <a:r>
              <a:rPr lang="en-US" smtClean="0"/>
              <a:t>Click icon to add picture</a:t>
            </a:r>
            <a:endParaRPr dirty="0"/>
          </a:p>
        </p:txBody>
      </p:sp>
      <p:sp>
        <p:nvSpPr>
          <p:cNvPr id="4" name="Title 3"/>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93524" y="947057"/>
            <a:ext cx="7758046" cy="5455316"/>
          </a:xfrm>
          <a:prstGeom prst="rect">
            <a:avLst/>
          </a:prstGeom>
        </p:spPr>
      </p:pic>
      <p:sp>
        <p:nvSpPr>
          <p:cNvPr id="5" name="Date Placeholder 4"/>
          <p:cNvSpPr>
            <a:spLocks noGrp="1"/>
          </p:cNvSpPr>
          <p:nvPr>
            <p:ph type="dt" sz="half" idx="10"/>
          </p:nvPr>
        </p:nvSpPr>
        <p:spPr/>
        <p:txBody>
          <a:bodyPr/>
          <a:lstStyle/>
          <a:p>
            <a:fld id="{D007807F-B37B-49B0-9406-FA2A1F13F081}" type="datetime1">
              <a:rPr lang="en-US" smtClean="0"/>
              <a:pPr/>
              <a:t>9/11/2015</a:t>
            </a:fld>
            <a:endParaRPr dirty="0"/>
          </a:p>
        </p:txBody>
      </p:sp>
      <p:sp>
        <p:nvSpPr>
          <p:cNvPr id="6" name="Footer Placeholder 5"/>
          <p:cNvSpPr>
            <a:spLocks noGrp="1"/>
          </p:cNvSpPr>
          <p:nvPr>
            <p:ph type="ftr" sz="quarter" idx="11"/>
          </p:nvPr>
        </p:nvSpPr>
        <p:spPr/>
        <p:txBody>
          <a:bodyPr/>
          <a:lstStyle/>
          <a:p>
            <a:r>
              <a:rPr lang="en-US" smtClean="0"/>
              <a:t>Oracle Confidential – 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4" name="Title 3"/>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4127106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0" tIns="45708" rIns="91410" bIns="45708" rtlCol="0" anchor="ctr"/>
          <a:lstStyle/>
          <a:p>
            <a:pPr algn="ctr"/>
            <a:endParaRPr dirty="0"/>
          </a:p>
        </p:txBody>
      </p:sp>
      <p:sp>
        <p:nvSpPr>
          <p:cNvPr id="2" name="Title 1"/>
          <p:cNvSpPr>
            <a:spLocks noGrp="1"/>
          </p:cNvSpPr>
          <p:nvPr>
            <p:ph type="ctrTitle"/>
          </p:nvPr>
        </p:nvSpPr>
        <p:spPr>
          <a:xfrm>
            <a:off x="531814" y="739787"/>
            <a:ext cx="9601200" cy="1470025"/>
          </a:xfrm>
        </p:spPr>
        <p:txBody>
          <a:bodyPr/>
          <a:lstStyle>
            <a:lvl1pPr>
              <a:lnSpc>
                <a:spcPct val="80000"/>
              </a:lnSpc>
              <a:defRPr sz="4800"/>
            </a:lvl1pPr>
          </a:lstStyle>
          <a:p>
            <a:r>
              <a:rPr lang="en-US" dirty="0" smtClean="0"/>
              <a:t>Click to edit Master title style</a:t>
            </a:r>
            <a:endParaRPr dirty="0"/>
          </a:p>
        </p:txBody>
      </p:sp>
      <p:sp>
        <p:nvSpPr>
          <p:cNvPr id="3" name="Subtitle 2"/>
          <p:cNvSpPr>
            <a:spLocks noGrp="1"/>
          </p:cNvSpPr>
          <p:nvPr>
            <p:ph type="subTitle" idx="1"/>
          </p:nvPr>
        </p:nvSpPr>
        <p:spPr>
          <a:xfrm>
            <a:off x="531762" y="2286000"/>
            <a:ext cx="9601200" cy="914400"/>
          </a:xfrm>
        </p:spPr>
        <p:txBody>
          <a:bodyPr>
            <a:noAutofit/>
          </a:bodyPr>
          <a:lstStyle>
            <a:lvl1pPr marL="0" indent="0" algn="l">
              <a:spcBef>
                <a:spcPts val="0"/>
              </a:spcBef>
              <a:buNone/>
              <a:defRPr sz="2400" b="1">
                <a:solidFill>
                  <a:schemeClr val="tx1"/>
                </a:solidFill>
              </a:defRPr>
            </a:lvl1pPr>
            <a:lvl2pPr marL="457062" indent="0" algn="ctr">
              <a:buNone/>
              <a:defRPr>
                <a:solidFill>
                  <a:schemeClr val="tx1">
                    <a:tint val="75000"/>
                  </a:schemeClr>
                </a:solidFill>
              </a:defRPr>
            </a:lvl2pPr>
            <a:lvl3pPr marL="914124" indent="0" algn="ctr">
              <a:buNone/>
              <a:defRPr>
                <a:solidFill>
                  <a:schemeClr val="tx1">
                    <a:tint val="75000"/>
                  </a:schemeClr>
                </a:solidFill>
              </a:defRPr>
            </a:lvl3pPr>
            <a:lvl4pPr marL="1371186" indent="0" algn="ctr">
              <a:buNone/>
              <a:defRPr>
                <a:solidFill>
                  <a:schemeClr val="tx1">
                    <a:tint val="75000"/>
                  </a:schemeClr>
                </a:solidFill>
              </a:defRPr>
            </a:lvl4pPr>
            <a:lvl5pPr marL="1828254" indent="0" algn="ctr">
              <a:buNone/>
              <a:defRPr>
                <a:solidFill>
                  <a:schemeClr val="tx1">
                    <a:tint val="75000"/>
                  </a:schemeClr>
                </a:solidFill>
              </a:defRPr>
            </a:lvl5pPr>
            <a:lvl6pPr marL="2285316" indent="0" algn="ctr">
              <a:buNone/>
              <a:defRPr>
                <a:solidFill>
                  <a:schemeClr val="tx1">
                    <a:tint val="75000"/>
                  </a:schemeClr>
                </a:solidFill>
              </a:defRPr>
            </a:lvl6pPr>
            <a:lvl7pPr marL="2742378" indent="0" algn="ctr">
              <a:buNone/>
              <a:defRPr>
                <a:solidFill>
                  <a:schemeClr val="tx1">
                    <a:tint val="75000"/>
                  </a:schemeClr>
                </a:solidFill>
              </a:defRPr>
            </a:lvl7pPr>
            <a:lvl8pPr marL="3199440" indent="0" algn="ctr">
              <a:buNone/>
              <a:defRPr>
                <a:solidFill>
                  <a:schemeClr val="tx1">
                    <a:tint val="75000"/>
                  </a:schemeClr>
                </a:solidFill>
              </a:defRPr>
            </a:lvl8pPr>
            <a:lvl9pPr marL="3656502" indent="0" algn="ctr">
              <a:buNone/>
              <a:defRPr>
                <a:solidFill>
                  <a:schemeClr val="tx1">
                    <a:tint val="75000"/>
                  </a:schemeClr>
                </a:solidFill>
              </a:defRPr>
            </a:lvl9pPr>
          </a:lstStyle>
          <a:p>
            <a:r>
              <a:rPr lang="en-US" dirty="0" smtClean="0"/>
              <a:t>Click to edit Master subtitle style</a:t>
            </a:r>
            <a:endParaRPr dirty="0"/>
          </a:p>
        </p:txBody>
      </p:sp>
      <p:sp>
        <p:nvSpPr>
          <p:cNvPr id="13" name="Text Placeholder 12"/>
          <p:cNvSpPr>
            <a:spLocks noGrp="1"/>
          </p:cNvSpPr>
          <p:nvPr>
            <p:ph type="body" sz="quarter" idx="13" hasCustomPrompt="1"/>
          </p:nvPr>
        </p:nvSpPr>
        <p:spPr>
          <a:xfrm>
            <a:off x="531814" y="3429463"/>
            <a:ext cx="96012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2" name="Picture 11"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531822" y="6263640"/>
            <a:ext cx="1622861" cy="594360"/>
          </a:xfrm>
          <a:prstGeom prst="rect">
            <a:avLst/>
          </a:prstGeom>
        </p:spPr>
      </p:pic>
      <p:sp>
        <p:nvSpPr>
          <p:cNvPr id="7" name="Date Placeholder 6"/>
          <p:cNvSpPr>
            <a:spLocks noGrp="1"/>
          </p:cNvSpPr>
          <p:nvPr>
            <p:ph type="dt" sz="half" idx="14"/>
          </p:nvPr>
        </p:nvSpPr>
        <p:spPr/>
        <p:txBody>
          <a:bodyPr/>
          <a:lstStyle>
            <a:lvl1pPr>
              <a:defRPr>
                <a:solidFill>
                  <a:schemeClr val="tx1"/>
                </a:solidFill>
              </a:defRPr>
            </a:lvl1pPr>
          </a:lstStyle>
          <a:p>
            <a:fld id="{1FD120E3-C64B-44A1-BF3D-A14A14902265}" type="datetime1">
              <a:rPr lang="en-US" smtClean="0"/>
              <a:pPr/>
              <a:t>9/11/2015</a:t>
            </a:fld>
            <a:endParaRPr lang="en-US" dirty="0"/>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smtClean="0"/>
              <a:t>Oracle Confidential – Highly Restricted</a:t>
            </a:r>
            <a:endParaRPr lang="en-US" dirty="0"/>
          </a:p>
        </p:txBody>
      </p:sp>
      <p:sp>
        <p:nvSpPr>
          <p:cNvPr id="14" name="TextBox 13"/>
          <p:cNvSpPr txBox="1"/>
          <p:nvPr userDrawn="1"/>
        </p:nvSpPr>
        <p:spPr>
          <a:xfrm>
            <a:off x="5376673" y="6556248"/>
            <a:ext cx="3200400" cy="182880"/>
          </a:xfrm>
          <a:prstGeom prst="rect">
            <a:avLst/>
          </a:prstGeom>
          <a:noFill/>
        </p:spPr>
        <p:txBody>
          <a:bodyPr vert="horz" wrap="none" lIns="0" tIns="0" rIns="0" bIns="0" rtlCol="0" anchor="ctr" anchorCtr="0">
            <a:noAutofit/>
          </a:bodyPr>
          <a:lstStyle/>
          <a:p>
            <a:pPr algn="r"/>
            <a:r>
              <a:rPr sz="800" dirty="0">
                <a:solidFill>
                  <a:schemeClr val="tx1"/>
                </a:solidFill>
              </a:rPr>
              <a:t>Copyright © </a:t>
            </a:r>
            <a:r>
              <a:rPr sz="800" dirty="0" smtClean="0">
                <a:solidFill>
                  <a:schemeClr val="tx1"/>
                </a:solidFill>
              </a:rPr>
              <a:t>201</a:t>
            </a:r>
            <a:r>
              <a:rPr lang="en-US" sz="800" dirty="0" smtClean="0">
                <a:solidFill>
                  <a:schemeClr val="tx1"/>
                </a:solidFill>
              </a:rPr>
              <a:t>5,</a:t>
            </a:r>
            <a:r>
              <a:rPr sz="800" dirty="0" smtClean="0">
                <a:solidFill>
                  <a:schemeClr val="tx1"/>
                </a:solidFill>
              </a:rPr>
              <a:t> </a:t>
            </a:r>
            <a:r>
              <a:rPr sz="800" dirty="0">
                <a:solidFill>
                  <a:schemeClr val="tx1"/>
                </a:solidFill>
              </a:rPr>
              <a:t>Oracle and/or its affiliates. All rights reserved.  </a:t>
            </a:r>
            <a:r>
              <a:rPr sz="800" dirty="0" smtClean="0">
                <a:solidFill>
                  <a:schemeClr val="tx1"/>
                </a:solidFill>
              </a:rPr>
              <a:t>|</a:t>
            </a:r>
            <a:endParaRPr sz="800" dirty="0">
              <a:solidFill>
                <a:schemeClr val="tx1"/>
              </a:solidFill>
            </a:endParaRPr>
          </a:p>
        </p:txBody>
      </p:sp>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r="7518"/>
          <a:stretch/>
        </p:blipFill>
        <p:spPr>
          <a:xfrm rot="5400000">
            <a:off x="5748381" y="1113573"/>
            <a:ext cx="6007047" cy="4567424"/>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dirty="0" smtClean="0"/>
              <a:t>Click to edit Master title style</a:t>
            </a:r>
            <a:endParaRPr dirty="0"/>
          </a:p>
        </p:txBody>
      </p:sp>
      <p:sp>
        <p:nvSpPr>
          <p:cNvPr id="5" name="Date Placeholder 4"/>
          <p:cNvSpPr>
            <a:spLocks noGrp="1"/>
          </p:cNvSpPr>
          <p:nvPr>
            <p:ph type="dt" sz="half" idx="10"/>
          </p:nvPr>
        </p:nvSpPr>
        <p:spPr/>
        <p:txBody>
          <a:bodyPr/>
          <a:lstStyle/>
          <a:p>
            <a:fld id="{A1C75F9D-184D-470C-8FC4-18018ABF1777}" type="datetime1">
              <a:rPr lang="en-US" smtClean="0"/>
              <a:pPr/>
              <a:t>9/11/2015</a:t>
            </a:fld>
            <a:endParaRPr dirty="0"/>
          </a:p>
        </p:txBody>
      </p:sp>
      <p:sp>
        <p:nvSpPr>
          <p:cNvPr id="6" name="Footer Placeholder 5"/>
          <p:cNvSpPr>
            <a:spLocks noGrp="1"/>
          </p:cNvSpPr>
          <p:nvPr>
            <p:ph type="ftr" sz="quarter" idx="11"/>
          </p:nvPr>
        </p:nvSpPr>
        <p:spPr/>
        <p:txBody>
          <a:bodyPr/>
          <a:lstStyle/>
          <a:p>
            <a:r>
              <a:rPr lang="en-US" smtClean="0"/>
              <a:t>Oracle Confidential – 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747676" y="1013144"/>
            <a:ext cx="3962137" cy="5252348"/>
          </a:xfrm>
          <a:solidFill>
            <a:schemeClr val="bg2"/>
          </a:solidFill>
          <a:ln w="12700">
            <a:solidFill>
              <a:schemeClr val="bg2"/>
            </a:solidFill>
          </a:ln>
        </p:spPr>
        <p:txBody>
          <a:bodyPr tIns="182826">
            <a:normAutofit/>
          </a:bodyPr>
          <a:lstStyle>
            <a:lvl1pPr marL="0" indent="0" algn="ctr">
              <a:buNone/>
              <a:defRPr sz="2000"/>
            </a:lvl1pPr>
            <a:lvl2pPr marL="457062" indent="0">
              <a:buNone/>
              <a:defRPr sz="2800"/>
            </a:lvl2pPr>
            <a:lvl3pPr marL="914124" indent="0">
              <a:buNone/>
              <a:defRPr sz="2400"/>
            </a:lvl3pPr>
            <a:lvl4pPr marL="1371186" indent="0">
              <a:buNone/>
              <a:defRPr sz="2000"/>
            </a:lvl4pPr>
            <a:lvl5pPr marL="1828254" indent="0">
              <a:buNone/>
              <a:defRPr sz="2000"/>
            </a:lvl5pPr>
            <a:lvl6pPr marL="2285316" indent="0">
              <a:buNone/>
              <a:defRPr sz="2000"/>
            </a:lvl6pPr>
            <a:lvl7pPr marL="2742378" indent="0">
              <a:buNone/>
              <a:defRPr sz="2000"/>
            </a:lvl7pPr>
            <a:lvl8pPr marL="3199440" indent="0">
              <a:buNone/>
              <a:defRPr sz="2000"/>
            </a:lvl8pPr>
            <a:lvl9pPr marL="3656502" indent="0">
              <a:buNone/>
              <a:defRPr sz="2000"/>
            </a:lvl9pPr>
          </a:lstStyle>
          <a:p>
            <a:r>
              <a:rPr lang="en-US" smtClean="0"/>
              <a:t>Click icon to add picture</a:t>
            </a:r>
            <a:endParaRPr dirty="0"/>
          </a:p>
        </p:txBody>
      </p:sp>
      <p:pic>
        <p:nvPicPr>
          <p:cNvPr id="13" name="Picture 12" descr="Photos, screen captures, graphics can be inserted in a white mobile phone and tablet"/>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960819" y="1905006"/>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82826">
            <a:normAutofit/>
          </a:bodyPr>
          <a:lstStyle>
            <a:lvl1pPr marL="0" indent="0" algn="ctr">
              <a:buNone/>
              <a:defRPr sz="2000"/>
            </a:lvl1pPr>
            <a:lvl2pPr marL="457062" indent="0">
              <a:buNone/>
              <a:defRPr sz="2800"/>
            </a:lvl2pPr>
            <a:lvl3pPr marL="914124" indent="0">
              <a:buNone/>
              <a:defRPr sz="2400"/>
            </a:lvl3pPr>
            <a:lvl4pPr marL="1371186" indent="0">
              <a:buNone/>
              <a:defRPr sz="2000"/>
            </a:lvl4pPr>
            <a:lvl5pPr marL="1828254" indent="0">
              <a:buNone/>
              <a:defRPr sz="2000"/>
            </a:lvl5pPr>
            <a:lvl6pPr marL="2285316" indent="0">
              <a:buNone/>
              <a:defRPr sz="2000"/>
            </a:lvl6pPr>
            <a:lvl7pPr marL="2742378" indent="0">
              <a:buNone/>
              <a:defRPr sz="2000"/>
            </a:lvl7pPr>
            <a:lvl8pPr marL="3199440" indent="0">
              <a:buNone/>
              <a:defRPr sz="2000"/>
            </a:lvl8pPr>
            <a:lvl9pPr marL="3656502" indent="0">
              <a:buNone/>
              <a:defRPr sz="2000"/>
            </a:lvl9pPr>
          </a:lstStyle>
          <a:p>
            <a:r>
              <a:rPr lang="en-US" dirty="0" smtClean="0"/>
              <a:t>Click icon to add picture</a:t>
            </a:r>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86731" y="2011150"/>
            <a:ext cx="1819655"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41990" y="1585325"/>
            <a:ext cx="5829300" cy="4107283"/>
          </a:xfrm>
          <a:prstGeom prst="rect">
            <a:avLst/>
          </a:prstGeom>
        </p:spPr>
      </p:pic>
      <p:sp>
        <p:nvSpPr>
          <p:cNvPr id="3" name="Picture Placeholder 2"/>
          <p:cNvSpPr>
            <a:spLocks noGrp="1"/>
          </p:cNvSpPr>
          <p:nvPr>
            <p:ph type="pic" idx="1"/>
          </p:nvPr>
        </p:nvSpPr>
        <p:spPr bwMode="gray">
          <a:xfrm>
            <a:off x="1910172" y="2364583"/>
            <a:ext cx="1572768" cy="2833684"/>
          </a:xfrm>
          <a:solidFill>
            <a:schemeClr val="bg2"/>
          </a:solidFill>
          <a:ln w="12700">
            <a:solidFill>
              <a:schemeClr val="bg2"/>
            </a:solidFill>
          </a:ln>
        </p:spPr>
        <p:txBody>
          <a:bodyPr tIns="182826">
            <a:normAutofit/>
          </a:bodyPr>
          <a:lstStyle>
            <a:lvl1pPr marL="0" indent="0" algn="ctr">
              <a:buNone/>
              <a:defRPr sz="2000"/>
            </a:lvl1pPr>
            <a:lvl2pPr marL="457062" indent="0">
              <a:buNone/>
              <a:defRPr sz="2800"/>
            </a:lvl2pPr>
            <a:lvl3pPr marL="914124" indent="0">
              <a:buNone/>
              <a:defRPr sz="2400"/>
            </a:lvl3pPr>
            <a:lvl4pPr marL="1371186" indent="0">
              <a:buNone/>
              <a:defRPr sz="2000"/>
            </a:lvl4pPr>
            <a:lvl5pPr marL="1828254" indent="0">
              <a:buNone/>
              <a:defRPr sz="2000"/>
            </a:lvl5pPr>
            <a:lvl6pPr marL="2285316" indent="0">
              <a:buNone/>
              <a:defRPr sz="2000"/>
            </a:lvl6pPr>
            <a:lvl7pPr marL="2742378" indent="0">
              <a:buNone/>
              <a:defRPr sz="2000"/>
            </a:lvl7pPr>
            <a:lvl8pPr marL="3199440" indent="0">
              <a:buNone/>
              <a:defRPr sz="2000"/>
            </a:lvl8pPr>
            <a:lvl9pPr marL="3656502" indent="0">
              <a:buNone/>
              <a:defRPr sz="2000"/>
            </a:lvl9pPr>
          </a:lstStyle>
          <a:p>
            <a:r>
              <a:rPr lang="en-US" smtClean="0"/>
              <a:t>Click icon to add picture</a:t>
            </a:r>
            <a:endParaRPr dirty="0"/>
          </a:p>
        </p:txBody>
      </p:sp>
      <p:sp>
        <p:nvSpPr>
          <p:cNvPr id="5" name="Date Placeholder 4"/>
          <p:cNvSpPr>
            <a:spLocks noGrp="1"/>
          </p:cNvSpPr>
          <p:nvPr>
            <p:ph type="dt" sz="half" idx="10"/>
          </p:nvPr>
        </p:nvSpPr>
        <p:spPr/>
        <p:txBody>
          <a:bodyPr/>
          <a:lstStyle/>
          <a:p>
            <a:fld id="{86F62267-F846-4299-9064-51AD30FC8FCA}" type="datetime1">
              <a:rPr lang="en-US" smtClean="0"/>
              <a:pPr/>
              <a:t>9/11/2015</a:t>
            </a:fld>
            <a:endParaRPr dirty="0"/>
          </a:p>
        </p:txBody>
      </p:sp>
      <p:sp>
        <p:nvSpPr>
          <p:cNvPr id="6" name="Footer Placeholder 5"/>
          <p:cNvSpPr>
            <a:spLocks noGrp="1"/>
          </p:cNvSpPr>
          <p:nvPr>
            <p:ph type="ftr" sz="quarter" idx="11"/>
          </p:nvPr>
        </p:nvSpPr>
        <p:spPr/>
        <p:txBody>
          <a:bodyPr/>
          <a:lstStyle/>
          <a:p>
            <a:r>
              <a:rPr lang="en-US" smtClean="0"/>
              <a:t>Oracle Confidential – 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16" y="1975104"/>
            <a:ext cx="5248655" cy="3328416"/>
          </a:xfrm>
          <a:solidFill>
            <a:schemeClr val="bg2"/>
          </a:solidFill>
          <a:ln w="12700">
            <a:solidFill>
              <a:schemeClr val="bg2"/>
            </a:solidFill>
          </a:ln>
        </p:spPr>
        <p:txBody>
          <a:bodyPr tIns="182826">
            <a:normAutofit/>
          </a:bodyPr>
          <a:lstStyle>
            <a:lvl1pPr marL="0" indent="0" algn="ctr">
              <a:buNone/>
              <a:defRPr sz="2000"/>
            </a:lvl1pPr>
            <a:lvl2pPr marL="457062" indent="0">
              <a:buNone/>
              <a:defRPr sz="2800"/>
            </a:lvl2pPr>
            <a:lvl3pPr marL="914124" indent="0">
              <a:buNone/>
              <a:defRPr sz="2400"/>
            </a:lvl3pPr>
            <a:lvl4pPr marL="1371186" indent="0">
              <a:buNone/>
              <a:defRPr sz="2000"/>
            </a:lvl4pPr>
            <a:lvl5pPr marL="1828254" indent="0">
              <a:buNone/>
              <a:defRPr sz="2000"/>
            </a:lvl5pPr>
            <a:lvl6pPr marL="2285316" indent="0">
              <a:buNone/>
              <a:defRPr sz="2000"/>
            </a:lvl6pPr>
            <a:lvl7pPr marL="2742378" indent="0">
              <a:buNone/>
              <a:defRPr sz="2000"/>
            </a:lvl7pPr>
            <a:lvl8pPr marL="3199440" indent="0">
              <a:buNone/>
              <a:defRPr sz="2000"/>
            </a:lvl8pPr>
            <a:lvl9pPr marL="3656502" indent="0">
              <a:buNone/>
              <a:defRPr sz="2000"/>
            </a:lvl9pPr>
          </a:lstStyle>
          <a:p>
            <a:r>
              <a:rPr lang="en-US" smtClean="0"/>
              <a:t>Click icon to add picture</a:t>
            </a:r>
            <a:endParaRPr dirty="0"/>
          </a:p>
        </p:txBody>
      </p:sp>
      <p:sp>
        <p:nvSpPr>
          <p:cNvPr id="4" name="Title 3"/>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362906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val="0"/>
              </a:ext>
            </a:extLst>
          </a:blip>
          <a:srcRect r="2901"/>
          <a:stretch/>
        </p:blipFill>
        <p:spPr>
          <a:xfrm rot="5400000">
            <a:off x="5891730" y="1502671"/>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dirty="0" smtClean="0"/>
              <a:t>Click to edit Master title style</a:t>
            </a:r>
            <a:endParaRPr dirty="0"/>
          </a:p>
        </p:txBody>
      </p:sp>
      <p:sp>
        <p:nvSpPr>
          <p:cNvPr id="5" name="Date Placeholder 4"/>
          <p:cNvSpPr>
            <a:spLocks noGrp="1"/>
          </p:cNvSpPr>
          <p:nvPr>
            <p:ph type="dt" sz="half" idx="10"/>
          </p:nvPr>
        </p:nvSpPr>
        <p:spPr/>
        <p:txBody>
          <a:bodyPr/>
          <a:lstStyle/>
          <a:p>
            <a:fld id="{D0BD5AE0-2E2B-4406-A518-08F21BFE7BA0}" type="datetime1">
              <a:rPr lang="en-US" smtClean="0"/>
              <a:pPr/>
              <a:t>9/11/2015</a:t>
            </a:fld>
            <a:endParaRPr dirty="0"/>
          </a:p>
        </p:txBody>
      </p:sp>
      <p:sp>
        <p:nvSpPr>
          <p:cNvPr id="6" name="Footer Placeholder 5"/>
          <p:cNvSpPr>
            <a:spLocks noGrp="1"/>
          </p:cNvSpPr>
          <p:nvPr>
            <p:ph type="ftr" sz="quarter" idx="11"/>
          </p:nvPr>
        </p:nvSpPr>
        <p:spPr/>
        <p:txBody>
          <a:bodyPr/>
          <a:lstStyle/>
          <a:p>
            <a:r>
              <a:rPr lang="en-US" smtClean="0"/>
              <a:t>Oracle Confidential – 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7061706" y="1013144"/>
            <a:ext cx="3313568" cy="5252348"/>
          </a:xfrm>
          <a:solidFill>
            <a:schemeClr val="bg2"/>
          </a:solidFill>
          <a:ln w="12700">
            <a:solidFill>
              <a:schemeClr val="bg2"/>
            </a:solidFill>
          </a:ln>
        </p:spPr>
        <p:txBody>
          <a:bodyPr tIns="182826">
            <a:normAutofit/>
          </a:bodyPr>
          <a:lstStyle>
            <a:lvl1pPr marL="0" indent="0" algn="ctr">
              <a:buNone/>
              <a:defRPr sz="2000"/>
            </a:lvl1pPr>
            <a:lvl2pPr marL="457062" indent="0">
              <a:buNone/>
              <a:defRPr sz="2800"/>
            </a:lvl2pPr>
            <a:lvl3pPr marL="914124" indent="0">
              <a:buNone/>
              <a:defRPr sz="2400"/>
            </a:lvl3pPr>
            <a:lvl4pPr marL="1371186" indent="0">
              <a:buNone/>
              <a:defRPr sz="2000"/>
            </a:lvl4pPr>
            <a:lvl5pPr marL="1828254" indent="0">
              <a:buNone/>
              <a:defRPr sz="2000"/>
            </a:lvl5pPr>
            <a:lvl6pPr marL="2285316" indent="0">
              <a:buNone/>
              <a:defRPr sz="2000"/>
            </a:lvl6pPr>
            <a:lvl7pPr marL="2742378" indent="0">
              <a:buNone/>
              <a:defRPr sz="2000"/>
            </a:lvl7pPr>
            <a:lvl8pPr marL="3199440" indent="0">
              <a:buNone/>
              <a:defRPr sz="2000"/>
            </a:lvl8pPr>
            <a:lvl9pPr marL="3656502" indent="0">
              <a:buNone/>
              <a:defRPr sz="2000"/>
            </a:lvl9pPr>
          </a:lstStyle>
          <a:p>
            <a:r>
              <a:rPr lang="en-US" smtClean="0"/>
              <a:t>Click icon to add picture</a:t>
            </a:r>
            <a:endParaRPr dirty="0"/>
          </a:p>
        </p:txBody>
      </p:sp>
      <p:pic>
        <p:nvPicPr>
          <p:cNvPr id="19" name="Picture 18"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69960" y="2096388"/>
            <a:ext cx="1819655" cy="3522853"/>
          </a:xfrm>
          <a:prstGeom prst="rect">
            <a:avLst/>
          </a:prstGeom>
        </p:spPr>
      </p:pic>
      <p:sp>
        <p:nvSpPr>
          <p:cNvPr id="20" name="Picture Placeholder 2"/>
          <p:cNvSpPr>
            <a:spLocks noGrp="1"/>
          </p:cNvSpPr>
          <p:nvPr>
            <p:ph type="pic" idx="1"/>
          </p:nvPr>
        </p:nvSpPr>
        <p:spPr bwMode="gray">
          <a:xfrm>
            <a:off x="4093402" y="2449820"/>
            <a:ext cx="1572768" cy="2833684"/>
          </a:xfrm>
          <a:solidFill>
            <a:schemeClr val="bg2"/>
          </a:solidFill>
          <a:ln w="12700">
            <a:solidFill>
              <a:schemeClr val="bg2"/>
            </a:solidFill>
          </a:ln>
        </p:spPr>
        <p:txBody>
          <a:bodyPr tIns="182826">
            <a:normAutofit/>
          </a:bodyPr>
          <a:lstStyle>
            <a:lvl1pPr marL="0" indent="0" algn="ctr">
              <a:buNone/>
              <a:defRPr sz="2000"/>
            </a:lvl1pPr>
            <a:lvl2pPr marL="457062" indent="0">
              <a:buNone/>
              <a:defRPr sz="2800"/>
            </a:lvl2pPr>
            <a:lvl3pPr marL="914124" indent="0">
              <a:buNone/>
              <a:defRPr sz="2400"/>
            </a:lvl3pPr>
            <a:lvl4pPr marL="1371186" indent="0">
              <a:buNone/>
              <a:defRPr sz="2000"/>
            </a:lvl4pPr>
            <a:lvl5pPr marL="1828254" indent="0">
              <a:buNone/>
              <a:defRPr sz="2000"/>
            </a:lvl5pPr>
            <a:lvl6pPr marL="2285316" indent="0">
              <a:buNone/>
              <a:defRPr sz="2000"/>
            </a:lvl6pPr>
            <a:lvl7pPr marL="2742378" indent="0">
              <a:buNone/>
              <a:defRPr sz="2000"/>
            </a:lvl7pPr>
            <a:lvl8pPr marL="3199440" indent="0">
              <a:buNone/>
              <a:defRPr sz="2000"/>
            </a:lvl8pPr>
            <a:lvl9pPr marL="3656502" indent="0">
              <a:buNone/>
              <a:defRPr sz="2000"/>
            </a:lvl9pPr>
          </a:lstStyle>
          <a:p>
            <a:r>
              <a:rPr lang="en-US" smtClean="0"/>
              <a:t>Click icon to add picture</a:t>
            </a:r>
            <a:endParaRPr dirty="0"/>
          </a:p>
        </p:txBody>
      </p:sp>
    </p:spTree>
    <p:extLst>
      <p:ext uri="{BB962C8B-B14F-4D97-AF65-F5344CB8AC3E}">
        <p14:creationId xmlns:p14="http://schemas.microsoft.com/office/powerpoint/2010/main" val="39645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0" tIns="45708" rIns="91410" bIns="45708" rtlCol="0" anchor="ctr"/>
          <a:lstStyle/>
          <a:p>
            <a:pPr algn="ctr"/>
            <a:endParaRPr dirty="0"/>
          </a:p>
        </p:txBody>
      </p:sp>
      <p:grpSp>
        <p:nvGrpSpPr>
          <p:cNvPr id="2" name="Group 1"/>
          <p:cNvGrpSpPr/>
          <p:nvPr/>
        </p:nvGrpSpPr>
        <p:grpSpPr>
          <a:xfrm>
            <a:off x="0" y="0"/>
            <a:ext cx="12189400"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5" name="Date Placeholder 4"/>
          <p:cNvSpPr>
            <a:spLocks noGrp="1"/>
          </p:cNvSpPr>
          <p:nvPr>
            <p:ph type="dt" sz="half" idx="10"/>
          </p:nvPr>
        </p:nvSpPr>
        <p:spPr/>
        <p:txBody>
          <a:bodyPr/>
          <a:lstStyle>
            <a:lvl1pPr>
              <a:defRPr>
                <a:solidFill>
                  <a:srgbClr val="5F5F5F"/>
                </a:solidFill>
              </a:defRPr>
            </a:lvl1pPr>
          </a:lstStyle>
          <a:p>
            <a:fld id="{059F3029-A1C9-4FE9-A302-0772C4E4F712}" type="datetime1">
              <a:rPr lang="en-US" smtClean="0"/>
              <a:pPr/>
              <a:t>9/11/2015</a:t>
            </a:fld>
            <a:endParaRPr lang="en-US" dirty="0"/>
          </a:p>
        </p:txBody>
      </p:sp>
      <p:sp>
        <p:nvSpPr>
          <p:cNvPr id="6" name="Footer Placeholder 5"/>
          <p:cNvSpPr>
            <a:spLocks noGrp="1"/>
          </p:cNvSpPr>
          <p:nvPr>
            <p:ph type="ftr" sz="quarter" idx="11"/>
          </p:nvPr>
        </p:nvSpPr>
        <p:spPr/>
        <p:txBody>
          <a:bodyPr/>
          <a:lstStyle>
            <a:lvl1pPr>
              <a:defRPr>
                <a:solidFill>
                  <a:srgbClr val="5F5F5F"/>
                </a:solidFill>
              </a:defRPr>
            </a:lvl1pPr>
          </a:lstStyle>
          <a:p>
            <a:r>
              <a:rPr lang="en-US" smtClean="0"/>
              <a:t>Oracle Confidential – Highly Restricted</a:t>
            </a:r>
            <a:endParaRPr lang="en-US" dirty="0"/>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22" name="Text Placeholder 12"/>
          <p:cNvSpPr>
            <a:spLocks noGrp="1"/>
          </p:cNvSpPr>
          <p:nvPr>
            <p:ph type="body" sz="quarter" idx="13" hasCustomPrompt="1"/>
          </p:nvPr>
        </p:nvSpPr>
        <p:spPr>
          <a:xfrm>
            <a:off x="760414" y="2666999"/>
            <a:ext cx="5029201"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4" y="609600"/>
            <a:ext cx="5029201" cy="2044700"/>
          </a:xfrm>
        </p:spPr>
        <p:txBody>
          <a:bodyPr/>
          <a:lstStyle>
            <a:lvl1pPr>
              <a:defRPr sz="13800" b="1"/>
            </a:lvl1pPr>
          </a:lstStyle>
          <a:p>
            <a:r>
              <a:rPr lang="en-US" dirty="0" smtClean="0"/>
              <a:t>XX</a:t>
            </a:r>
            <a:endParaRPr lang="en-US" dirty="0"/>
          </a:p>
        </p:txBody>
      </p:sp>
      <p:pic>
        <p:nvPicPr>
          <p:cNvPr id="15" name="Picture 14"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531822" y="6263640"/>
            <a:ext cx="1622861" cy="594360"/>
          </a:xfrm>
          <a:prstGeom prst="rect">
            <a:avLst/>
          </a:prstGeom>
        </p:spPr>
      </p:pic>
      <p:sp>
        <p:nvSpPr>
          <p:cNvPr id="19" name="TextBox 18"/>
          <p:cNvSpPr txBox="1"/>
          <p:nvPr userDrawn="1"/>
        </p:nvSpPr>
        <p:spPr>
          <a:xfrm>
            <a:off x="5376673" y="6556248"/>
            <a:ext cx="3200400" cy="182880"/>
          </a:xfrm>
          <a:prstGeom prst="rect">
            <a:avLst/>
          </a:prstGeom>
          <a:noFill/>
        </p:spPr>
        <p:txBody>
          <a:bodyPr vert="horz" wrap="none" lIns="0" tIns="0" rIns="0" bIns="0" rtlCol="0" anchor="ctr" anchorCtr="0">
            <a:noAutofit/>
          </a:bodyPr>
          <a:lstStyle/>
          <a:p>
            <a:pPr algn="r"/>
            <a:r>
              <a:rPr sz="800" dirty="0">
                <a:solidFill>
                  <a:srgbClr val="5F5F5F"/>
                </a:solidFill>
              </a:rPr>
              <a:t>Copyright © </a:t>
            </a:r>
            <a:r>
              <a:rPr sz="800" dirty="0" smtClean="0">
                <a:solidFill>
                  <a:srgbClr val="5F5F5F"/>
                </a:solidFill>
              </a:rPr>
              <a:t>2014</a:t>
            </a:r>
            <a:r>
              <a:rPr lang="en-US" sz="800" dirty="0" smtClean="0">
                <a:solidFill>
                  <a:srgbClr val="5F5F5F"/>
                </a:solidFill>
              </a:rPr>
              <a:t>,</a:t>
            </a:r>
            <a:r>
              <a:rPr sz="800" dirty="0" smtClean="0">
                <a:solidFill>
                  <a:srgbClr val="5F5F5F"/>
                </a:solidFill>
              </a:rPr>
              <a:t> </a:t>
            </a:r>
            <a:r>
              <a:rPr sz="800" dirty="0">
                <a:solidFill>
                  <a:srgbClr val="5F5F5F"/>
                </a:solidFill>
              </a:rPr>
              <a:t>Oracle and/or its affiliates. All rights reserved.  </a:t>
            </a:r>
            <a:r>
              <a:rPr sz="800" dirty="0" smtClean="0">
                <a:solidFill>
                  <a:srgbClr val="5F5F5F"/>
                </a:solidFill>
              </a:rPr>
              <a:t>|</a:t>
            </a:r>
            <a:endParaRPr sz="800" dirty="0">
              <a:solidFill>
                <a:srgbClr val="5F5F5F"/>
              </a:solidFill>
            </a:endParaRPr>
          </a:p>
        </p:txBody>
      </p:sp>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9B5466-EC10-4ADB-A2C4-526B4BA891F5}" type="datetime1">
              <a:rPr lang="en-US" smtClean="0"/>
              <a:pPr/>
              <a:t>9/11/2015</a:t>
            </a:fld>
            <a:endParaRPr dirty="0"/>
          </a:p>
        </p:txBody>
      </p:sp>
      <p:sp>
        <p:nvSpPr>
          <p:cNvPr id="3" name="Footer Placeholder 2"/>
          <p:cNvSpPr>
            <a:spLocks noGrp="1"/>
          </p:cNvSpPr>
          <p:nvPr>
            <p:ph type="ftr" sz="quarter" idx="11"/>
          </p:nvPr>
        </p:nvSpPr>
        <p:spPr/>
        <p:txBody>
          <a:bodyPr/>
          <a:lstStyle/>
          <a:p>
            <a:r>
              <a:rPr lang="en-US" smtClean="0"/>
              <a:t>Oracle Confidential – 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6" y="1371600"/>
            <a:ext cx="11125199"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6" y="2514600"/>
            <a:ext cx="11125199"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81E53B-10A4-4929-BA5F-08290F1A74EA}" type="datetime1">
              <a:rPr lang="en-US" smtClean="0"/>
              <a:pPr/>
              <a:t>9/11/2015</a:t>
            </a:fld>
            <a:endParaRPr dirty="0"/>
          </a:p>
        </p:txBody>
      </p:sp>
      <p:sp>
        <p:nvSpPr>
          <p:cNvPr id="3" name="Footer Placeholder 2"/>
          <p:cNvSpPr>
            <a:spLocks noGrp="1"/>
          </p:cNvSpPr>
          <p:nvPr>
            <p:ph type="ftr" sz="quarter" idx="11"/>
          </p:nvPr>
        </p:nvSpPr>
        <p:spPr/>
        <p:txBody>
          <a:bodyPr/>
          <a:lstStyle/>
          <a:p>
            <a:r>
              <a:rPr lang="en-US" smtClean="0"/>
              <a:t>Oracle Confidential – 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6" y="1371600"/>
            <a:ext cx="11125199"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6" y="2514600"/>
            <a:ext cx="11125199"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2B75BD-020A-44DD-9DC6-1E7B77559295}" type="datetime1">
              <a:rPr lang="en-US" smtClean="0"/>
              <a:pPr/>
              <a:t>9/11/2015</a:t>
            </a:fld>
            <a:endParaRPr dirty="0"/>
          </a:p>
        </p:txBody>
      </p:sp>
      <p:sp>
        <p:nvSpPr>
          <p:cNvPr id="3" name="Footer Placeholder 2"/>
          <p:cNvSpPr>
            <a:spLocks noGrp="1"/>
          </p:cNvSpPr>
          <p:nvPr>
            <p:ph type="ftr" sz="quarter" idx="11"/>
          </p:nvPr>
        </p:nvSpPr>
        <p:spPr/>
        <p:txBody>
          <a:bodyPr/>
          <a:lstStyle/>
          <a:p>
            <a:r>
              <a:rPr lang="en-US" smtClean="0"/>
              <a:t>Oracle Confidential – 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grpSp>
        <p:nvGrpSpPr>
          <p:cNvPr id="3093" name="Group 3092" descr="&quot;Hardware and Software Engineered to work together&quot; tagline in red and black"/>
          <p:cNvGrpSpPr/>
          <p:nvPr userDrawn="1"/>
        </p:nvGrpSpPr>
        <p:grpSpPr bwMode="gray">
          <a:xfrm>
            <a:off x="3263901" y="2743200"/>
            <a:ext cx="5668962" cy="1081088"/>
            <a:chOff x="3263901" y="1227138"/>
            <a:chExt cx="5668962" cy="1081088"/>
          </a:xfrm>
        </p:grpSpPr>
        <p:sp>
          <p:nvSpPr>
            <p:cNvPr id="8" name="Rectangle 5"/>
            <p:cNvSpPr>
              <a:spLocks noChangeArrowheads="1"/>
            </p:cNvSpPr>
            <p:nvPr/>
          </p:nvSpPr>
          <p:spPr bwMode="gray">
            <a:xfrm>
              <a:off x="3997326" y="1855788"/>
              <a:ext cx="73025" cy="50800"/>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dirty="0"/>
            </a:p>
          </p:txBody>
        </p:sp>
        <p:sp>
          <p:nvSpPr>
            <p:cNvPr id="9" name="Freeform 6"/>
            <p:cNvSpPr>
              <a:spLocks noEditPoints="1"/>
            </p:cNvSpPr>
            <p:nvPr/>
          </p:nvSpPr>
          <p:spPr bwMode="gray">
            <a:xfrm>
              <a:off x="4835526" y="1362075"/>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2"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0" name="Freeform 7"/>
            <p:cNvSpPr>
              <a:spLocks/>
            </p:cNvSpPr>
            <p:nvPr/>
          </p:nvSpPr>
          <p:spPr bwMode="gray">
            <a:xfrm>
              <a:off x="3263901" y="1236663"/>
              <a:ext cx="288925" cy="434975"/>
            </a:xfrm>
            <a:custGeom>
              <a:avLst/>
              <a:gdLst>
                <a:gd name="T0" fmla="*/ 125 w 182"/>
                <a:gd name="T1" fmla="*/ 110 h 274"/>
                <a:gd name="T2" fmla="*/ 125 w 182"/>
                <a:gd name="T3" fmla="*/ 0 h 274"/>
                <a:gd name="T4" fmla="*/ 182 w 182"/>
                <a:gd name="T5" fmla="*/ 0 h 274"/>
                <a:gd name="T6" fmla="*/ 182 w 182"/>
                <a:gd name="T7" fmla="*/ 274 h 274"/>
                <a:gd name="T8" fmla="*/ 125 w 182"/>
                <a:gd name="T9" fmla="*/ 274 h 274"/>
                <a:gd name="T10" fmla="*/ 125 w 182"/>
                <a:gd name="T11" fmla="*/ 153 h 274"/>
                <a:gd name="T12" fmla="*/ 57 w 182"/>
                <a:gd name="T13" fmla="*/ 153 h 274"/>
                <a:gd name="T14" fmla="*/ 57 w 182"/>
                <a:gd name="T15" fmla="*/ 274 h 274"/>
                <a:gd name="T16" fmla="*/ 0 w 182"/>
                <a:gd name="T17" fmla="*/ 274 h 274"/>
                <a:gd name="T18" fmla="*/ 0 w 182"/>
                <a:gd name="T19" fmla="*/ 0 h 274"/>
                <a:gd name="T20" fmla="*/ 57 w 182"/>
                <a:gd name="T21" fmla="*/ 0 h 274"/>
                <a:gd name="T22" fmla="*/ 57 w 182"/>
                <a:gd name="T23" fmla="*/ 110 h 274"/>
                <a:gd name="T24" fmla="*/ 125 w 182"/>
                <a:gd name="T25" fmla="*/ 11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2" h="274">
                  <a:moveTo>
                    <a:pt x="125" y="110"/>
                  </a:moveTo>
                  <a:lnTo>
                    <a:pt x="125" y="0"/>
                  </a:lnTo>
                  <a:lnTo>
                    <a:pt x="182" y="0"/>
                  </a:lnTo>
                  <a:lnTo>
                    <a:pt x="182" y="274"/>
                  </a:lnTo>
                  <a:lnTo>
                    <a:pt x="125" y="274"/>
                  </a:lnTo>
                  <a:lnTo>
                    <a:pt x="125" y="153"/>
                  </a:lnTo>
                  <a:lnTo>
                    <a:pt x="57" y="153"/>
                  </a:lnTo>
                  <a:lnTo>
                    <a:pt x="57" y="274"/>
                  </a:lnTo>
                  <a:lnTo>
                    <a:pt x="0" y="274"/>
                  </a:lnTo>
                  <a:lnTo>
                    <a:pt x="0" y="0"/>
                  </a:lnTo>
                  <a:lnTo>
                    <a:pt x="57" y="0"/>
                  </a:lnTo>
                  <a:lnTo>
                    <a:pt x="57" y="110"/>
                  </a:lnTo>
                  <a:lnTo>
                    <a:pt x="125" y="1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1" name="Freeform 8"/>
            <p:cNvSpPr>
              <a:spLocks noEditPoints="1"/>
            </p:cNvSpPr>
            <p:nvPr/>
          </p:nvSpPr>
          <p:spPr bwMode="gray">
            <a:xfrm>
              <a:off x="3602038" y="1362075"/>
              <a:ext cx="246063" cy="317500"/>
            </a:xfrm>
            <a:custGeom>
              <a:avLst/>
              <a:gdLst>
                <a:gd name="T0" fmla="*/ 29 w 30"/>
                <a:gd name="T1" fmla="*/ 30 h 38"/>
                <a:gd name="T2" fmla="*/ 30 w 30"/>
                <a:gd name="T3" fmla="*/ 37 h 38"/>
                <a:gd name="T4" fmla="*/ 20 w 30"/>
                <a:gd name="T5" fmla="*/ 37 h 38"/>
                <a:gd name="T6" fmla="*/ 20 w 30"/>
                <a:gd name="T7" fmla="*/ 32 h 38"/>
                <a:gd name="T8" fmla="*/ 19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4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19" y="32"/>
                    <a:pt x="19" y="32"/>
                    <a:pt x="19"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2" name="Freeform 9"/>
            <p:cNvSpPr>
              <a:spLocks/>
            </p:cNvSpPr>
            <p:nvPr/>
          </p:nvSpPr>
          <p:spPr bwMode="gray">
            <a:xfrm>
              <a:off x="3897313" y="1362075"/>
              <a:ext cx="165100" cy="309563"/>
            </a:xfrm>
            <a:custGeom>
              <a:avLst/>
              <a:gdLst>
                <a:gd name="T0" fmla="*/ 10 w 20"/>
                <a:gd name="T1" fmla="*/ 0 h 37"/>
                <a:gd name="T2" fmla="*/ 10 w 20"/>
                <a:gd name="T3" fmla="*/ 5 h 37"/>
                <a:gd name="T4" fmla="*/ 10 w 20"/>
                <a:gd name="T5" fmla="*/ 5 h 37"/>
                <a:gd name="T6" fmla="*/ 20 w 20"/>
                <a:gd name="T7" fmla="*/ 0 h 37"/>
                <a:gd name="T8" fmla="*/ 20 w 20"/>
                <a:gd name="T9" fmla="*/ 9 h 37"/>
                <a:gd name="T10" fmla="*/ 10 w 20"/>
                <a:gd name="T11" fmla="*/ 17 h 37"/>
                <a:gd name="T12" fmla="*/ 10 w 20"/>
                <a:gd name="T13" fmla="*/ 37 h 37"/>
                <a:gd name="T14" fmla="*/ 0 w 20"/>
                <a:gd name="T15" fmla="*/ 37 h 37"/>
                <a:gd name="T16" fmla="*/ 0 w 20"/>
                <a:gd name="T17" fmla="*/ 0 h 37"/>
                <a:gd name="T18" fmla="*/ 10 w 20"/>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7">
                  <a:moveTo>
                    <a:pt x="10" y="0"/>
                  </a:moveTo>
                  <a:cubicBezTo>
                    <a:pt x="10" y="5"/>
                    <a:pt x="10" y="5"/>
                    <a:pt x="10" y="5"/>
                  </a:cubicBezTo>
                  <a:cubicBezTo>
                    <a:pt x="10" y="5"/>
                    <a:pt x="10" y="5"/>
                    <a:pt x="10" y="5"/>
                  </a:cubicBezTo>
                  <a:cubicBezTo>
                    <a:pt x="12" y="1"/>
                    <a:pt x="15" y="0"/>
                    <a:pt x="20" y="0"/>
                  </a:cubicBezTo>
                  <a:cubicBezTo>
                    <a:pt x="20" y="9"/>
                    <a:pt x="20" y="9"/>
                    <a:pt x="20" y="9"/>
                  </a:cubicBezTo>
                  <a:cubicBezTo>
                    <a:pt x="11"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3" name="Freeform 10"/>
            <p:cNvSpPr>
              <a:spLocks/>
            </p:cNvSpPr>
            <p:nvPr/>
          </p:nvSpPr>
          <p:spPr bwMode="gray">
            <a:xfrm>
              <a:off x="4367213" y="1362075"/>
              <a:ext cx="444500" cy="309563"/>
            </a:xfrm>
            <a:custGeom>
              <a:avLst/>
              <a:gdLst>
                <a:gd name="T0" fmla="*/ 0 w 280"/>
                <a:gd name="T1" fmla="*/ 0 h 195"/>
                <a:gd name="T2" fmla="*/ 52 w 280"/>
                <a:gd name="T3" fmla="*/ 0 h 195"/>
                <a:gd name="T4" fmla="*/ 77 w 280"/>
                <a:gd name="T5" fmla="*/ 148 h 195"/>
                <a:gd name="T6" fmla="*/ 77 w 280"/>
                <a:gd name="T7" fmla="*/ 148 h 195"/>
                <a:gd name="T8" fmla="*/ 114 w 280"/>
                <a:gd name="T9" fmla="*/ 0 h 195"/>
                <a:gd name="T10" fmla="*/ 171 w 280"/>
                <a:gd name="T11" fmla="*/ 0 h 195"/>
                <a:gd name="T12" fmla="*/ 202 w 280"/>
                <a:gd name="T13" fmla="*/ 148 h 195"/>
                <a:gd name="T14" fmla="*/ 202 w 280"/>
                <a:gd name="T15" fmla="*/ 148 h 195"/>
                <a:gd name="T16" fmla="*/ 233 w 280"/>
                <a:gd name="T17" fmla="*/ 0 h 195"/>
                <a:gd name="T18" fmla="*/ 280 w 280"/>
                <a:gd name="T19" fmla="*/ 0 h 195"/>
                <a:gd name="T20" fmla="*/ 233 w 280"/>
                <a:gd name="T21" fmla="*/ 195 h 195"/>
                <a:gd name="T22" fmla="*/ 176 w 280"/>
                <a:gd name="T23" fmla="*/ 195 h 195"/>
                <a:gd name="T24" fmla="*/ 140 w 280"/>
                <a:gd name="T25" fmla="*/ 63 h 195"/>
                <a:gd name="T26" fmla="*/ 140 w 280"/>
                <a:gd name="T27" fmla="*/ 63 h 195"/>
                <a:gd name="T28" fmla="*/ 103 w 280"/>
                <a:gd name="T29" fmla="*/ 195 h 195"/>
                <a:gd name="T30" fmla="*/ 46 w 280"/>
                <a:gd name="T31" fmla="*/ 195 h 195"/>
                <a:gd name="T32" fmla="*/ 0 w 280"/>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0" h="195">
                  <a:moveTo>
                    <a:pt x="0" y="0"/>
                  </a:moveTo>
                  <a:lnTo>
                    <a:pt x="52" y="0"/>
                  </a:lnTo>
                  <a:lnTo>
                    <a:pt x="77" y="148"/>
                  </a:lnTo>
                  <a:lnTo>
                    <a:pt x="77" y="148"/>
                  </a:lnTo>
                  <a:lnTo>
                    <a:pt x="114" y="0"/>
                  </a:lnTo>
                  <a:lnTo>
                    <a:pt x="171" y="0"/>
                  </a:lnTo>
                  <a:lnTo>
                    <a:pt x="202" y="148"/>
                  </a:lnTo>
                  <a:lnTo>
                    <a:pt x="202" y="148"/>
                  </a:lnTo>
                  <a:lnTo>
                    <a:pt x="233" y="0"/>
                  </a:lnTo>
                  <a:lnTo>
                    <a:pt x="280" y="0"/>
                  </a:lnTo>
                  <a:lnTo>
                    <a:pt x="233" y="195"/>
                  </a:lnTo>
                  <a:lnTo>
                    <a:pt x="176" y="195"/>
                  </a:lnTo>
                  <a:lnTo>
                    <a:pt x="140" y="63"/>
                  </a:lnTo>
                  <a:lnTo>
                    <a:pt x="140" y="63"/>
                  </a:lnTo>
                  <a:lnTo>
                    <a:pt x="103" y="195"/>
                  </a:lnTo>
                  <a:lnTo>
                    <a:pt x="46" y="195"/>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4" name="Freeform 11"/>
            <p:cNvSpPr>
              <a:spLocks/>
            </p:cNvSpPr>
            <p:nvPr/>
          </p:nvSpPr>
          <p:spPr bwMode="gray">
            <a:xfrm>
              <a:off x="5132388" y="1362075"/>
              <a:ext cx="155575" cy="309563"/>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5" name="Freeform 12"/>
            <p:cNvSpPr>
              <a:spLocks noEditPoints="1"/>
            </p:cNvSpPr>
            <p:nvPr/>
          </p:nvSpPr>
          <p:spPr bwMode="gray">
            <a:xfrm>
              <a:off x="5321301" y="1362075"/>
              <a:ext cx="246063"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6" name="Freeform 13"/>
            <p:cNvSpPr>
              <a:spLocks noEditPoints="1"/>
            </p:cNvSpPr>
            <p:nvPr/>
          </p:nvSpPr>
          <p:spPr bwMode="gray">
            <a:xfrm>
              <a:off x="5748338" y="1362075"/>
              <a:ext cx="247650" cy="317500"/>
            </a:xfrm>
            <a:custGeom>
              <a:avLst/>
              <a:gdLst>
                <a:gd name="T0" fmla="*/ 29 w 30"/>
                <a:gd name="T1" fmla="*/ 30 h 38"/>
                <a:gd name="T2" fmla="*/ 30 w 30"/>
                <a:gd name="T3" fmla="*/ 37 h 38"/>
                <a:gd name="T4" fmla="*/ 20 w 30"/>
                <a:gd name="T5" fmla="*/ 37 h 38"/>
                <a:gd name="T6" fmla="*/ 20 w 30"/>
                <a:gd name="T7" fmla="*/ 32 h 38"/>
                <a:gd name="T8" fmla="*/ 20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5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20" y="32"/>
                    <a:pt x="20" y="32"/>
                    <a:pt x="20"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3" y="4"/>
                    <a:pt x="5" y="2"/>
                  </a:cubicBezTo>
                  <a:cubicBezTo>
                    <a:pt x="7" y="0"/>
                    <a:pt x="11" y="0"/>
                    <a:pt x="15" y="0"/>
                  </a:cubicBezTo>
                  <a:cubicBezTo>
                    <a:pt x="28"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7" name="Freeform 14"/>
            <p:cNvSpPr>
              <a:spLocks/>
            </p:cNvSpPr>
            <p:nvPr/>
          </p:nvSpPr>
          <p:spPr bwMode="gray">
            <a:xfrm>
              <a:off x="6045201" y="1362075"/>
              <a:ext cx="230188" cy="309563"/>
            </a:xfrm>
            <a:custGeom>
              <a:avLst/>
              <a:gdLst>
                <a:gd name="T0" fmla="*/ 11 w 28"/>
                <a:gd name="T1" fmla="*/ 4 h 37"/>
                <a:gd name="T2" fmla="*/ 11 w 28"/>
                <a:gd name="T3" fmla="*/ 4 h 37"/>
                <a:gd name="T4" fmla="*/ 14 w 28"/>
                <a:gd name="T5" fmla="*/ 1 h 37"/>
                <a:gd name="T6" fmla="*/ 19 w 28"/>
                <a:gd name="T7" fmla="*/ 0 h 37"/>
                <a:gd name="T8" fmla="*/ 28 w 28"/>
                <a:gd name="T9" fmla="*/ 8 h 37"/>
                <a:gd name="T10" fmla="*/ 28 w 28"/>
                <a:gd name="T11" fmla="*/ 37 h 37"/>
                <a:gd name="T12" fmla="*/ 18 w 28"/>
                <a:gd name="T13" fmla="*/ 37 h 37"/>
                <a:gd name="T14" fmla="*/ 18 w 28"/>
                <a:gd name="T15" fmla="*/ 12 h 37"/>
                <a:gd name="T16" fmla="*/ 14 w 28"/>
                <a:gd name="T17" fmla="*/ 6 h 37"/>
                <a:gd name="T18" fmla="*/ 11 w 28"/>
                <a:gd name="T19" fmla="*/ 12 h 37"/>
                <a:gd name="T20" fmla="*/ 11 w 28"/>
                <a:gd name="T21" fmla="*/ 37 h 37"/>
                <a:gd name="T22" fmla="*/ 0 w 28"/>
                <a:gd name="T23" fmla="*/ 37 h 37"/>
                <a:gd name="T24" fmla="*/ 0 w 28"/>
                <a:gd name="T25" fmla="*/ 0 h 37"/>
                <a:gd name="T26" fmla="*/ 11 w 28"/>
                <a:gd name="T27" fmla="*/ 0 h 37"/>
                <a:gd name="T28" fmla="*/ 11 w 28"/>
                <a:gd name="T29"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7">
                  <a:moveTo>
                    <a:pt x="11" y="4"/>
                  </a:moveTo>
                  <a:cubicBezTo>
                    <a:pt x="11" y="4"/>
                    <a:pt x="11" y="4"/>
                    <a:pt x="11" y="4"/>
                  </a:cubicBezTo>
                  <a:cubicBezTo>
                    <a:pt x="12" y="2"/>
                    <a:pt x="13" y="1"/>
                    <a:pt x="14" y="1"/>
                  </a:cubicBezTo>
                  <a:cubicBezTo>
                    <a:pt x="16" y="0"/>
                    <a:pt x="17" y="0"/>
                    <a:pt x="19" y="0"/>
                  </a:cubicBezTo>
                  <a:cubicBezTo>
                    <a:pt x="24" y="0"/>
                    <a:pt x="28" y="2"/>
                    <a:pt x="28" y="8"/>
                  </a:cubicBezTo>
                  <a:cubicBezTo>
                    <a:pt x="28" y="37"/>
                    <a:pt x="28" y="37"/>
                    <a:pt x="28" y="37"/>
                  </a:cubicBezTo>
                  <a:cubicBezTo>
                    <a:pt x="18" y="37"/>
                    <a:pt x="18" y="37"/>
                    <a:pt x="18" y="37"/>
                  </a:cubicBezTo>
                  <a:cubicBezTo>
                    <a:pt x="18" y="12"/>
                    <a:pt x="18" y="12"/>
                    <a:pt x="18" y="12"/>
                  </a:cubicBezTo>
                  <a:cubicBezTo>
                    <a:pt x="18" y="8"/>
                    <a:pt x="18" y="6"/>
                    <a:pt x="14" y="6"/>
                  </a:cubicBezTo>
                  <a:cubicBezTo>
                    <a:pt x="11" y="6"/>
                    <a:pt x="11" y="8"/>
                    <a:pt x="11" y="12"/>
                  </a:cubicBezTo>
                  <a:cubicBezTo>
                    <a:pt x="11" y="37"/>
                    <a:pt x="11" y="37"/>
                    <a:pt x="11" y="37"/>
                  </a:cubicBezTo>
                  <a:cubicBezTo>
                    <a:pt x="0" y="37"/>
                    <a:pt x="0" y="37"/>
                    <a:pt x="0" y="37"/>
                  </a:cubicBezTo>
                  <a:cubicBezTo>
                    <a:pt x="0" y="0"/>
                    <a:pt x="0" y="0"/>
                    <a:pt x="0" y="0"/>
                  </a:cubicBezTo>
                  <a:cubicBezTo>
                    <a:pt x="11" y="0"/>
                    <a:pt x="11" y="0"/>
                    <a:pt x="11" y="0"/>
                  </a:cubicBezTo>
                  <a:lnTo>
                    <a:pt x="11" y="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8" name="Freeform 15"/>
            <p:cNvSpPr>
              <a:spLocks noEditPoints="1"/>
            </p:cNvSpPr>
            <p:nvPr/>
          </p:nvSpPr>
          <p:spPr bwMode="gray">
            <a:xfrm>
              <a:off x="6332538" y="1236663"/>
              <a:ext cx="239713" cy="442913"/>
            </a:xfrm>
            <a:custGeom>
              <a:avLst/>
              <a:gdLst>
                <a:gd name="T0" fmla="*/ 19 w 29"/>
                <a:gd name="T1" fmla="*/ 52 h 53"/>
                <a:gd name="T2" fmla="*/ 19 w 29"/>
                <a:gd name="T3" fmla="*/ 48 h 53"/>
                <a:gd name="T4" fmla="*/ 19 w 29"/>
                <a:gd name="T5" fmla="*/ 48 h 53"/>
                <a:gd name="T6" fmla="*/ 10 w 29"/>
                <a:gd name="T7" fmla="*/ 53 h 53"/>
                <a:gd name="T8" fmla="*/ 0 w 29"/>
                <a:gd name="T9" fmla="*/ 33 h 53"/>
                <a:gd name="T10" fmla="*/ 10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19 w 29"/>
                <a:gd name="T23" fmla="*/ 52 h 53"/>
                <a:gd name="T24" fmla="*/ 19 w 29"/>
                <a:gd name="T25" fmla="*/ 33 h 53"/>
                <a:gd name="T26" fmla="*/ 15 w 29"/>
                <a:gd name="T27" fmla="*/ 21 h 53"/>
                <a:gd name="T28" fmla="*/ 10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19" y="52"/>
                  </a:moveTo>
                  <a:cubicBezTo>
                    <a:pt x="19" y="48"/>
                    <a:pt x="19" y="48"/>
                    <a:pt x="19" y="48"/>
                  </a:cubicBezTo>
                  <a:cubicBezTo>
                    <a:pt x="19" y="48"/>
                    <a:pt x="19" y="48"/>
                    <a:pt x="19" y="48"/>
                  </a:cubicBezTo>
                  <a:cubicBezTo>
                    <a:pt x="17" y="51"/>
                    <a:pt x="14" y="53"/>
                    <a:pt x="10" y="53"/>
                  </a:cubicBezTo>
                  <a:cubicBezTo>
                    <a:pt x="0" y="53"/>
                    <a:pt x="0" y="41"/>
                    <a:pt x="0" y="33"/>
                  </a:cubicBezTo>
                  <a:cubicBezTo>
                    <a:pt x="0" y="26"/>
                    <a:pt x="0" y="15"/>
                    <a:pt x="10" y="15"/>
                  </a:cubicBezTo>
                  <a:cubicBezTo>
                    <a:pt x="14" y="15"/>
                    <a:pt x="16" y="16"/>
                    <a:pt x="19" y="19"/>
                  </a:cubicBezTo>
                  <a:cubicBezTo>
                    <a:pt x="19" y="19"/>
                    <a:pt x="19" y="19"/>
                    <a:pt x="19" y="19"/>
                  </a:cubicBezTo>
                  <a:cubicBezTo>
                    <a:pt x="19" y="0"/>
                    <a:pt x="19" y="0"/>
                    <a:pt x="19" y="0"/>
                  </a:cubicBezTo>
                  <a:cubicBezTo>
                    <a:pt x="29" y="0"/>
                    <a:pt x="29" y="0"/>
                    <a:pt x="29" y="0"/>
                  </a:cubicBezTo>
                  <a:cubicBezTo>
                    <a:pt x="29" y="52"/>
                    <a:pt x="29" y="52"/>
                    <a:pt x="29" y="52"/>
                  </a:cubicBezTo>
                  <a:lnTo>
                    <a:pt x="19" y="52"/>
                  </a:lnTo>
                  <a:close/>
                  <a:moveTo>
                    <a:pt x="19" y="33"/>
                  </a:moveTo>
                  <a:cubicBezTo>
                    <a:pt x="19" y="26"/>
                    <a:pt x="19" y="21"/>
                    <a:pt x="15" y="21"/>
                  </a:cubicBezTo>
                  <a:cubicBezTo>
                    <a:pt x="10" y="21"/>
                    <a:pt x="10" y="26"/>
                    <a:pt x="10" y="33"/>
                  </a:cubicBezTo>
                  <a:cubicBezTo>
                    <a:pt x="10" y="43"/>
                    <a:pt x="11" y="46"/>
                    <a:pt x="15" y="46"/>
                  </a:cubicBezTo>
                  <a:cubicBezTo>
                    <a:pt x="18" y="46"/>
                    <a:pt x="19" y="43"/>
                    <a:pt x="1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9" name="Freeform 16"/>
            <p:cNvSpPr>
              <a:spLocks noEditPoints="1"/>
            </p:cNvSpPr>
            <p:nvPr/>
          </p:nvSpPr>
          <p:spPr bwMode="gray">
            <a:xfrm>
              <a:off x="4087813" y="1236663"/>
              <a:ext cx="238125" cy="442913"/>
            </a:xfrm>
            <a:custGeom>
              <a:avLst/>
              <a:gdLst>
                <a:gd name="T0" fmla="*/ 20 w 29"/>
                <a:gd name="T1" fmla="*/ 52 h 53"/>
                <a:gd name="T2" fmla="*/ 20 w 29"/>
                <a:gd name="T3" fmla="*/ 48 h 53"/>
                <a:gd name="T4" fmla="*/ 19 w 29"/>
                <a:gd name="T5" fmla="*/ 48 h 53"/>
                <a:gd name="T6" fmla="*/ 11 w 29"/>
                <a:gd name="T7" fmla="*/ 53 h 53"/>
                <a:gd name="T8" fmla="*/ 1 w 29"/>
                <a:gd name="T9" fmla="*/ 33 h 53"/>
                <a:gd name="T10" fmla="*/ 11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20 w 29"/>
                <a:gd name="T23" fmla="*/ 52 h 53"/>
                <a:gd name="T24" fmla="*/ 19 w 29"/>
                <a:gd name="T25" fmla="*/ 33 h 53"/>
                <a:gd name="T26" fmla="*/ 15 w 29"/>
                <a:gd name="T27" fmla="*/ 21 h 53"/>
                <a:gd name="T28" fmla="*/ 11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20" y="52"/>
                  </a:moveTo>
                  <a:cubicBezTo>
                    <a:pt x="20" y="48"/>
                    <a:pt x="20" y="48"/>
                    <a:pt x="20" y="48"/>
                  </a:cubicBezTo>
                  <a:cubicBezTo>
                    <a:pt x="19" y="48"/>
                    <a:pt x="19" y="48"/>
                    <a:pt x="19" y="48"/>
                  </a:cubicBezTo>
                  <a:cubicBezTo>
                    <a:pt x="18" y="51"/>
                    <a:pt x="15" y="53"/>
                    <a:pt x="11" y="53"/>
                  </a:cubicBezTo>
                  <a:cubicBezTo>
                    <a:pt x="0" y="53"/>
                    <a:pt x="1" y="41"/>
                    <a:pt x="1" y="33"/>
                  </a:cubicBezTo>
                  <a:cubicBezTo>
                    <a:pt x="1" y="26"/>
                    <a:pt x="0" y="15"/>
                    <a:pt x="11" y="15"/>
                  </a:cubicBezTo>
                  <a:cubicBezTo>
                    <a:pt x="14" y="15"/>
                    <a:pt x="17" y="16"/>
                    <a:pt x="19" y="19"/>
                  </a:cubicBezTo>
                  <a:cubicBezTo>
                    <a:pt x="19" y="19"/>
                    <a:pt x="19" y="19"/>
                    <a:pt x="19" y="19"/>
                  </a:cubicBezTo>
                  <a:cubicBezTo>
                    <a:pt x="19" y="0"/>
                    <a:pt x="19" y="0"/>
                    <a:pt x="19" y="0"/>
                  </a:cubicBezTo>
                  <a:cubicBezTo>
                    <a:pt x="29" y="0"/>
                    <a:pt x="29" y="0"/>
                    <a:pt x="29" y="0"/>
                  </a:cubicBezTo>
                  <a:cubicBezTo>
                    <a:pt x="29" y="52"/>
                    <a:pt x="29" y="52"/>
                    <a:pt x="29" y="52"/>
                  </a:cubicBezTo>
                  <a:lnTo>
                    <a:pt x="20" y="52"/>
                  </a:lnTo>
                  <a:close/>
                  <a:moveTo>
                    <a:pt x="19" y="33"/>
                  </a:moveTo>
                  <a:cubicBezTo>
                    <a:pt x="19" y="26"/>
                    <a:pt x="19" y="21"/>
                    <a:pt x="15" y="21"/>
                  </a:cubicBezTo>
                  <a:cubicBezTo>
                    <a:pt x="11" y="21"/>
                    <a:pt x="11" y="26"/>
                    <a:pt x="11" y="33"/>
                  </a:cubicBezTo>
                  <a:cubicBezTo>
                    <a:pt x="11" y="43"/>
                    <a:pt x="11" y="46"/>
                    <a:pt x="15" y="46"/>
                  </a:cubicBezTo>
                  <a:cubicBezTo>
                    <a:pt x="18" y="46"/>
                    <a:pt x="19" y="43"/>
                    <a:pt x="1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0" name="Freeform 17"/>
            <p:cNvSpPr>
              <a:spLocks/>
            </p:cNvSpPr>
            <p:nvPr/>
          </p:nvSpPr>
          <p:spPr bwMode="gray">
            <a:xfrm>
              <a:off x="6761163" y="1227138"/>
              <a:ext cx="279400" cy="452438"/>
            </a:xfrm>
            <a:custGeom>
              <a:avLst/>
              <a:gdLst>
                <a:gd name="T0" fmla="*/ 16 w 34"/>
                <a:gd name="T1" fmla="*/ 54 h 54"/>
                <a:gd name="T2" fmla="*/ 1 w 34"/>
                <a:gd name="T3" fmla="*/ 37 h 54"/>
                <a:gd name="T4" fmla="*/ 11 w 34"/>
                <a:gd name="T5" fmla="*/ 37 h 54"/>
                <a:gd name="T6" fmla="*/ 18 w 34"/>
                <a:gd name="T7" fmla="*/ 46 h 54"/>
                <a:gd name="T8" fmla="*/ 23 w 34"/>
                <a:gd name="T9" fmla="*/ 40 h 54"/>
                <a:gd name="T10" fmla="*/ 1 w 34"/>
                <a:gd name="T11" fmla="*/ 14 h 54"/>
                <a:gd name="T12" fmla="*/ 18 w 34"/>
                <a:gd name="T13" fmla="*/ 0 h 54"/>
                <a:gd name="T14" fmla="*/ 34 w 34"/>
                <a:gd name="T15" fmla="*/ 15 h 54"/>
                <a:gd name="T16" fmla="*/ 23 w 34"/>
                <a:gd name="T17" fmla="*/ 15 h 54"/>
                <a:gd name="T18" fmla="*/ 18 w 34"/>
                <a:gd name="T19" fmla="*/ 8 h 54"/>
                <a:gd name="T20" fmla="*/ 12 w 34"/>
                <a:gd name="T21" fmla="*/ 13 h 54"/>
                <a:gd name="T22" fmla="*/ 34 w 34"/>
                <a:gd name="T23" fmla="*/ 39 h 54"/>
                <a:gd name="T24" fmla="*/ 16 w 34"/>
                <a:gd name="T2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54">
                  <a:moveTo>
                    <a:pt x="16" y="54"/>
                  </a:moveTo>
                  <a:cubicBezTo>
                    <a:pt x="2" y="54"/>
                    <a:pt x="0" y="46"/>
                    <a:pt x="1" y="37"/>
                  </a:cubicBezTo>
                  <a:cubicBezTo>
                    <a:pt x="11" y="37"/>
                    <a:pt x="11" y="37"/>
                    <a:pt x="11" y="37"/>
                  </a:cubicBezTo>
                  <a:cubicBezTo>
                    <a:pt x="11" y="42"/>
                    <a:pt x="12" y="46"/>
                    <a:pt x="18" y="46"/>
                  </a:cubicBezTo>
                  <a:cubicBezTo>
                    <a:pt x="21" y="46"/>
                    <a:pt x="23" y="44"/>
                    <a:pt x="23" y="40"/>
                  </a:cubicBezTo>
                  <a:cubicBezTo>
                    <a:pt x="23" y="31"/>
                    <a:pt x="1" y="30"/>
                    <a:pt x="1" y="14"/>
                  </a:cubicBezTo>
                  <a:cubicBezTo>
                    <a:pt x="1" y="6"/>
                    <a:pt x="5" y="0"/>
                    <a:pt x="18" y="0"/>
                  </a:cubicBezTo>
                  <a:cubicBezTo>
                    <a:pt x="29" y="0"/>
                    <a:pt x="34" y="4"/>
                    <a:pt x="34" y="15"/>
                  </a:cubicBezTo>
                  <a:cubicBezTo>
                    <a:pt x="23" y="15"/>
                    <a:pt x="23" y="15"/>
                    <a:pt x="23" y="15"/>
                  </a:cubicBezTo>
                  <a:cubicBezTo>
                    <a:pt x="23" y="12"/>
                    <a:pt x="22" y="8"/>
                    <a:pt x="18" y="8"/>
                  </a:cubicBezTo>
                  <a:cubicBezTo>
                    <a:pt x="14" y="8"/>
                    <a:pt x="12" y="9"/>
                    <a:pt x="12" y="13"/>
                  </a:cubicBezTo>
                  <a:cubicBezTo>
                    <a:pt x="12" y="23"/>
                    <a:pt x="34" y="22"/>
                    <a:pt x="34" y="39"/>
                  </a:cubicBezTo>
                  <a:cubicBezTo>
                    <a:pt x="34" y="52"/>
                    <a:pt x="24" y="54"/>
                    <a:pt x="16" y="5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1" name="Freeform 18"/>
            <p:cNvSpPr>
              <a:spLocks noEditPoints="1"/>
            </p:cNvSpPr>
            <p:nvPr/>
          </p:nvSpPr>
          <p:spPr bwMode="gray">
            <a:xfrm>
              <a:off x="7081838" y="1362075"/>
              <a:ext cx="238125" cy="317500"/>
            </a:xfrm>
            <a:custGeom>
              <a:avLst/>
              <a:gdLst>
                <a:gd name="T0" fmla="*/ 0 w 29"/>
                <a:gd name="T1" fmla="*/ 18 h 38"/>
                <a:gd name="T2" fmla="*/ 15 w 29"/>
                <a:gd name="T3" fmla="*/ 0 h 38"/>
                <a:gd name="T4" fmla="*/ 29 w 29"/>
                <a:gd name="T5" fmla="*/ 18 h 38"/>
                <a:gd name="T6" fmla="*/ 15 w 29"/>
                <a:gd name="T7" fmla="*/ 38 h 38"/>
                <a:gd name="T8" fmla="*/ 0 w 29"/>
                <a:gd name="T9" fmla="*/ 18 h 38"/>
                <a:gd name="T10" fmla="*/ 19 w 29"/>
                <a:gd name="T11" fmla="*/ 18 h 38"/>
                <a:gd name="T12" fmla="*/ 15 w 29"/>
                <a:gd name="T13" fmla="*/ 6 h 38"/>
                <a:gd name="T14" fmla="*/ 10 w 29"/>
                <a:gd name="T15" fmla="*/ 18 h 38"/>
                <a:gd name="T16" fmla="*/ 15 w 29"/>
                <a:gd name="T17" fmla="*/ 31 h 38"/>
                <a:gd name="T18" fmla="*/ 19 w 29"/>
                <a:gd name="T19" fmla="*/ 1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38">
                  <a:moveTo>
                    <a:pt x="0" y="18"/>
                  </a:moveTo>
                  <a:cubicBezTo>
                    <a:pt x="0" y="8"/>
                    <a:pt x="1" y="0"/>
                    <a:pt x="15" y="0"/>
                  </a:cubicBezTo>
                  <a:cubicBezTo>
                    <a:pt x="28" y="0"/>
                    <a:pt x="29" y="8"/>
                    <a:pt x="29" y="18"/>
                  </a:cubicBezTo>
                  <a:cubicBezTo>
                    <a:pt x="29" y="30"/>
                    <a:pt x="28" y="38"/>
                    <a:pt x="15" y="38"/>
                  </a:cubicBezTo>
                  <a:cubicBezTo>
                    <a:pt x="1" y="38"/>
                    <a:pt x="0" y="30"/>
                    <a:pt x="0" y="18"/>
                  </a:cubicBezTo>
                  <a:close/>
                  <a:moveTo>
                    <a:pt x="19" y="18"/>
                  </a:moveTo>
                  <a:cubicBezTo>
                    <a:pt x="19" y="10"/>
                    <a:pt x="19" y="6"/>
                    <a:pt x="15" y="6"/>
                  </a:cubicBezTo>
                  <a:cubicBezTo>
                    <a:pt x="10" y="6"/>
                    <a:pt x="10" y="10"/>
                    <a:pt x="10" y="18"/>
                  </a:cubicBezTo>
                  <a:cubicBezTo>
                    <a:pt x="10" y="29"/>
                    <a:pt x="11" y="31"/>
                    <a:pt x="15" y="31"/>
                  </a:cubicBezTo>
                  <a:cubicBezTo>
                    <a:pt x="18" y="31"/>
                    <a:pt x="19" y="29"/>
                    <a:pt x="19" y="1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2" name="Freeform 19"/>
            <p:cNvSpPr>
              <a:spLocks/>
            </p:cNvSpPr>
            <p:nvPr/>
          </p:nvSpPr>
          <p:spPr bwMode="gray">
            <a:xfrm>
              <a:off x="7345363" y="1227138"/>
              <a:ext cx="163513" cy="444500"/>
            </a:xfrm>
            <a:custGeom>
              <a:avLst/>
              <a:gdLst>
                <a:gd name="T0" fmla="*/ 20 w 20"/>
                <a:gd name="T1" fmla="*/ 7 h 53"/>
                <a:gd name="T2" fmla="*/ 15 w 20"/>
                <a:gd name="T3" fmla="*/ 12 h 53"/>
                <a:gd name="T4" fmla="*/ 15 w 20"/>
                <a:gd name="T5" fmla="*/ 16 h 53"/>
                <a:gd name="T6" fmla="*/ 19 w 20"/>
                <a:gd name="T7" fmla="*/ 16 h 53"/>
                <a:gd name="T8" fmla="*/ 19 w 20"/>
                <a:gd name="T9" fmla="*/ 23 h 53"/>
                <a:gd name="T10" fmla="*/ 15 w 20"/>
                <a:gd name="T11" fmla="*/ 23 h 53"/>
                <a:gd name="T12" fmla="*/ 15 w 20"/>
                <a:gd name="T13" fmla="*/ 53 h 53"/>
                <a:gd name="T14" fmla="*/ 4 w 20"/>
                <a:gd name="T15" fmla="*/ 53 h 53"/>
                <a:gd name="T16" fmla="*/ 4 w 20"/>
                <a:gd name="T17" fmla="*/ 23 h 53"/>
                <a:gd name="T18" fmla="*/ 0 w 20"/>
                <a:gd name="T19" fmla="*/ 23 h 53"/>
                <a:gd name="T20" fmla="*/ 0 w 20"/>
                <a:gd name="T21" fmla="*/ 16 h 53"/>
                <a:gd name="T22" fmla="*/ 5 w 20"/>
                <a:gd name="T23" fmla="*/ 16 h 53"/>
                <a:gd name="T24" fmla="*/ 16 w 20"/>
                <a:gd name="T25" fmla="*/ 0 h 53"/>
                <a:gd name="T26" fmla="*/ 20 w 20"/>
                <a:gd name="T27" fmla="*/ 0 h 53"/>
                <a:gd name="T28" fmla="*/ 20 w 20"/>
                <a:gd name="T29"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53">
                  <a:moveTo>
                    <a:pt x="20" y="7"/>
                  </a:moveTo>
                  <a:cubicBezTo>
                    <a:pt x="16" y="7"/>
                    <a:pt x="15" y="8"/>
                    <a:pt x="15" y="12"/>
                  </a:cubicBezTo>
                  <a:cubicBezTo>
                    <a:pt x="15" y="16"/>
                    <a:pt x="15" y="16"/>
                    <a:pt x="15" y="16"/>
                  </a:cubicBezTo>
                  <a:cubicBezTo>
                    <a:pt x="19" y="16"/>
                    <a:pt x="19" y="16"/>
                    <a:pt x="19" y="16"/>
                  </a:cubicBezTo>
                  <a:cubicBezTo>
                    <a:pt x="19" y="23"/>
                    <a:pt x="19" y="23"/>
                    <a:pt x="19" y="23"/>
                  </a:cubicBezTo>
                  <a:cubicBezTo>
                    <a:pt x="15" y="23"/>
                    <a:pt x="15" y="23"/>
                    <a:pt x="15" y="23"/>
                  </a:cubicBezTo>
                  <a:cubicBezTo>
                    <a:pt x="15" y="53"/>
                    <a:pt x="15" y="53"/>
                    <a:pt x="15" y="53"/>
                  </a:cubicBezTo>
                  <a:cubicBezTo>
                    <a:pt x="4" y="53"/>
                    <a:pt x="4" y="53"/>
                    <a:pt x="4" y="53"/>
                  </a:cubicBezTo>
                  <a:cubicBezTo>
                    <a:pt x="4" y="23"/>
                    <a:pt x="4" y="23"/>
                    <a:pt x="4" y="23"/>
                  </a:cubicBezTo>
                  <a:cubicBezTo>
                    <a:pt x="0" y="23"/>
                    <a:pt x="0" y="23"/>
                    <a:pt x="0" y="23"/>
                  </a:cubicBezTo>
                  <a:cubicBezTo>
                    <a:pt x="0" y="16"/>
                    <a:pt x="0" y="16"/>
                    <a:pt x="0" y="16"/>
                  </a:cubicBezTo>
                  <a:cubicBezTo>
                    <a:pt x="5" y="16"/>
                    <a:pt x="5" y="16"/>
                    <a:pt x="5" y="16"/>
                  </a:cubicBezTo>
                  <a:cubicBezTo>
                    <a:pt x="4" y="6"/>
                    <a:pt x="4" y="0"/>
                    <a:pt x="16" y="0"/>
                  </a:cubicBezTo>
                  <a:cubicBezTo>
                    <a:pt x="17" y="0"/>
                    <a:pt x="18" y="0"/>
                    <a:pt x="20" y="0"/>
                  </a:cubicBezTo>
                  <a:lnTo>
                    <a:pt x="20" y="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3" name="Freeform 20"/>
            <p:cNvSpPr>
              <a:spLocks/>
            </p:cNvSpPr>
            <p:nvPr/>
          </p:nvSpPr>
          <p:spPr bwMode="gray">
            <a:xfrm>
              <a:off x="7542213" y="1277938"/>
              <a:ext cx="157163" cy="393700"/>
            </a:xfrm>
            <a:custGeom>
              <a:avLst/>
              <a:gdLst>
                <a:gd name="T0" fmla="*/ 0 w 19"/>
                <a:gd name="T1" fmla="*/ 10 h 47"/>
                <a:gd name="T2" fmla="*/ 4 w 19"/>
                <a:gd name="T3" fmla="*/ 10 h 47"/>
                <a:gd name="T4" fmla="*/ 4 w 19"/>
                <a:gd name="T5" fmla="*/ 4 h 47"/>
                <a:gd name="T6" fmla="*/ 14 w 19"/>
                <a:gd name="T7" fmla="*/ 0 h 47"/>
                <a:gd name="T8" fmla="*/ 14 w 19"/>
                <a:gd name="T9" fmla="*/ 10 h 47"/>
                <a:gd name="T10" fmla="*/ 19 w 19"/>
                <a:gd name="T11" fmla="*/ 10 h 47"/>
                <a:gd name="T12" fmla="*/ 19 w 19"/>
                <a:gd name="T13" fmla="*/ 17 h 47"/>
                <a:gd name="T14" fmla="*/ 14 w 19"/>
                <a:gd name="T15" fmla="*/ 17 h 47"/>
                <a:gd name="T16" fmla="*/ 14 w 19"/>
                <a:gd name="T17" fmla="*/ 36 h 47"/>
                <a:gd name="T18" fmla="*/ 17 w 19"/>
                <a:gd name="T19" fmla="*/ 41 h 47"/>
                <a:gd name="T20" fmla="*/ 19 w 19"/>
                <a:gd name="T21" fmla="*/ 41 h 47"/>
                <a:gd name="T22" fmla="*/ 19 w 19"/>
                <a:gd name="T23" fmla="*/ 47 h 47"/>
                <a:gd name="T24" fmla="*/ 14 w 19"/>
                <a:gd name="T25" fmla="*/ 47 h 47"/>
                <a:gd name="T26" fmla="*/ 4 w 19"/>
                <a:gd name="T27" fmla="*/ 39 h 47"/>
                <a:gd name="T28" fmla="*/ 4 w 19"/>
                <a:gd name="T29" fmla="*/ 17 h 47"/>
                <a:gd name="T30" fmla="*/ 0 w 19"/>
                <a:gd name="T31" fmla="*/ 17 h 47"/>
                <a:gd name="T32" fmla="*/ 0 w 19"/>
                <a:gd name="T33"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47">
                  <a:moveTo>
                    <a:pt x="0" y="10"/>
                  </a:moveTo>
                  <a:cubicBezTo>
                    <a:pt x="4" y="10"/>
                    <a:pt x="4" y="10"/>
                    <a:pt x="4" y="10"/>
                  </a:cubicBezTo>
                  <a:cubicBezTo>
                    <a:pt x="4" y="4"/>
                    <a:pt x="4" y="4"/>
                    <a:pt x="4" y="4"/>
                  </a:cubicBezTo>
                  <a:cubicBezTo>
                    <a:pt x="14" y="0"/>
                    <a:pt x="14" y="0"/>
                    <a:pt x="14" y="0"/>
                  </a:cubicBezTo>
                  <a:cubicBezTo>
                    <a:pt x="14" y="10"/>
                    <a:pt x="14" y="10"/>
                    <a:pt x="14" y="10"/>
                  </a:cubicBezTo>
                  <a:cubicBezTo>
                    <a:pt x="19" y="10"/>
                    <a:pt x="19" y="10"/>
                    <a:pt x="19" y="10"/>
                  </a:cubicBezTo>
                  <a:cubicBezTo>
                    <a:pt x="19" y="17"/>
                    <a:pt x="19" y="17"/>
                    <a:pt x="19" y="17"/>
                  </a:cubicBezTo>
                  <a:cubicBezTo>
                    <a:pt x="14" y="17"/>
                    <a:pt x="14" y="17"/>
                    <a:pt x="14" y="17"/>
                  </a:cubicBezTo>
                  <a:cubicBezTo>
                    <a:pt x="14" y="36"/>
                    <a:pt x="14" y="36"/>
                    <a:pt x="14" y="36"/>
                  </a:cubicBezTo>
                  <a:cubicBezTo>
                    <a:pt x="14" y="39"/>
                    <a:pt x="14" y="41"/>
                    <a:pt x="17" y="41"/>
                  </a:cubicBezTo>
                  <a:cubicBezTo>
                    <a:pt x="18" y="41"/>
                    <a:pt x="18" y="41"/>
                    <a:pt x="19" y="41"/>
                  </a:cubicBezTo>
                  <a:cubicBezTo>
                    <a:pt x="19" y="47"/>
                    <a:pt x="19" y="47"/>
                    <a:pt x="19" y="47"/>
                  </a:cubicBezTo>
                  <a:cubicBezTo>
                    <a:pt x="18" y="47"/>
                    <a:pt x="16" y="47"/>
                    <a:pt x="14" y="47"/>
                  </a:cubicBezTo>
                  <a:cubicBezTo>
                    <a:pt x="5" y="47"/>
                    <a:pt x="4" y="41"/>
                    <a:pt x="4" y="39"/>
                  </a:cubicBezTo>
                  <a:cubicBezTo>
                    <a:pt x="4" y="17"/>
                    <a:pt x="4" y="17"/>
                    <a:pt x="4" y="17"/>
                  </a:cubicBezTo>
                  <a:cubicBezTo>
                    <a:pt x="0" y="17"/>
                    <a:pt x="0" y="17"/>
                    <a:pt x="0" y="17"/>
                  </a:cubicBezTo>
                  <a:lnTo>
                    <a:pt x="0" y="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4" name="Freeform 21"/>
            <p:cNvSpPr>
              <a:spLocks/>
            </p:cNvSpPr>
            <p:nvPr/>
          </p:nvSpPr>
          <p:spPr bwMode="gray">
            <a:xfrm>
              <a:off x="7731126" y="1362075"/>
              <a:ext cx="452438" cy="309563"/>
            </a:xfrm>
            <a:custGeom>
              <a:avLst/>
              <a:gdLst>
                <a:gd name="T0" fmla="*/ 0 w 285"/>
                <a:gd name="T1" fmla="*/ 0 h 195"/>
                <a:gd name="T2" fmla="*/ 52 w 285"/>
                <a:gd name="T3" fmla="*/ 0 h 195"/>
                <a:gd name="T4" fmla="*/ 78 w 285"/>
                <a:gd name="T5" fmla="*/ 148 h 195"/>
                <a:gd name="T6" fmla="*/ 78 w 285"/>
                <a:gd name="T7" fmla="*/ 148 h 195"/>
                <a:gd name="T8" fmla="*/ 114 w 285"/>
                <a:gd name="T9" fmla="*/ 0 h 195"/>
                <a:gd name="T10" fmla="*/ 171 w 285"/>
                <a:gd name="T11" fmla="*/ 0 h 195"/>
                <a:gd name="T12" fmla="*/ 202 w 285"/>
                <a:gd name="T13" fmla="*/ 148 h 195"/>
                <a:gd name="T14" fmla="*/ 202 w 285"/>
                <a:gd name="T15" fmla="*/ 148 h 195"/>
                <a:gd name="T16" fmla="*/ 233 w 285"/>
                <a:gd name="T17" fmla="*/ 0 h 195"/>
                <a:gd name="T18" fmla="*/ 285 w 285"/>
                <a:gd name="T19" fmla="*/ 0 h 195"/>
                <a:gd name="T20" fmla="*/ 233 w 285"/>
                <a:gd name="T21" fmla="*/ 195 h 195"/>
                <a:gd name="T22" fmla="*/ 176 w 285"/>
                <a:gd name="T23" fmla="*/ 195 h 195"/>
                <a:gd name="T24" fmla="*/ 140 w 285"/>
                <a:gd name="T25" fmla="*/ 63 h 195"/>
                <a:gd name="T26" fmla="*/ 140 w 285"/>
                <a:gd name="T27" fmla="*/ 63 h 195"/>
                <a:gd name="T28" fmla="*/ 104 w 285"/>
                <a:gd name="T29" fmla="*/ 195 h 195"/>
                <a:gd name="T30" fmla="*/ 47 w 285"/>
                <a:gd name="T31" fmla="*/ 195 h 195"/>
                <a:gd name="T32" fmla="*/ 0 w 285"/>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5" h="195">
                  <a:moveTo>
                    <a:pt x="0" y="0"/>
                  </a:moveTo>
                  <a:lnTo>
                    <a:pt x="52" y="0"/>
                  </a:lnTo>
                  <a:lnTo>
                    <a:pt x="78" y="148"/>
                  </a:lnTo>
                  <a:lnTo>
                    <a:pt x="78" y="148"/>
                  </a:lnTo>
                  <a:lnTo>
                    <a:pt x="114" y="0"/>
                  </a:lnTo>
                  <a:lnTo>
                    <a:pt x="171" y="0"/>
                  </a:lnTo>
                  <a:lnTo>
                    <a:pt x="202" y="148"/>
                  </a:lnTo>
                  <a:lnTo>
                    <a:pt x="202" y="148"/>
                  </a:lnTo>
                  <a:lnTo>
                    <a:pt x="233" y="0"/>
                  </a:lnTo>
                  <a:lnTo>
                    <a:pt x="285" y="0"/>
                  </a:lnTo>
                  <a:lnTo>
                    <a:pt x="233" y="195"/>
                  </a:lnTo>
                  <a:lnTo>
                    <a:pt x="176" y="195"/>
                  </a:lnTo>
                  <a:lnTo>
                    <a:pt x="140" y="63"/>
                  </a:lnTo>
                  <a:lnTo>
                    <a:pt x="140" y="63"/>
                  </a:lnTo>
                  <a:lnTo>
                    <a:pt x="104" y="195"/>
                  </a:lnTo>
                  <a:lnTo>
                    <a:pt x="47" y="195"/>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5" name="Freeform 22"/>
            <p:cNvSpPr>
              <a:spLocks noEditPoints="1"/>
            </p:cNvSpPr>
            <p:nvPr/>
          </p:nvSpPr>
          <p:spPr bwMode="gray">
            <a:xfrm>
              <a:off x="8201026" y="1362075"/>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3"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6" name="Freeform 23"/>
            <p:cNvSpPr>
              <a:spLocks/>
            </p:cNvSpPr>
            <p:nvPr/>
          </p:nvSpPr>
          <p:spPr bwMode="gray">
            <a:xfrm>
              <a:off x="8496301" y="1362075"/>
              <a:ext cx="157163" cy="309563"/>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7" name="Freeform 24"/>
            <p:cNvSpPr>
              <a:spLocks noEditPoints="1"/>
            </p:cNvSpPr>
            <p:nvPr/>
          </p:nvSpPr>
          <p:spPr bwMode="gray">
            <a:xfrm>
              <a:off x="8685213" y="1362075"/>
              <a:ext cx="247650"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8" name="Freeform 25"/>
            <p:cNvSpPr>
              <a:spLocks noEditPoints="1"/>
            </p:cNvSpPr>
            <p:nvPr/>
          </p:nvSpPr>
          <p:spPr bwMode="gray">
            <a:xfrm>
              <a:off x="7920038" y="1957388"/>
              <a:ext cx="206375" cy="258763"/>
            </a:xfrm>
            <a:custGeom>
              <a:avLst/>
              <a:gdLst>
                <a:gd name="T0" fmla="*/ 9 w 25"/>
                <a:gd name="T1" fmla="*/ 17 h 31"/>
                <a:gd name="T2" fmla="*/ 13 w 25"/>
                <a:gd name="T3" fmla="*/ 26 h 31"/>
                <a:gd name="T4" fmla="*/ 16 w 25"/>
                <a:gd name="T5" fmla="*/ 20 h 31"/>
                <a:gd name="T6" fmla="*/ 25 w 25"/>
                <a:gd name="T7" fmla="*/ 20 h 31"/>
                <a:gd name="T8" fmla="*/ 22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7 w 25"/>
                <a:gd name="T21" fmla="*/ 12 h 31"/>
                <a:gd name="T22" fmla="*/ 13 w 25"/>
                <a:gd name="T23" fmla="*/ 5 h 31"/>
                <a:gd name="T24" fmla="*/ 9 w 25"/>
                <a:gd name="T25" fmla="*/ 12 h 31"/>
                <a:gd name="T26" fmla="*/ 17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4" y="26"/>
                    <a:pt x="22" y="28"/>
                  </a:cubicBezTo>
                  <a:cubicBezTo>
                    <a:pt x="20" y="30"/>
                    <a:pt x="17" y="31"/>
                    <a:pt x="13" y="31"/>
                  </a:cubicBezTo>
                  <a:cubicBezTo>
                    <a:pt x="2" y="31"/>
                    <a:pt x="0" y="24"/>
                    <a:pt x="0" y="15"/>
                  </a:cubicBezTo>
                  <a:cubicBezTo>
                    <a:pt x="0" y="7"/>
                    <a:pt x="2" y="0"/>
                    <a:pt x="13" y="0"/>
                  </a:cubicBezTo>
                  <a:cubicBezTo>
                    <a:pt x="24" y="0"/>
                    <a:pt x="25" y="7"/>
                    <a:pt x="25" y="17"/>
                  </a:cubicBezTo>
                  <a:lnTo>
                    <a:pt x="9" y="17"/>
                  </a:lnTo>
                  <a:close/>
                  <a:moveTo>
                    <a:pt x="17" y="12"/>
                  </a:moveTo>
                  <a:cubicBezTo>
                    <a:pt x="17" y="9"/>
                    <a:pt x="17" y="5"/>
                    <a:pt x="13" y="5"/>
                  </a:cubicBezTo>
                  <a:cubicBezTo>
                    <a:pt x="9" y="5"/>
                    <a:pt x="9" y="10"/>
                    <a:pt x="9" y="12"/>
                  </a:cubicBezTo>
                  <a:lnTo>
                    <a:pt x="17"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29" name="Freeform 26"/>
            <p:cNvSpPr>
              <a:spLocks noEditPoints="1"/>
            </p:cNvSpPr>
            <p:nvPr/>
          </p:nvSpPr>
          <p:spPr bwMode="gray">
            <a:xfrm>
              <a:off x="8553451" y="1957388"/>
              <a:ext cx="206375" cy="258763"/>
            </a:xfrm>
            <a:custGeom>
              <a:avLst/>
              <a:gdLst>
                <a:gd name="T0" fmla="*/ 9 w 25"/>
                <a:gd name="T1" fmla="*/ 17 h 31"/>
                <a:gd name="T2" fmla="*/ 12 w 25"/>
                <a:gd name="T3" fmla="*/ 26 h 31"/>
                <a:gd name="T4" fmla="*/ 16 w 25"/>
                <a:gd name="T5" fmla="*/ 20 h 31"/>
                <a:gd name="T6" fmla="*/ 24 w 25"/>
                <a:gd name="T7" fmla="*/ 20 h 31"/>
                <a:gd name="T8" fmla="*/ 21 w 25"/>
                <a:gd name="T9" fmla="*/ 28 h 31"/>
                <a:gd name="T10" fmla="*/ 12 w 25"/>
                <a:gd name="T11" fmla="*/ 31 h 31"/>
                <a:gd name="T12" fmla="*/ 0 w 25"/>
                <a:gd name="T13" fmla="*/ 15 h 31"/>
                <a:gd name="T14" fmla="*/ 12 w 25"/>
                <a:gd name="T15" fmla="*/ 0 h 31"/>
                <a:gd name="T16" fmla="*/ 25 w 25"/>
                <a:gd name="T17" fmla="*/ 17 h 31"/>
                <a:gd name="T18" fmla="*/ 9 w 25"/>
                <a:gd name="T19" fmla="*/ 17 h 31"/>
                <a:gd name="T20" fmla="*/ 16 w 25"/>
                <a:gd name="T21" fmla="*/ 12 h 31"/>
                <a:gd name="T22" fmla="*/ 12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2" y="26"/>
                  </a:cubicBezTo>
                  <a:cubicBezTo>
                    <a:pt x="15" y="26"/>
                    <a:pt x="16" y="23"/>
                    <a:pt x="16" y="20"/>
                  </a:cubicBezTo>
                  <a:cubicBezTo>
                    <a:pt x="24" y="20"/>
                    <a:pt x="24" y="20"/>
                    <a:pt x="24" y="20"/>
                  </a:cubicBezTo>
                  <a:cubicBezTo>
                    <a:pt x="24" y="24"/>
                    <a:pt x="23" y="26"/>
                    <a:pt x="21" y="28"/>
                  </a:cubicBezTo>
                  <a:cubicBezTo>
                    <a:pt x="19" y="30"/>
                    <a:pt x="16" y="31"/>
                    <a:pt x="12" y="31"/>
                  </a:cubicBezTo>
                  <a:cubicBezTo>
                    <a:pt x="2" y="31"/>
                    <a:pt x="0" y="24"/>
                    <a:pt x="0" y="15"/>
                  </a:cubicBezTo>
                  <a:cubicBezTo>
                    <a:pt x="0" y="7"/>
                    <a:pt x="1" y="0"/>
                    <a:pt x="12" y="0"/>
                  </a:cubicBezTo>
                  <a:cubicBezTo>
                    <a:pt x="24" y="0"/>
                    <a:pt x="25" y="7"/>
                    <a:pt x="25" y="17"/>
                  </a:cubicBezTo>
                  <a:lnTo>
                    <a:pt x="9" y="17"/>
                  </a:lnTo>
                  <a:close/>
                  <a:moveTo>
                    <a:pt x="16" y="12"/>
                  </a:moveTo>
                  <a:cubicBezTo>
                    <a:pt x="16" y="9"/>
                    <a:pt x="16" y="5"/>
                    <a:pt x="12"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 name="Freeform 27"/>
            <p:cNvSpPr>
              <a:spLocks/>
            </p:cNvSpPr>
            <p:nvPr/>
          </p:nvSpPr>
          <p:spPr bwMode="gray">
            <a:xfrm>
              <a:off x="3263901" y="1855788"/>
              <a:ext cx="198438" cy="352425"/>
            </a:xfrm>
            <a:custGeom>
              <a:avLst/>
              <a:gdLst>
                <a:gd name="T0" fmla="*/ 0 w 125"/>
                <a:gd name="T1" fmla="*/ 222 h 222"/>
                <a:gd name="T2" fmla="*/ 0 w 125"/>
                <a:gd name="T3" fmla="*/ 0 h 222"/>
                <a:gd name="T4" fmla="*/ 125 w 125"/>
                <a:gd name="T5" fmla="*/ 0 h 222"/>
                <a:gd name="T6" fmla="*/ 125 w 125"/>
                <a:gd name="T7" fmla="*/ 32 h 222"/>
                <a:gd name="T8" fmla="*/ 47 w 125"/>
                <a:gd name="T9" fmla="*/ 32 h 222"/>
                <a:gd name="T10" fmla="*/ 47 w 125"/>
                <a:gd name="T11" fmla="*/ 90 h 222"/>
                <a:gd name="T12" fmla="*/ 114 w 125"/>
                <a:gd name="T13" fmla="*/ 90 h 222"/>
                <a:gd name="T14" fmla="*/ 114 w 125"/>
                <a:gd name="T15" fmla="*/ 122 h 222"/>
                <a:gd name="T16" fmla="*/ 47 w 125"/>
                <a:gd name="T17" fmla="*/ 122 h 222"/>
                <a:gd name="T18" fmla="*/ 47 w 125"/>
                <a:gd name="T19" fmla="*/ 190 h 222"/>
                <a:gd name="T20" fmla="*/ 125 w 125"/>
                <a:gd name="T21" fmla="*/ 190 h 222"/>
                <a:gd name="T22" fmla="*/ 125 w 125"/>
                <a:gd name="T23" fmla="*/ 222 h 222"/>
                <a:gd name="T24" fmla="*/ 0 w 125"/>
                <a:gd name="T2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222">
                  <a:moveTo>
                    <a:pt x="0" y="222"/>
                  </a:moveTo>
                  <a:lnTo>
                    <a:pt x="0" y="0"/>
                  </a:lnTo>
                  <a:lnTo>
                    <a:pt x="125" y="0"/>
                  </a:lnTo>
                  <a:lnTo>
                    <a:pt x="125" y="32"/>
                  </a:lnTo>
                  <a:lnTo>
                    <a:pt x="47" y="32"/>
                  </a:lnTo>
                  <a:lnTo>
                    <a:pt x="47" y="90"/>
                  </a:lnTo>
                  <a:lnTo>
                    <a:pt x="114" y="90"/>
                  </a:lnTo>
                  <a:lnTo>
                    <a:pt x="114" y="122"/>
                  </a:lnTo>
                  <a:lnTo>
                    <a:pt x="47" y="122"/>
                  </a:lnTo>
                  <a:lnTo>
                    <a:pt x="47" y="190"/>
                  </a:lnTo>
                  <a:lnTo>
                    <a:pt x="125" y="190"/>
                  </a:lnTo>
                  <a:lnTo>
                    <a:pt x="125" y="222"/>
                  </a:lnTo>
                  <a:lnTo>
                    <a:pt x="0" y="2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1" name="Freeform 28"/>
            <p:cNvSpPr>
              <a:spLocks/>
            </p:cNvSpPr>
            <p:nvPr/>
          </p:nvSpPr>
          <p:spPr bwMode="gray">
            <a:xfrm>
              <a:off x="3503613" y="1957388"/>
              <a:ext cx="188913"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10" y="2"/>
                    <a:pt x="11"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5"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2" name="Freeform 29"/>
            <p:cNvSpPr>
              <a:spLocks noEditPoints="1"/>
            </p:cNvSpPr>
            <p:nvPr/>
          </p:nvSpPr>
          <p:spPr bwMode="gray">
            <a:xfrm>
              <a:off x="3741738" y="1957388"/>
              <a:ext cx="196850"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2 w 24"/>
                <a:gd name="T13" fmla="*/ 37 h 42"/>
                <a:gd name="T14" fmla="*/ 16 w 24"/>
                <a:gd name="T15" fmla="*/ 32 h 42"/>
                <a:gd name="T16" fmla="*/ 16 w 24"/>
                <a:gd name="T17" fmla="*/ 27 h 42"/>
                <a:gd name="T18" fmla="*/ 15 w 24"/>
                <a:gd name="T19" fmla="*/ 27 h 42"/>
                <a:gd name="T20" fmla="*/ 9 w 24"/>
                <a:gd name="T21" fmla="*/ 30 h 42"/>
                <a:gd name="T22" fmla="*/ 0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6" y="42"/>
                    <a:pt x="1" y="40"/>
                    <a:pt x="1" y="33"/>
                  </a:cubicBezTo>
                  <a:cubicBezTo>
                    <a:pt x="9" y="33"/>
                    <a:pt x="9" y="33"/>
                    <a:pt x="9" y="33"/>
                  </a:cubicBezTo>
                  <a:cubicBezTo>
                    <a:pt x="9" y="34"/>
                    <a:pt x="9" y="35"/>
                    <a:pt x="10" y="36"/>
                  </a:cubicBezTo>
                  <a:cubicBezTo>
                    <a:pt x="10" y="37"/>
                    <a:pt x="11" y="37"/>
                    <a:pt x="12" y="37"/>
                  </a:cubicBezTo>
                  <a:cubicBezTo>
                    <a:pt x="15" y="37"/>
                    <a:pt x="16" y="35"/>
                    <a:pt x="16" y="32"/>
                  </a:cubicBezTo>
                  <a:cubicBezTo>
                    <a:pt x="16" y="27"/>
                    <a:pt x="16" y="27"/>
                    <a:pt x="16" y="27"/>
                  </a:cubicBezTo>
                  <a:cubicBezTo>
                    <a:pt x="15" y="27"/>
                    <a:pt x="15" y="27"/>
                    <a:pt x="15" y="27"/>
                  </a:cubicBezTo>
                  <a:cubicBezTo>
                    <a:pt x="14" y="29"/>
                    <a:pt x="12" y="30"/>
                    <a:pt x="9" y="30"/>
                  </a:cubicBezTo>
                  <a:cubicBezTo>
                    <a:pt x="0" y="30"/>
                    <a:pt x="0" y="22"/>
                    <a:pt x="0" y="15"/>
                  </a:cubicBezTo>
                  <a:cubicBezTo>
                    <a:pt x="0" y="8"/>
                    <a:pt x="0"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3" name="Rectangle 30"/>
            <p:cNvSpPr>
              <a:spLocks noChangeArrowheads="1"/>
            </p:cNvSpPr>
            <p:nvPr/>
          </p:nvSpPr>
          <p:spPr bwMode="gray">
            <a:xfrm>
              <a:off x="3997326" y="1965325"/>
              <a:ext cx="73025" cy="2428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dirty="0"/>
            </a:p>
          </p:txBody>
        </p:sp>
        <p:sp>
          <p:nvSpPr>
            <p:cNvPr id="3074" name="Freeform 31"/>
            <p:cNvSpPr>
              <a:spLocks/>
            </p:cNvSpPr>
            <p:nvPr/>
          </p:nvSpPr>
          <p:spPr bwMode="gray">
            <a:xfrm>
              <a:off x="4127501" y="1957388"/>
              <a:ext cx="190500"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9" y="2"/>
                    <a:pt x="10"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4"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5" name="Freeform 32"/>
            <p:cNvSpPr>
              <a:spLocks noEditPoints="1"/>
            </p:cNvSpPr>
            <p:nvPr/>
          </p:nvSpPr>
          <p:spPr bwMode="gray">
            <a:xfrm>
              <a:off x="4359276"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3" y="26"/>
                    <a:pt x="21" y="28"/>
                  </a:cubicBezTo>
                  <a:cubicBezTo>
                    <a:pt x="19" y="30"/>
                    <a:pt x="17"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6" name="Freeform 33"/>
            <p:cNvSpPr>
              <a:spLocks noEditPoints="1"/>
            </p:cNvSpPr>
            <p:nvPr/>
          </p:nvSpPr>
          <p:spPr bwMode="gray">
            <a:xfrm>
              <a:off x="4597401"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8" name="Freeform 34"/>
            <p:cNvSpPr>
              <a:spLocks/>
            </p:cNvSpPr>
            <p:nvPr/>
          </p:nvSpPr>
          <p:spPr bwMode="gray">
            <a:xfrm>
              <a:off x="4843463" y="1957388"/>
              <a:ext cx="131763"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9" name="Freeform 35"/>
            <p:cNvSpPr>
              <a:spLocks noEditPoints="1"/>
            </p:cNvSpPr>
            <p:nvPr/>
          </p:nvSpPr>
          <p:spPr bwMode="gray">
            <a:xfrm>
              <a:off x="4992688"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1" y="0"/>
                    <a:pt x="13" y="0"/>
                  </a:cubicBezTo>
                  <a:cubicBezTo>
                    <a:pt x="24" y="0"/>
                    <a:pt x="25" y="7"/>
                    <a:pt x="25" y="17"/>
                  </a:cubicBezTo>
                  <a:lnTo>
                    <a:pt x="9" y="17"/>
                  </a:lnTo>
                  <a:close/>
                  <a:moveTo>
                    <a:pt x="16" y="12"/>
                  </a:moveTo>
                  <a:cubicBezTo>
                    <a:pt x="16" y="9"/>
                    <a:pt x="16"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0" name="Freeform 36"/>
            <p:cNvSpPr>
              <a:spLocks noEditPoints="1"/>
            </p:cNvSpPr>
            <p:nvPr/>
          </p:nvSpPr>
          <p:spPr bwMode="gray">
            <a:xfrm>
              <a:off x="5230813" y="1855788"/>
              <a:ext cx="196850" cy="360363"/>
            </a:xfrm>
            <a:custGeom>
              <a:avLst/>
              <a:gdLst>
                <a:gd name="T0" fmla="*/ 16 w 24"/>
                <a:gd name="T1" fmla="*/ 42 h 43"/>
                <a:gd name="T2" fmla="*/ 16 w 24"/>
                <a:gd name="T3" fmla="*/ 39 h 43"/>
                <a:gd name="T4" fmla="*/ 16 w 24"/>
                <a:gd name="T5" fmla="*/ 39 h 43"/>
                <a:gd name="T6" fmla="*/ 9 w 24"/>
                <a:gd name="T7" fmla="*/ 43 h 43"/>
                <a:gd name="T8" fmla="*/ 0 w 24"/>
                <a:gd name="T9" fmla="*/ 27 h 43"/>
                <a:gd name="T10" fmla="*/ 9 w 24"/>
                <a:gd name="T11" fmla="*/ 12 h 43"/>
                <a:gd name="T12" fmla="*/ 15 w 24"/>
                <a:gd name="T13" fmla="*/ 15 h 43"/>
                <a:gd name="T14" fmla="*/ 15 w 24"/>
                <a:gd name="T15" fmla="*/ 15 h 43"/>
                <a:gd name="T16" fmla="*/ 15 w 24"/>
                <a:gd name="T17" fmla="*/ 0 h 43"/>
                <a:gd name="T18" fmla="*/ 24 w 24"/>
                <a:gd name="T19" fmla="*/ 0 h 43"/>
                <a:gd name="T20" fmla="*/ 24 w 24"/>
                <a:gd name="T21" fmla="*/ 42 h 43"/>
                <a:gd name="T22" fmla="*/ 16 w 24"/>
                <a:gd name="T23" fmla="*/ 42 h 43"/>
                <a:gd name="T24" fmla="*/ 15 w 24"/>
                <a:gd name="T25" fmla="*/ 27 h 43"/>
                <a:gd name="T26" fmla="*/ 12 w 24"/>
                <a:gd name="T27" fmla="*/ 17 h 43"/>
                <a:gd name="T28" fmla="*/ 9 w 24"/>
                <a:gd name="T29" fmla="*/ 27 h 43"/>
                <a:gd name="T30" fmla="*/ 12 w 24"/>
                <a:gd name="T31" fmla="*/ 38 h 43"/>
                <a:gd name="T32" fmla="*/ 15 w 24"/>
                <a:gd name="T33" fmla="*/ 2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43">
                  <a:moveTo>
                    <a:pt x="16" y="42"/>
                  </a:moveTo>
                  <a:cubicBezTo>
                    <a:pt x="16" y="39"/>
                    <a:pt x="16" y="39"/>
                    <a:pt x="16" y="39"/>
                  </a:cubicBezTo>
                  <a:cubicBezTo>
                    <a:pt x="16" y="39"/>
                    <a:pt x="16" y="39"/>
                    <a:pt x="16" y="39"/>
                  </a:cubicBezTo>
                  <a:cubicBezTo>
                    <a:pt x="14" y="42"/>
                    <a:pt x="12" y="43"/>
                    <a:pt x="9" y="43"/>
                  </a:cubicBezTo>
                  <a:cubicBezTo>
                    <a:pt x="0" y="43"/>
                    <a:pt x="0" y="33"/>
                    <a:pt x="0" y="27"/>
                  </a:cubicBezTo>
                  <a:cubicBezTo>
                    <a:pt x="0" y="21"/>
                    <a:pt x="0" y="12"/>
                    <a:pt x="9" y="12"/>
                  </a:cubicBezTo>
                  <a:cubicBezTo>
                    <a:pt x="12" y="12"/>
                    <a:pt x="14" y="13"/>
                    <a:pt x="15" y="15"/>
                  </a:cubicBezTo>
                  <a:cubicBezTo>
                    <a:pt x="15" y="15"/>
                    <a:pt x="15" y="15"/>
                    <a:pt x="15" y="15"/>
                  </a:cubicBezTo>
                  <a:cubicBezTo>
                    <a:pt x="15" y="0"/>
                    <a:pt x="15" y="0"/>
                    <a:pt x="15" y="0"/>
                  </a:cubicBezTo>
                  <a:cubicBezTo>
                    <a:pt x="24" y="0"/>
                    <a:pt x="24" y="0"/>
                    <a:pt x="24" y="0"/>
                  </a:cubicBezTo>
                  <a:cubicBezTo>
                    <a:pt x="24" y="42"/>
                    <a:pt x="24" y="42"/>
                    <a:pt x="24" y="42"/>
                  </a:cubicBezTo>
                  <a:lnTo>
                    <a:pt x="16" y="42"/>
                  </a:lnTo>
                  <a:close/>
                  <a:moveTo>
                    <a:pt x="15" y="27"/>
                  </a:moveTo>
                  <a:cubicBezTo>
                    <a:pt x="15" y="21"/>
                    <a:pt x="16" y="17"/>
                    <a:pt x="12" y="17"/>
                  </a:cubicBezTo>
                  <a:cubicBezTo>
                    <a:pt x="8" y="17"/>
                    <a:pt x="9" y="21"/>
                    <a:pt x="9" y="27"/>
                  </a:cubicBezTo>
                  <a:cubicBezTo>
                    <a:pt x="9" y="35"/>
                    <a:pt x="9" y="38"/>
                    <a:pt x="12" y="38"/>
                  </a:cubicBezTo>
                  <a:cubicBezTo>
                    <a:pt x="15" y="38"/>
                    <a:pt x="15" y="35"/>
                    <a:pt x="15" y="27"/>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1" name="Freeform 37"/>
            <p:cNvSpPr>
              <a:spLocks/>
            </p:cNvSpPr>
            <p:nvPr/>
          </p:nvSpPr>
          <p:spPr bwMode="gray">
            <a:xfrm>
              <a:off x="5584826" y="1889125"/>
              <a:ext cx="131763" cy="327025"/>
            </a:xfrm>
            <a:custGeom>
              <a:avLst/>
              <a:gdLst>
                <a:gd name="T0" fmla="*/ 0 w 16"/>
                <a:gd name="T1" fmla="*/ 9 h 39"/>
                <a:gd name="T2" fmla="*/ 4 w 16"/>
                <a:gd name="T3" fmla="*/ 9 h 39"/>
                <a:gd name="T4" fmla="*/ 4 w 16"/>
                <a:gd name="T5" fmla="*/ 4 h 39"/>
                <a:gd name="T6" fmla="*/ 12 w 16"/>
                <a:gd name="T7" fmla="*/ 0 h 39"/>
                <a:gd name="T8" fmla="*/ 12 w 16"/>
                <a:gd name="T9" fmla="*/ 9 h 39"/>
                <a:gd name="T10" fmla="*/ 16 w 16"/>
                <a:gd name="T11" fmla="*/ 9 h 39"/>
                <a:gd name="T12" fmla="*/ 16 w 16"/>
                <a:gd name="T13" fmla="*/ 14 h 39"/>
                <a:gd name="T14" fmla="*/ 12 w 16"/>
                <a:gd name="T15" fmla="*/ 14 h 39"/>
                <a:gd name="T16" fmla="*/ 12 w 16"/>
                <a:gd name="T17" fmla="*/ 30 h 39"/>
                <a:gd name="T18" fmla="*/ 15 w 16"/>
                <a:gd name="T19" fmla="*/ 33 h 39"/>
                <a:gd name="T20" fmla="*/ 16 w 16"/>
                <a:gd name="T21" fmla="*/ 33 h 39"/>
                <a:gd name="T22" fmla="*/ 16 w 16"/>
                <a:gd name="T23" fmla="*/ 38 h 39"/>
                <a:gd name="T24" fmla="*/ 12 w 16"/>
                <a:gd name="T25" fmla="*/ 39 h 39"/>
                <a:gd name="T26" fmla="*/ 4 w 16"/>
                <a:gd name="T27" fmla="*/ 32 h 39"/>
                <a:gd name="T28" fmla="*/ 4 w 16"/>
                <a:gd name="T29" fmla="*/ 14 h 39"/>
                <a:gd name="T30" fmla="*/ 0 w 16"/>
                <a:gd name="T31" fmla="*/ 14 h 39"/>
                <a:gd name="T32" fmla="*/ 0 w 16"/>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39">
                  <a:moveTo>
                    <a:pt x="0" y="9"/>
                  </a:moveTo>
                  <a:cubicBezTo>
                    <a:pt x="4" y="9"/>
                    <a:pt x="4" y="9"/>
                    <a:pt x="4" y="9"/>
                  </a:cubicBezTo>
                  <a:cubicBezTo>
                    <a:pt x="4" y="4"/>
                    <a:pt x="4" y="4"/>
                    <a:pt x="4" y="4"/>
                  </a:cubicBezTo>
                  <a:cubicBezTo>
                    <a:pt x="12" y="0"/>
                    <a:pt x="12" y="0"/>
                    <a:pt x="12" y="0"/>
                  </a:cubicBezTo>
                  <a:cubicBezTo>
                    <a:pt x="12" y="9"/>
                    <a:pt x="12" y="9"/>
                    <a:pt x="12" y="9"/>
                  </a:cubicBezTo>
                  <a:cubicBezTo>
                    <a:pt x="16" y="9"/>
                    <a:pt x="16" y="9"/>
                    <a:pt x="16" y="9"/>
                  </a:cubicBezTo>
                  <a:cubicBezTo>
                    <a:pt x="16" y="14"/>
                    <a:pt x="16" y="14"/>
                    <a:pt x="16"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4"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2" name="Freeform 38"/>
            <p:cNvSpPr>
              <a:spLocks noEditPoints="1"/>
            </p:cNvSpPr>
            <p:nvPr/>
          </p:nvSpPr>
          <p:spPr bwMode="gray">
            <a:xfrm>
              <a:off x="5740401" y="1957388"/>
              <a:ext cx="206375" cy="258763"/>
            </a:xfrm>
            <a:custGeom>
              <a:avLst/>
              <a:gdLst>
                <a:gd name="T0" fmla="*/ 0 w 25"/>
                <a:gd name="T1" fmla="*/ 15 h 31"/>
                <a:gd name="T2" fmla="*/ 13 w 25"/>
                <a:gd name="T3" fmla="*/ 0 h 31"/>
                <a:gd name="T4" fmla="*/ 25 w 25"/>
                <a:gd name="T5" fmla="*/ 15 h 31"/>
                <a:gd name="T6" fmla="*/ 13 w 25"/>
                <a:gd name="T7" fmla="*/ 31 h 31"/>
                <a:gd name="T8" fmla="*/ 0 w 25"/>
                <a:gd name="T9" fmla="*/ 15 h 31"/>
                <a:gd name="T10" fmla="*/ 16 w 25"/>
                <a:gd name="T11" fmla="*/ 15 h 31"/>
                <a:gd name="T12" fmla="*/ 13 w 25"/>
                <a:gd name="T13" fmla="*/ 5 h 31"/>
                <a:gd name="T14" fmla="*/ 9 w 25"/>
                <a:gd name="T15" fmla="*/ 15 h 31"/>
                <a:gd name="T16" fmla="*/ 13 w 25"/>
                <a:gd name="T17" fmla="*/ 26 h 31"/>
                <a:gd name="T18" fmla="*/ 16 w 25"/>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31">
                  <a:moveTo>
                    <a:pt x="0" y="15"/>
                  </a:moveTo>
                  <a:cubicBezTo>
                    <a:pt x="0" y="7"/>
                    <a:pt x="1" y="0"/>
                    <a:pt x="13" y="0"/>
                  </a:cubicBezTo>
                  <a:cubicBezTo>
                    <a:pt x="24" y="0"/>
                    <a:pt x="25" y="7"/>
                    <a:pt x="25" y="15"/>
                  </a:cubicBezTo>
                  <a:cubicBezTo>
                    <a:pt x="25" y="24"/>
                    <a:pt x="23" y="31"/>
                    <a:pt x="13" y="31"/>
                  </a:cubicBezTo>
                  <a:cubicBezTo>
                    <a:pt x="2" y="31"/>
                    <a:pt x="0" y="24"/>
                    <a:pt x="0" y="15"/>
                  </a:cubicBezTo>
                  <a:close/>
                  <a:moveTo>
                    <a:pt x="16" y="15"/>
                  </a:moveTo>
                  <a:cubicBezTo>
                    <a:pt x="16" y="8"/>
                    <a:pt x="16" y="5"/>
                    <a:pt x="13" y="5"/>
                  </a:cubicBezTo>
                  <a:cubicBezTo>
                    <a:pt x="9" y="5"/>
                    <a:pt x="9" y="8"/>
                    <a:pt x="9" y="15"/>
                  </a:cubicBezTo>
                  <a:cubicBezTo>
                    <a:pt x="9" y="24"/>
                    <a:pt x="9" y="26"/>
                    <a:pt x="13" y="26"/>
                  </a:cubicBezTo>
                  <a:cubicBezTo>
                    <a:pt x="16"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3" name="Freeform 39"/>
            <p:cNvSpPr>
              <a:spLocks/>
            </p:cNvSpPr>
            <p:nvPr/>
          </p:nvSpPr>
          <p:spPr bwMode="gray">
            <a:xfrm>
              <a:off x="6069013" y="1855788"/>
              <a:ext cx="436563" cy="352425"/>
            </a:xfrm>
            <a:custGeom>
              <a:avLst/>
              <a:gdLst>
                <a:gd name="T0" fmla="*/ 0 w 275"/>
                <a:gd name="T1" fmla="*/ 0 h 222"/>
                <a:gd name="T2" fmla="*/ 52 w 275"/>
                <a:gd name="T3" fmla="*/ 0 h 222"/>
                <a:gd name="T4" fmla="*/ 78 w 275"/>
                <a:gd name="T5" fmla="*/ 159 h 222"/>
                <a:gd name="T6" fmla="*/ 78 w 275"/>
                <a:gd name="T7" fmla="*/ 159 h 222"/>
                <a:gd name="T8" fmla="*/ 114 w 275"/>
                <a:gd name="T9" fmla="*/ 0 h 222"/>
                <a:gd name="T10" fmla="*/ 171 w 275"/>
                <a:gd name="T11" fmla="*/ 0 h 222"/>
                <a:gd name="T12" fmla="*/ 203 w 275"/>
                <a:gd name="T13" fmla="*/ 159 h 222"/>
                <a:gd name="T14" fmla="*/ 203 w 275"/>
                <a:gd name="T15" fmla="*/ 159 h 222"/>
                <a:gd name="T16" fmla="*/ 234 w 275"/>
                <a:gd name="T17" fmla="*/ 0 h 222"/>
                <a:gd name="T18" fmla="*/ 275 w 275"/>
                <a:gd name="T19" fmla="*/ 0 h 222"/>
                <a:gd name="T20" fmla="*/ 228 w 275"/>
                <a:gd name="T21" fmla="*/ 222 h 222"/>
                <a:gd name="T22" fmla="*/ 177 w 275"/>
                <a:gd name="T23" fmla="*/ 222 h 222"/>
                <a:gd name="T24" fmla="*/ 140 w 275"/>
                <a:gd name="T25" fmla="*/ 58 h 222"/>
                <a:gd name="T26" fmla="*/ 140 w 275"/>
                <a:gd name="T27" fmla="*/ 58 h 222"/>
                <a:gd name="T28" fmla="*/ 104 w 275"/>
                <a:gd name="T29" fmla="*/ 222 h 222"/>
                <a:gd name="T30" fmla="*/ 52 w 275"/>
                <a:gd name="T31" fmla="*/ 222 h 222"/>
                <a:gd name="T32" fmla="*/ 0 w 275"/>
                <a:gd name="T3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5" h="222">
                  <a:moveTo>
                    <a:pt x="0" y="0"/>
                  </a:moveTo>
                  <a:lnTo>
                    <a:pt x="52" y="0"/>
                  </a:lnTo>
                  <a:lnTo>
                    <a:pt x="78" y="159"/>
                  </a:lnTo>
                  <a:lnTo>
                    <a:pt x="78" y="159"/>
                  </a:lnTo>
                  <a:lnTo>
                    <a:pt x="114" y="0"/>
                  </a:lnTo>
                  <a:lnTo>
                    <a:pt x="171" y="0"/>
                  </a:lnTo>
                  <a:lnTo>
                    <a:pt x="203" y="159"/>
                  </a:lnTo>
                  <a:lnTo>
                    <a:pt x="203" y="159"/>
                  </a:lnTo>
                  <a:lnTo>
                    <a:pt x="234" y="0"/>
                  </a:lnTo>
                  <a:lnTo>
                    <a:pt x="275" y="0"/>
                  </a:lnTo>
                  <a:lnTo>
                    <a:pt x="228" y="222"/>
                  </a:lnTo>
                  <a:lnTo>
                    <a:pt x="177" y="222"/>
                  </a:lnTo>
                  <a:lnTo>
                    <a:pt x="140" y="58"/>
                  </a:lnTo>
                  <a:lnTo>
                    <a:pt x="140" y="58"/>
                  </a:lnTo>
                  <a:lnTo>
                    <a:pt x="104" y="222"/>
                  </a:lnTo>
                  <a:lnTo>
                    <a:pt x="52" y="222"/>
                  </a:lnTo>
                  <a:lnTo>
                    <a:pt x="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4" name="Freeform 40"/>
            <p:cNvSpPr>
              <a:spLocks noEditPoints="1"/>
            </p:cNvSpPr>
            <p:nvPr/>
          </p:nvSpPr>
          <p:spPr bwMode="gray">
            <a:xfrm>
              <a:off x="6513513" y="1957388"/>
              <a:ext cx="198438"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5" y="5"/>
                    <a:pt x="12" y="5"/>
                  </a:cubicBezTo>
                  <a:cubicBezTo>
                    <a:pt x="8"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5" name="Freeform 41"/>
            <p:cNvSpPr>
              <a:spLocks/>
            </p:cNvSpPr>
            <p:nvPr/>
          </p:nvSpPr>
          <p:spPr bwMode="gray">
            <a:xfrm>
              <a:off x="6761163" y="1957388"/>
              <a:ext cx="131763"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6" name="Freeform 42"/>
            <p:cNvSpPr>
              <a:spLocks/>
            </p:cNvSpPr>
            <p:nvPr/>
          </p:nvSpPr>
          <p:spPr bwMode="gray">
            <a:xfrm>
              <a:off x="6924676" y="1855788"/>
              <a:ext cx="206375" cy="352425"/>
            </a:xfrm>
            <a:custGeom>
              <a:avLst/>
              <a:gdLst>
                <a:gd name="T0" fmla="*/ 0 w 130"/>
                <a:gd name="T1" fmla="*/ 222 h 222"/>
                <a:gd name="T2" fmla="*/ 0 w 130"/>
                <a:gd name="T3" fmla="*/ 0 h 222"/>
                <a:gd name="T4" fmla="*/ 42 w 130"/>
                <a:gd name="T5" fmla="*/ 0 h 222"/>
                <a:gd name="T6" fmla="*/ 42 w 130"/>
                <a:gd name="T7" fmla="*/ 132 h 222"/>
                <a:gd name="T8" fmla="*/ 42 w 130"/>
                <a:gd name="T9" fmla="*/ 132 h 222"/>
                <a:gd name="T10" fmla="*/ 83 w 130"/>
                <a:gd name="T11" fmla="*/ 69 h 222"/>
                <a:gd name="T12" fmla="*/ 125 w 130"/>
                <a:gd name="T13" fmla="*/ 69 h 222"/>
                <a:gd name="T14" fmla="*/ 83 w 130"/>
                <a:gd name="T15" fmla="*/ 137 h 222"/>
                <a:gd name="T16" fmla="*/ 130 w 130"/>
                <a:gd name="T17" fmla="*/ 222 h 222"/>
                <a:gd name="T18" fmla="*/ 83 w 130"/>
                <a:gd name="T19" fmla="*/ 222 h 222"/>
                <a:gd name="T20" fmla="*/ 42 w 130"/>
                <a:gd name="T21" fmla="*/ 137 h 222"/>
                <a:gd name="T22" fmla="*/ 42 w 130"/>
                <a:gd name="T23" fmla="*/ 137 h 222"/>
                <a:gd name="T24" fmla="*/ 42 w 130"/>
                <a:gd name="T25" fmla="*/ 222 h 222"/>
                <a:gd name="T26" fmla="*/ 0 w 130"/>
                <a:gd name="T27"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222">
                  <a:moveTo>
                    <a:pt x="0" y="222"/>
                  </a:moveTo>
                  <a:lnTo>
                    <a:pt x="0" y="0"/>
                  </a:lnTo>
                  <a:lnTo>
                    <a:pt x="42" y="0"/>
                  </a:lnTo>
                  <a:lnTo>
                    <a:pt x="42" y="132"/>
                  </a:lnTo>
                  <a:lnTo>
                    <a:pt x="42" y="132"/>
                  </a:lnTo>
                  <a:lnTo>
                    <a:pt x="83" y="69"/>
                  </a:lnTo>
                  <a:lnTo>
                    <a:pt x="125" y="69"/>
                  </a:lnTo>
                  <a:lnTo>
                    <a:pt x="83" y="137"/>
                  </a:lnTo>
                  <a:lnTo>
                    <a:pt x="130" y="222"/>
                  </a:lnTo>
                  <a:lnTo>
                    <a:pt x="83" y="222"/>
                  </a:lnTo>
                  <a:lnTo>
                    <a:pt x="42" y="137"/>
                  </a:lnTo>
                  <a:lnTo>
                    <a:pt x="42" y="137"/>
                  </a:lnTo>
                  <a:lnTo>
                    <a:pt x="42" y="222"/>
                  </a:lnTo>
                  <a:lnTo>
                    <a:pt x="0" y="2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7" name="Freeform 43"/>
            <p:cNvSpPr>
              <a:spLocks/>
            </p:cNvSpPr>
            <p:nvPr/>
          </p:nvSpPr>
          <p:spPr bwMode="gray">
            <a:xfrm>
              <a:off x="7229476" y="1855788"/>
              <a:ext cx="238125" cy="352425"/>
            </a:xfrm>
            <a:custGeom>
              <a:avLst/>
              <a:gdLst>
                <a:gd name="T0" fmla="*/ 150 w 150"/>
                <a:gd name="T1" fmla="*/ 0 h 222"/>
                <a:gd name="T2" fmla="*/ 150 w 150"/>
                <a:gd name="T3" fmla="*/ 37 h 222"/>
                <a:gd name="T4" fmla="*/ 99 w 150"/>
                <a:gd name="T5" fmla="*/ 37 h 222"/>
                <a:gd name="T6" fmla="*/ 99 w 150"/>
                <a:gd name="T7" fmla="*/ 222 h 222"/>
                <a:gd name="T8" fmla="*/ 52 w 150"/>
                <a:gd name="T9" fmla="*/ 222 h 222"/>
                <a:gd name="T10" fmla="*/ 52 w 150"/>
                <a:gd name="T11" fmla="*/ 37 h 222"/>
                <a:gd name="T12" fmla="*/ 0 w 150"/>
                <a:gd name="T13" fmla="*/ 37 h 222"/>
                <a:gd name="T14" fmla="*/ 0 w 150"/>
                <a:gd name="T15" fmla="*/ 0 h 222"/>
                <a:gd name="T16" fmla="*/ 150 w 150"/>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22">
                  <a:moveTo>
                    <a:pt x="150" y="0"/>
                  </a:moveTo>
                  <a:lnTo>
                    <a:pt x="150" y="37"/>
                  </a:lnTo>
                  <a:lnTo>
                    <a:pt x="99" y="37"/>
                  </a:lnTo>
                  <a:lnTo>
                    <a:pt x="99" y="222"/>
                  </a:lnTo>
                  <a:lnTo>
                    <a:pt x="52" y="222"/>
                  </a:lnTo>
                  <a:lnTo>
                    <a:pt x="52" y="37"/>
                  </a:lnTo>
                  <a:lnTo>
                    <a:pt x="0" y="37"/>
                  </a:lnTo>
                  <a:lnTo>
                    <a:pt x="0" y="0"/>
                  </a:lnTo>
                  <a:lnTo>
                    <a:pt x="15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8" name="Freeform 44"/>
            <p:cNvSpPr>
              <a:spLocks noEditPoints="1"/>
            </p:cNvSpPr>
            <p:nvPr/>
          </p:nvSpPr>
          <p:spPr bwMode="gray">
            <a:xfrm>
              <a:off x="7443788" y="1957388"/>
              <a:ext cx="196850"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6" y="5"/>
                    <a:pt x="12" y="5"/>
                  </a:cubicBezTo>
                  <a:cubicBezTo>
                    <a:pt x="9"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9" name="Freeform 45"/>
            <p:cNvSpPr>
              <a:spLocks noEditPoints="1"/>
            </p:cNvSpPr>
            <p:nvPr/>
          </p:nvSpPr>
          <p:spPr bwMode="gray">
            <a:xfrm>
              <a:off x="7681913" y="1957388"/>
              <a:ext cx="198438"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3 w 24"/>
                <a:gd name="T13" fmla="*/ 37 h 42"/>
                <a:gd name="T14" fmla="*/ 16 w 24"/>
                <a:gd name="T15" fmla="*/ 32 h 42"/>
                <a:gd name="T16" fmla="*/ 16 w 24"/>
                <a:gd name="T17" fmla="*/ 27 h 42"/>
                <a:gd name="T18" fmla="*/ 16 w 24"/>
                <a:gd name="T19" fmla="*/ 27 h 42"/>
                <a:gd name="T20" fmla="*/ 9 w 24"/>
                <a:gd name="T21" fmla="*/ 30 h 42"/>
                <a:gd name="T22" fmla="*/ 1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7" y="42"/>
                    <a:pt x="1" y="40"/>
                    <a:pt x="1" y="33"/>
                  </a:cubicBezTo>
                  <a:cubicBezTo>
                    <a:pt x="9" y="33"/>
                    <a:pt x="9" y="33"/>
                    <a:pt x="9" y="33"/>
                  </a:cubicBezTo>
                  <a:cubicBezTo>
                    <a:pt x="9" y="34"/>
                    <a:pt x="9" y="35"/>
                    <a:pt x="10" y="36"/>
                  </a:cubicBezTo>
                  <a:cubicBezTo>
                    <a:pt x="10" y="37"/>
                    <a:pt x="11" y="37"/>
                    <a:pt x="13" y="37"/>
                  </a:cubicBezTo>
                  <a:cubicBezTo>
                    <a:pt x="15" y="37"/>
                    <a:pt x="16" y="35"/>
                    <a:pt x="16" y="32"/>
                  </a:cubicBezTo>
                  <a:cubicBezTo>
                    <a:pt x="16" y="27"/>
                    <a:pt x="16" y="27"/>
                    <a:pt x="16" y="27"/>
                  </a:cubicBezTo>
                  <a:cubicBezTo>
                    <a:pt x="16" y="27"/>
                    <a:pt x="16" y="27"/>
                    <a:pt x="16" y="27"/>
                  </a:cubicBezTo>
                  <a:cubicBezTo>
                    <a:pt x="14" y="29"/>
                    <a:pt x="12" y="30"/>
                    <a:pt x="9" y="30"/>
                  </a:cubicBezTo>
                  <a:cubicBezTo>
                    <a:pt x="0" y="30"/>
                    <a:pt x="1" y="22"/>
                    <a:pt x="1" y="15"/>
                  </a:cubicBezTo>
                  <a:cubicBezTo>
                    <a:pt x="1" y="8"/>
                    <a:pt x="1"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90" name="Freeform 46"/>
            <p:cNvSpPr>
              <a:spLocks/>
            </p:cNvSpPr>
            <p:nvPr/>
          </p:nvSpPr>
          <p:spPr bwMode="gray">
            <a:xfrm>
              <a:off x="8142288" y="1889125"/>
              <a:ext cx="139700" cy="327025"/>
            </a:xfrm>
            <a:custGeom>
              <a:avLst/>
              <a:gdLst>
                <a:gd name="T0" fmla="*/ 0 w 17"/>
                <a:gd name="T1" fmla="*/ 9 h 39"/>
                <a:gd name="T2" fmla="*/ 4 w 17"/>
                <a:gd name="T3" fmla="*/ 9 h 39"/>
                <a:gd name="T4" fmla="*/ 4 w 17"/>
                <a:gd name="T5" fmla="*/ 4 h 39"/>
                <a:gd name="T6" fmla="*/ 12 w 17"/>
                <a:gd name="T7" fmla="*/ 0 h 39"/>
                <a:gd name="T8" fmla="*/ 12 w 17"/>
                <a:gd name="T9" fmla="*/ 9 h 39"/>
                <a:gd name="T10" fmla="*/ 17 w 17"/>
                <a:gd name="T11" fmla="*/ 9 h 39"/>
                <a:gd name="T12" fmla="*/ 17 w 17"/>
                <a:gd name="T13" fmla="*/ 14 h 39"/>
                <a:gd name="T14" fmla="*/ 12 w 17"/>
                <a:gd name="T15" fmla="*/ 14 h 39"/>
                <a:gd name="T16" fmla="*/ 12 w 17"/>
                <a:gd name="T17" fmla="*/ 30 h 39"/>
                <a:gd name="T18" fmla="*/ 15 w 17"/>
                <a:gd name="T19" fmla="*/ 33 h 39"/>
                <a:gd name="T20" fmla="*/ 16 w 17"/>
                <a:gd name="T21" fmla="*/ 33 h 39"/>
                <a:gd name="T22" fmla="*/ 16 w 17"/>
                <a:gd name="T23" fmla="*/ 38 h 39"/>
                <a:gd name="T24" fmla="*/ 12 w 17"/>
                <a:gd name="T25" fmla="*/ 39 h 39"/>
                <a:gd name="T26" fmla="*/ 4 w 17"/>
                <a:gd name="T27" fmla="*/ 32 h 39"/>
                <a:gd name="T28" fmla="*/ 4 w 17"/>
                <a:gd name="T29" fmla="*/ 14 h 39"/>
                <a:gd name="T30" fmla="*/ 0 w 17"/>
                <a:gd name="T31" fmla="*/ 14 h 39"/>
                <a:gd name="T32" fmla="*/ 0 w 17"/>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39">
                  <a:moveTo>
                    <a:pt x="0" y="9"/>
                  </a:moveTo>
                  <a:cubicBezTo>
                    <a:pt x="4" y="9"/>
                    <a:pt x="4" y="9"/>
                    <a:pt x="4" y="9"/>
                  </a:cubicBezTo>
                  <a:cubicBezTo>
                    <a:pt x="4" y="4"/>
                    <a:pt x="4" y="4"/>
                    <a:pt x="4" y="4"/>
                  </a:cubicBezTo>
                  <a:cubicBezTo>
                    <a:pt x="12" y="0"/>
                    <a:pt x="12" y="0"/>
                    <a:pt x="12" y="0"/>
                  </a:cubicBezTo>
                  <a:cubicBezTo>
                    <a:pt x="12" y="9"/>
                    <a:pt x="12" y="9"/>
                    <a:pt x="12" y="9"/>
                  </a:cubicBezTo>
                  <a:cubicBezTo>
                    <a:pt x="17" y="9"/>
                    <a:pt x="17" y="9"/>
                    <a:pt x="17" y="9"/>
                  </a:cubicBezTo>
                  <a:cubicBezTo>
                    <a:pt x="17" y="14"/>
                    <a:pt x="17" y="14"/>
                    <a:pt x="17"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5"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91" name="Freeform 47"/>
            <p:cNvSpPr>
              <a:spLocks/>
            </p:cNvSpPr>
            <p:nvPr/>
          </p:nvSpPr>
          <p:spPr bwMode="gray">
            <a:xfrm>
              <a:off x="8323263" y="1855788"/>
              <a:ext cx="190500" cy="352425"/>
            </a:xfrm>
            <a:custGeom>
              <a:avLst/>
              <a:gdLst>
                <a:gd name="T0" fmla="*/ 14 w 23"/>
                <a:gd name="T1" fmla="*/ 42 h 42"/>
                <a:gd name="T2" fmla="*/ 14 w 23"/>
                <a:gd name="T3" fmla="*/ 22 h 42"/>
                <a:gd name="T4" fmla="*/ 11 w 23"/>
                <a:gd name="T5" fmla="*/ 17 h 42"/>
                <a:gd name="T6" fmla="*/ 8 w 23"/>
                <a:gd name="T7" fmla="*/ 22 h 42"/>
                <a:gd name="T8" fmla="*/ 8 w 23"/>
                <a:gd name="T9" fmla="*/ 42 h 42"/>
                <a:gd name="T10" fmla="*/ 0 w 23"/>
                <a:gd name="T11" fmla="*/ 42 h 42"/>
                <a:gd name="T12" fmla="*/ 0 w 23"/>
                <a:gd name="T13" fmla="*/ 0 h 42"/>
                <a:gd name="T14" fmla="*/ 8 w 23"/>
                <a:gd name="T15" fmla="*/ 0 h 42"/>
                <a:gd name="T16" fmla="*/ 8 w 23"/>
                <a:gd name="T17" fmla="*/ 16 h 42"/>
                <a:gd name="T18" fmla="*/ 8 w 23"/>
                <a:gd name="T19" fmla="*/ 16 h 42"/>
                <a:gd name="T20" fmla="*/ 11 w 23"/>
                <a:gd name="T21" fmla="*/ 13 h 42"/>
                <a:gd name="T22" fmla="*/ 15 w 23"/>
                <a:gd name="T23" fmla="*/ 12 h 42"/>
                <a:gd name="T24" fmla="*/ 23 w 23"/>
                <a:gd name="T25" fmla="*/ 18 h 42"/>
                <a:gd name="T26" fmla="*/ 23 w 23"/>
                <a:gd name="T27" fmla="*/ 42 h 42"/>
                <a:gd name="T28" fmla="*/ 14 w 23"/>
                <a:gd name="T2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42">
                  <a:moveTo>
                    <a:pt x="14" y="42"/>
                  </a:moveTo>
                  <a:cubicBezTo>
                    <a:pt x="14" y="22"/>
                    <a:pt x="14" y="22"/>
                    <a:pt x="14" y="22"/>
                  </a:cubicBezTo>
                  <a:cubicBezTo>
                    <a:pt x="14" y="19"/>
                    <a:pt x="14" y="17"/>
                    <a:pt x="11" y="17"/>
                  </a:cubicBezTo>
                  <a:cubicBezTo>
                    <a:pt x="9" y="17"/>
                    <a:pt x="8" y="19"/>
                    <a:pt x="8" y="22"/>
                  </a:cubicBezTo>
                  <a:cubicBezTo>
                    <a:pt x="8" y="42"/>
                    <a:pt x="8" y="42"/>
                    <a:pt x="8" y="42"/>
                  </a:cubicBezTo>
                  <a:cubicBezTo>
                    <a:pt x="0" y="42"/>
                    <a:pt x="0" y="42"/>
                    <a:pt x="0" y="42"/>
                  </a:cubicBezTo>
                  <a:cubicBezTo>
                    <a:pt x="0" y="0"/>
                    <a:pt x="0" y="0"/>
                    <a:pt x="0" y="0"/>
                  </a:cubicBezTo>
                  <a:cubicBezTo>
                    <a:pt x="8" y="0"/>
                    <a:pt x="8" y="0"/>
                    <a:pt x="8" y="0"/>
                  </a:cubicBezTo>
                  <a:cubicBezTo>
                    <a:pt x="8" y="16"/>
                    <a:pt x="8" y="16"/>
                    <a:pt x="8" y="16"/>
                  </a:cubicBezTo>
                  <a:cubicBezTo>
                    <a:pt x="8" y="16"/>
                    <a:pt x="8" y="16"/>
                    <a:pt x="8" y="16"/>
                  </a:cubicBezTo>
                  <a:cubicBezTo>
                    <a:pt x="9" y="14"/>
                    <a:pt x="10" y="13"/>
                    <a:pt x="11" y="13"/>
                  </a:cubicBezTo>
                  <a:cubicBezTo>
                    <a:pt x="12" y="12"/>
                    <a:pt x="14" y="12"/>
                    <a:pt x="15" y="12"/>
                  </a:cubicBezTo>
                  <a:cubicBezTo>
                    <a:pt x="19" y="12"/>
                    <a:pt x="23" y="14"/>
                    <a:pt x="23" y="18"/>
                  </a:cubicBezTo>
                  <a:cubicBezTo>
                    <a:pt x="23" y="42"/>
                    <a:pt x="23" y="42"/>
                    <a:pt x="23" y="42"/>
                  </a:cubicBezTo>
                  <a:lnTo>
                    <a:pt x="14" y="4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92" name="Freeform 48"/>
            <p:cNvSpPr>
              <a:spLocks/>
            </p:cNvSpPr>
            <p:nvPr/>
          </p:nvSpPr>
          <p:spPr bwMode="gray">
            <a:xfrm>
              <a:off x="8801101" y="1957388"/>
              <a:ext cx="123825" cy="250825"/>
            </a:xfrm>
            <a:custGeom>
              <a:avLst/>
              <a:gdLst>
                <a:gd name="T0" fmla="*/ 8 w 15"/>
                <a:gd name="T1" fmla="*/ 1 h 30"/>
                <a:gd name="T2" fmla="*/ 8 w 15"/>
                <a:gd name="T3" fmla="*/ 4 h 30"/>
                <a:gd name="T4" fmla="*/ 8 w 15"/>
                <a:gd name="T5" fmla="*/ 4 h 30"/>
                <a:gd name="T6" fmla="*/ 15 w 15"/>
                <a:gd name="T7" fmla="*/ 0 h 30"/>
                <a:gd name="T8" fmla="*/ 15 w 15"/>
                <a:gd name="T9" fmla="*/ 7 h 30"/>
                <a:gd name="T10" fmla="*/ 8 w 15"/>
                <a:gd name="T11" fmla="*/ 14 h 30"/>
                <a:gd name="T12" fmla="*/ 8 w 15"/>
                <a:gd name="T13" fmla="*/ 30 h 30"/>
                <a:gd name="T14" fmla="*/ 0 w 15"/>
                <a:gd name="T15" fmla="*/ 30 h 30"/>
                <a:gd name="T16" fmla="*/ 0 w 15"/>
                <a:gd name="T17" fmla="*/ 1 h 30"/>
                <a:gd name="T18" fmla="*/ 8 w 15"/>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30">
                  <a:moveTo>
                    <a:pt x="8" y="1"/>
                  </a:moveTo>
                  <a:cubicBezTo>
                    <a:pt x="8" y="4"/>
                    <a:pt x="8" y="4"/>
                    <a:pt x="8" y="4"/>
                  </a:cubicBezTo>
                  <a:cubicBezTo>
                    <a:pt x="8" y="4"/>
                    <a:pt x="8" y="4"/>
                    <a:pt x="8" y="4"/>
                  </a:cubicBezTo>
                  <a:cubicBezTo>
                    <a:pt x="9" y="1"/>
                    <a:pt x="12" y="0"/>
                    <a:pt x="15" y="0"/>
                  </a:cubicBezTo>
                  <a:cubicBezTo>
                    <a:pt x="15" y="7"/>
                    <a:pt x="15" y="7"/>
                    <a:pt x="15"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gr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hidden">
          <a:xfrm>
            <a:off x="138026"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3822129" y="2843838"/>
            <a:ext cx="4544568" cy="569547"/>
          </a:xfrm>
          <a:prstGeom prst="rect">
            <a:avLst/>
          </a:prstGeom>
        </p:spPr>
      </p:pic>
      <p:sp>
        <p:nvSpPr>
          <p:cNvPr id="6" name="Rectangle 5"/>
          <p:cNvSpPr/>
          <p:nvPr/>
        </p:nvSpPr>
        <p:spPr bwMode="gray">
          <a:xfrm>
            <a:off x="-283" y="0"/>
            <a:ext cx="193961"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10" tIns="45708" rIns="91410" bIns="45708" rtlCol="0" anchor="ctr"/>
          <a:lstStyle/>
          <a:p>
            <a:pPr algn="ctr"/>
            <a:endParaRPr dirty="0"/>
          </a:p>
        </p:txBody>
      </p:sp>
      <p:sp>
        <p:nvSpPr>
          <p:cNvPr id="7" name="Rectangle 6"/>
          <p:cNvSpPr/>
          <p:nvPr/>
        </p:nvSpPr>
        <p:spPr bwMode="gray">
          <a:xfrm>
            <a:off x="11995152"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10" tIns="45708" rIns="91410" bIns="45708" rtlCol="0" anchor="ctr"/>
          <a:lstStyle/>
          <a:p>
            <a:pPr algn="ctr"/>
            <a:endParaRPr dirty="0"/>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10" tIns="45708" rIns="91410" bIns="45708" rtlCol="0" anchor="ctr"/>
          <a:lstStyle/>
          <a:p>
            <a:pPr algn="ctr"/>
            <a:endParaRPr dirty="0"/>
          </a:p>
        </p:txBody>
      </p:sp>
      <p:sp>
        <p:nvSpPr>
          <p:cNvPr id="9" name="Rectangle 8"/>
          <p:cNvSpPr/>
          <p:nvPr/>
        </p:nvSpPr>
        <p:spPr bwMode="gray">
          <a:xfrm>
            <a:off x="-287"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10" tIns="45708" rIns="91410" bIns="45708" rtlCol="0" anchor="ctr"/>
          <a:lstStyle/>
          <a:p>
            <a:pPr algn="ctr"/>
            <a:endParaRPr dirty="0"/>
          </a:p>
        </p:txBody>
      </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531154" y="1524001"/>
            <a:ext cx="11126522" cy="4419600"/>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B0313386-D1AF-454B-B8D4-E4241A8BB68C}" type="datetime1">
              <a:rPr lang="en-US" smtClean="0"/>
              <a:pPr/>
              <a:t>9/11/2015</a:t>
            </a:fld>
            <a:endParaRPr lang="en-US"/>
          </a:p>
        </p:txBody>
      </p:sp>
      <p:sp>
        <p:nvSpPr>
          <p:cNvPr id="5" name="Footer Placeholder 4"/>
          <p:cNvSpPr>
            <a:spLocks noGrp="1"/>
          </p:cNvSpPr>
          <p:nvPr>
            <p:ph type="ftr" sz="quarter" idx="11"/>
          </p:nvPr>
        </p:nvSpPr>
        <p:spPr/>
        <p:txBody>
          <a:bodyPr/>
          <a:lstStyle/>
          <a:p>
            <a:r>
              <a:rPr lang="en-US" smtClean="0"/>
              <a:t>Oracle Confidential – Highly Restricted</a:t>
            </a:r>
            <a:endParaRPr lang="en-US"/>
          </a:p>
        </p:txBody>
      </p:sp>
      <p:sp>
        <p:nvSpPr>
          <p:cNvPr id="6" name="Slide Number Placeholder 5"/>
          <p:cNvSpPr>
            <a:spLocks noGrp="1"/>
          </p:cNvSpPr>
          <p:nvPr>
            <p:ph type="sldNum" sz="quarter" idx="12"/>
          </p:nvPr>
        </p:nvSpPr>
        <p:spPr/>
        <p:txBody>
          <a:bodyPr/>
          <a:lstStyle/>
          <a:p>
            <a:fld id="{D4EAF17A-378C-49D5-A479-C71FF9D7F1E7}" type="slidenum">
              <a:rPr lang="en-US" smtClean="0"/>
              <a:pPr/>
              <a:t>‹#›</a:t>
            </a:fld>
            <a:endParaRPr lang="en-US"/>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dirty="0" smtClean="0"/>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10"/>
          </p:nvPr>
        </p:nvSpPr>
        <p:spPr/>
        <p:txBody>
          <a:bodyPr/>
          <a:lstStyle/>
          <a:p>
            <a:fld id="{6B7A1A7F-7ED6-40DD-BF01-154D21D4CFB9}" type="datetime1">
              <a:rPr lang="en-US" smtClean="0"/>
              <a:pPr/>
              <a:t>9/11/2015</a:t>
            </a:fld>
            <a:endParaRPr dirty="0"/>
          </a:p>
        </p:txBody>
      </p:sp>
      <p:sp>
        <p:nvSpPr>
          <p:cNvPr id="5" name="Footer Placeholder 4"/>
          <p:cNvSpPr>
            <a:spLocks noGrp="1"/>
          </p:cNvSpPr>
          <p:nvPr>
            <p:ph type="ftr" sz="quarter" idx="11"/>
          </p:nvPr>
        </p:nvSpPr>
        <p:spPr/>
        <p:txBody>
          <a:bodyPr/>
          <a:lstStyle/>
          <a:p>
            <a:r>
              <a:rPr lang="en-US" smtClean="0"/>
              <a:t>Oracle Confidential – 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r:embed="rId2" cstate="print">
            <a:lum/>
          </a:blip>
          <a:srcRect/>
          <a:stretch>
            <a:fillRect t="-9000" b="-9000"/>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0" tIns="45708" rIns="91410" bIns="45708" rtlCol="0" anchor="ctr"/>
          <a:lstStyle/>
          <a:p>
            <a:pPr algn="ctr"/>
            <a:endParaRPr dirty="0"/>
          </a:p>
        </p:txBody>
      </p:sp>
      <p:sp>
        <p:nvSpPr>
          <p:cNvPr id="2" name="Title 1"/>
          <p:cNvSpPr>
            <a:spLocks noGrp="1"/>
          </p:cNvSpPr>
          <p:nvPr>
            <p:ph type="ctrTitle"/>
          </p:nvPr>
        </p:nvSpPr>
        <p:spPr>
          <a:xfrm>
            <a:off x="531815" y="739787"/>
            <a:ext cx="9143999"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3" y="2286000"/>
            <a:ext cx="9143999" cy="914400"/>
          </a:xfrm>
        </p:spPr>
        <p:txBody>
          <a:bodyPr>
            <a:noAutofit/>
          </a:bodyPr>
          <a:lstStyle>
            <a:lvl1pPr marL="0" indent="0" algn="l">
              <a:spcBef>
                <a:spcPts val="0"/>
              </a:spcBef>
              <a:buNone/>
              <a:defRPr sz="2400" b="1">
                <a:solidFill>
                  <a:schemeClr val="tx1"/>
                </a:solidFill>
              </a:defRPr>
            </a:lvl1pPr>
            <a:lvl2pPr marL="457062" indent="0" algn="ctr">
              <a:buNone/>
              <a:defRPr>
                <a:solidFill>
                  <a:schemeClr val="tx1">
                    <a:tint val="75000"/>
                  </a:schemeClr>
                </a:solidFill>
              </a:defRPr>
            </a:lvl2pPr>
            <a:lvl3pPr marL="914124" indent="0" algn="ctr">
              <a:buNone/>
              <a:defRPr>
                <a:solidFill>
                  <a:schemeClr val="tx1">
                    <a:tint val="75000"/>
                  </a:schemeClr>
                </a:solidFill>
              </a:defRPr>
            </a:lvl3pPr>
            <a:lvl4pPr marL="1371186" indent="0" algn="ctr">
              <a:buNone/>
              <a:defRPr>
                <a:solidFill>
                  <a:schemeClr val="tx1">
                    <a:tint val="75000"/>
                  </a:schemeClr>
                </a:solidFill>
              </a:defRPr>
            </a:lvl4pPr>
            <a:lvl5pPr marL="1828254" indent="0" algn="ctr">
              <a:buNone/>
              <a:defRPr>
                <a:solidFill>
                  <a:schemeClr val="tx1">
                    <a:tint val="75000"/>
                  </a:schemeClr>
                </a:solidFill>
              </a:defRPr>
            </a:lvl5pPr>
            <a:lvl6pPr marL="2285316" indent="0" algn="ctr">
              <a:buNone/>
              <a:defRPr>
                <a:solidFill>
                  <a:schemeClr val="tx1">
                    <a:tint val="75000"/>
                  </a:schemeClr>
                </a:solidFill>
              </a:defRPr>
            </a:lvl6pPr>
            <a:lvl7pPr marL="2742378" indent="0" algn="ctr">
              <a:buNone/>
              <a:defRPr>
                <a:solidFill>
                  <a:schemeClr val="tx1">
                    <a:tint val="75000"/>
                  </a:schemeClr>
                </a:solidFill>
              </a:defRPr>
            </a:lvl7pPr>
            <a:lvl8pPr marL="3199440" indent="0" algn="ctr">
              <a:buNone/>
              <a:defRPr>
                <a:solidFill>
                  <a:schemeClr val="tx1">
                    <a:tint val="75000"/>
                  </a:schemeClr>
                </a:solidFill>
              </a:defRPr>
            </a:lvl8pPr>
            <a:lvl9pPr marL="3656502"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E6E17796-E40A-4BAE-82E0-6365C2DB5184}" type="datetime1">
              <a:rPr lang="en-US" smtClean="0"/>
              <a:pPr/>
              <a:t>9/11/2015</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smtClean="0"/>
              <a:t>Oracle Confidential – Highly Restricted</a:t>
            </a:r>
            <a:endParaRPr lang="en-US" dirty="0"/>
          </a:p>
        </p:txBody>
      </p:sp>
      <p:sp>
        <p:nvSpPr>
          <p:cNvPr id="13" name="Text Placeholder 12"/>
          <p:cNvSpPr>
            <a:spLocks noGrp="1"/>
          </p:cNvSpPr>
          <p:nvPr>
            <p:ph type="body" sz="quarter" idx="13" hasCustomPrompt="1"/>
          </p:nvPr>
        </p:nvSpPr>
        <p:spPr>
          <a:xfrm>
            <a:off x="531815" y="3429463"/>
            <a:ext cx="91439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0" tIns="45708" rIns="91410" bIns="45708" rtlCol="0" anchor="ctr"/>
          <a:lstStyle/>
          <a:p>
            <a:pPr algn="ctr"/>
            <a:endParaRPr dirty="0"/>
          </a:p>
        </p:txBody>
      </p:sp>
      <p:sp>
        <p:nvSpPr>
          <p:cNvPr id="21" name="Text Placeholder 12"/>
          <p:cNvSpPr>
            <a:spLocks noGrp="1"/>
          </p:cNvSpPr>
          <p:nvPr>
            <p:ph type="body" sz="quarter" idx="15" hasCustomPrompt="1"/>
          </p:nvPr>
        </p:nvSpPr>
        <p:spPr>
          <a:xfrm>
            <a:off x="9904412" y="228600"/>
            <a:ext cx="1676401"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pic>
        <p:nvPicPr>
          <p:cNvPr id="14" name="Picture 13"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531822" y="6263640"/>
            <a:ext cx="1622861" cy="594360"/>
          </a:xfrm>
          <a:prstGeom prst="rect">
            <a:avLst/>
          </a:prstGeom>
        </p:spPr>
      </p:pic>
      <p:sp>
        <p:nvSpPr>
          <p:cNvPr id="16" name="TextBox 15"/>
          <p:cNvSpPr txBox="1"/>
          <p:nvPr userDrawn="1"/>
        </p:nvSpPr>
        <p:spPr>
          <a:xfrm>
            <a:off x="5376673" y="6556248"/>
            <a:ext cx="3200400" cy="182880"/>
          </a:xfrm>
          <a:prstGeom prst="rect">
            <a:avLst/>
          </a:prstGeom>
          <a:noFill/>
        </p:spPr>
        <p:txBody>
          <a:bodyPr vert="horz" wrap="none" lIns="0" tIns="0" rIns="0" bIns="0" rtlCol="0" anchor="ctr" anchorCtr="0">
            <a:noAutofit/>
          </a:bodyPr>
          <a:lstStyle/>
          <a:p>
            <a:pPr algn="r"/>
            <a:r>
              <a:rPr sz="800" dirty="0">
                <a:solidFill>
                  <a:schemeClr val="tx1"/>
                </a:solidFill>
              </a:rPr>
              <a:t>Copyright © </a:t>
            </a:r>
            <a:r>
              <a:rPr sz="800" dirty="0" smtClean="0">
                <a:solidFill>
                  <a:schemeClr val="tx1"/>
                </a:solidFill>
              </a:rPr>
              <a:t>201</a:t>
            </a:r>
            <a:r>
              <a:rPr lang="en-US" sz="800" dirty="0" smtClean="0">
                <a:solidFill>
                  <a:schemeClr val="tx1"/>
                </a:solidFill>
              </a:rPr>
              <a:t>5,</a:t>
            </a:r>
            <a:r>
              <a:rPr sz="800" dirty="0" smtClean="0">
                <a:solidFill>
                  <a:schemeClr val="tx1"/>
                </a:solidFill>
              </a:rPr>
              <a:t> </a:t>
            </a:r>
            <a:r>
              <a:rPr sz="800" dirty="0">
                <a:solidFill>
                  <a:schemeClr val="tx1"/>
                </a:solidFill>
              </a:rPr>
              <a:t>Oracle and/or its affiliates. All rights reserved.  </a:t>
            </a:r>
            <a:r>
              <a:rPr sz="800" dirty="0" smtClean="0">
                <a:solidFill>
                  <a:schemeClr val="tx1"/>
                </a:solidFill>
              </a:rPr>
              <a:t>|</a:t>
            </a:r>
            <a:endParaRPr sz="800" dirty="0">
              <a:solidFill>
                <a:schemeClr val="tx1"/>
              </a:solidFill>
            </a:endParaRPr>
          </a:p>
        </p:txBody>
      </p:sp>
    </p:spTree>
    <p:extLst>
      <p:ext uri="{BB962C8B-B14F-4D97-AF65-F5344CB8AC3E}">
        <p14:creationId xmlns:p14="http://schemas.microsoft.com/office/powerpoint/2010/main" val="2558980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lank With Title">
    <p:spTree>
      <p:nvGrpSpPr>
        <p:cNvPr id="1" name=""/>
        <p:cNvGrpSpPr/>
        <p:nvPr/>
      </p:nvGrpSpPr>
      <p:grpSpPr>
        <a:xfrm>
          <a:off x="0" y="0"/>
          <a:ext cx="0" cy="0"/>
          <a:chOff x="0" y="0"/>
          <a:chExt cx="0" cy="0"/>
        </a:xfrm>
      </p:grpSpPr>
      <p:sp>
        <p:nvSpPr>
          <p:cNvPr id="3" name="Rectangle 2"/>
          <p:cNvSpPr/>
          <p:nvPr userDrawn="1"/>
        </p:nvSpPr>
        <p:spPr>
          <a:xfrm>
            <a:off x="0" y="0"/>
            <a:ext cx="12188825" cy="743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63" tIns="60931" rIns="121863" bIns="60931" rtlCol="0" anchor="ctr"/>
          <a:lstStyle/>
          <a:p>
            <a:pPr algn="ctr"/>
            <a:endParaRPr lang="en-US"/>
          </a:p>
        </p:txBody>
      </p:sp>
      <p:sp>
        <p:nvSpPr>
          <p:cNvPr id="2" name="Title 1"/>
          <p:cNvSpPr>
            <a:spLocks noGrp="1"/>
          </p:cNvSpPr>
          <p:nvPr>
            <p:ph type="title"/>
          </p:nvPr>
        </p:nvSpPr>
        <p:spPr>
          <a:xfrm>
            <a:off x="1072183" y="327397"/>
            <a:ext cx="10969924" cy="1025071"/>
          </a:xfrm>
        </p:spPr>
        <p:txBody>
          <a:bodyPr anchor="t" anchorCtr="0"/>
          <a:lstStyle/>
          <a:p>
            <a:r>
              <a:rPr lang="en-US" smtClean="0"/>
              <a:t>Click to edit Master title style</a:t>
            </a:r>
            <a:endParaRPr lang="en-US" dirty="0"/>
          </a:p>
        </p:txBody>
      </p:sp>
      <p:sp>
        <p:nvSpPr>
          <p:cNvPr id="5" name="Rectangle 4"/>
          <p:cNvSpPr/>
          <p:nvPr userDrawn="1"/>
        </p:nvSpPr>
        <p:spPr>
          <a:xfrm>
            <a:off x="0" y="0"/>
            <a:ext cx="767896" cy="743712"/>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63" tIns="60931" rIns="121863" bIns="60931" rtlCol="0" anchor="ctr"/>
          <a:lstStyle/>
          <a:p>
            <a:pPr algn="ctr"/>
            <a:endParaRPr lang="en-US"/>
          </a:p>
        </p:txBody>
      </p:sp>
    </p:spTree>
    <p:extLst>
      <p:ext uri="{BB962C8B-B14F-4D97-AF65-F5344CB8AC3E}">
        <p14:creationId xmlns:p14="http://schemas.microsoft.com/office/powerpoint/2010/main" val="751763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cSld name="Title Subtit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1077110" y="1552222"/>
            <a:ext cx="10544603" cy="4396316"/>
          </a:xfrm>
        </p:spPr>
        <p:txBody>
          <a:bodyPr/>
          <a:lstStyle>
            <a:lvl1pPr>
              <a:defRPr sz="3200"/>
            </a:lvl1pPr>
            <a:lvl2pPr>
              <a:defRPr sz="2700"/>
            </a:lvl2pPr>
            <a:lvl3pPr>
              <a:defRPr sz="2400"/>
            </a:lvl3pPr>
            <a:lvl4pPr>
              <a:defRPr sz="2400"/>
            </a:lvl4pPr>
            <a:lvl5pPr>
              <a:defRPr sz="2400"/>
            </a:lvl5pPr>
            <a:lvl6pPr>
              <a:defRPr sz="1500"/>
            </a:lvl6pPr>
            <a:lvl7pPr>
              <a:defRPr sz="1500"/>
            </a:lvl7pPr>
            <a:lvl8pPr>
              <a:defRPr sz="1500"/>
            </a:lvl8pPr>
            <a:lvl9pPr>
              <a:defRPr sz="15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1077105" y="878116"/>
            <a:ext cx="10849323" cy="424921"/>
          </a:xfrm>
        </p:spPr>
        <p:txBody>
          <a:bodyPr/>
          <a:lstStyle>
            <a:lvl1pPr marL="0" indent="0">
              <a:buNone/>
              <a:defRPr sz="3200">
                <a:solidFill>
                  <a:schemeClr val="accent2"/>
                </a:solidFill>
              </a:defRPr>
            </a:lvl1pPr>
            <a:lvl2pPr>
              <a:defRPr sz="2000"/>
            </a:lvl2pPr>
            <a:lvl3pPr>
              <a:defRPr sz="16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p:txBody>
      </p:sp>
      <p:sp>
        <p:nvSpPr>
          <p:cNvPr id="5" name="Footer Placeholder 4"/>
          <p:cNvSpPr>
            <a:spLocks noGrp="1"/>
          </p:cNvSpPr>
          <p:nvPr>
            <p:ph type="ftr" sz="quarter" idx="10"/>
          </p:nvPr>
        </p:nvSpPr>
        <p:spPr>
          <a:xfrm>
            <a:off x="8047594" y="6388100"/>
            <a:ext cx="3859795" cy="366184"/>
          </a:xfrm>
          <a:prstGeom prst="rect">
            <a:avLst/>
          </a:prstGeom>
        </p:spPr>
        <p:txBody>
          <a:bodyPr/>
          <a:lstStyle>
            <a:lvl1pPr>
              <a:defRPr dirty="0" smtClean="0">
                <a:latin typeface="Arial" pitchFamily="34" charset="0"/>
                <a:cs typeface="Arial" pitchFamily="34" charset="0"/>
              </a:defRPr>
            </a:lvl1pPr>
          </a:lstStyle>
          <a:p>
            <a:pPr>
              <a:defRPr/>
            </a:pPr>
            <a:r>
              <a:rPr lang="en-US" smtClean="0"/>
              <a:t>Oracle Confidential – Highly Restricted</a:t>
            </a:r>
            <a:endParaRPr lang="en-US"/>
          </a:p>
        </p:txBody>
      </p:sp>
    </p:spTree>
    <p:extLst>
      <p:ext uri="{BB962C8B-B14F-4D97-AF65-F5344CB8AC3E}">
        <p14:creationId xmlns:p14="http://schemas.microsoft.com/office/powerpoint/2010/main" val="219228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New Template_Content 1 Lin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72183" y="327385"/>
            <a:ext cx="10969924" cy="541860"/>
          </a:xfrm>
        </p:spPr>
        <p:txBody>
          <a:bodyPr anchor="t" anchorCtr="0"/>
          <a:lstStyle/>
          <a:p>
            <a:r>
              <a:rPr lang="en-US" dirty="0" smtClean="0"/>
              <a:t>Click to edit Master title style</a:t>
            </a:r>
            <a:br>
              <a:rPr lang="en-US" dirty="0" smtClean="0"/>
            </a:br>
            <a:endParaRPr lang="en-US" dirty="0"/>
          </a:p>
        </p:txBody>
      </p:sp>
      <p:sp>
        <p:nvSpPr>
          <p:cNvPr id="6" name="Content Placeholder 5"/>
          <p:cNvSpPr>
            <a:spLocks noGrp="1"/>
          </p:cNvSpPr>
          <p:nvPr>
            <p:ph sz="quarter" idx="12"/>
          </p:nvPr>
        </p:nvSpPr>
        <p:spPr>
          <a:xfrm>
            <a:off x="1072191" y="2029475"/>
            <a:ext cx="10969943" cy="4083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1072191" y="864288"/>
            <a:ext cx="10969943" cy="406400"/>
          </a:xfrm>
        </p:spPr>
        <p:txBody>
          <a:bodyPr anchor="t" anchorCtr="0">
            <a:noAutofit/>
          </a:bodyPr>
          <a:lstStyle>
            <a:lvl1pPr marL="0" indent="0">
              <a:spcAft>
                <a:spcPts val="0"/>
              </a:spcAft>
              <a:buFontTx/>
              <a:buNone/>
              <a:defRPr sz="2700">
                <a:solidFill>
                  <a:schemeClr val="accent1"/>
                </a:solidFill>
              </a:defRPr>
            </a:lvl1pPr>
            <a:lvl2pPr marL="609049" indent="0">
              <a:buFontTx/>
              <a:buNone/>
              <a:defRPr/>
            </a:lvl2pPr>
            <a:lvl3pPr marL="1218093" indent="0">
              <a:buFontTx/>
              <a:buNone/>
              <a:defRPr/>
            </a:lvl3pPr>
            <a:lvl4pPr marL="1827136" indent="0">
              <a:buFontTx/>
              <a:buNone/>
              <a:defRPr/>
            </a:lvl4pPr>
            <a:lvl5pPr marL="2436185" indent="0">
              <a:buFontTx/>
              <a:buNone/>
              <a:defRPr/>
            </a:lvl5pPr>
          </a:lstStyle>
          <a:p>
            <a:pPr lvl="0"/>
            <a:r>
              <a:rPr lang="en-US" smtClean="0"/>
              <a:t>Click to edit Master text styles</a:t>
            </a:r>
          </a:p>
        </p:txBody>
      </p:sp>
      <p:sp>
        <p:nvSpPr>
          <p:cNvPr id="5" name="Footer Placeholder 1"/>
          <p:cNvSpPr txBox="1">
            <a:spLocks/>
          </p:cNvSpPr>
          <p:nvPr userDrawn="1"/>
        </p:nvSpPr>
        <p:spPr>
          <a:xfrm>
            <a:off x="8621424" y="6522824"/>
            <a:ext cx="2743200" cy="18288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5F5F5F"/>
                </a:solidFill>
                <a:effectLst/>
                <a:uLnTx/>
                <a:uFillTx/>
                <a:latin typeface="+mn-lt"/>
                <a:ea typeface="+mn-ea"/>
                <a:cs typeface="+mn-cs"/>
              </a:rPr>
              <a:t>Oracle Confidential – Highly Restricted</a:t>
            </a:r>
            <a:endParaRPr kumimoji="0" lang="en-US" sz="1050" b="0" i="0" u="none" strike="noStrike" kern="1200" cap="none" spc="0" normalizeH="0" baseline="0" noProof="0" dirty="0">
              <a:ln>
                <a:noFill/>
              </a:ln>
              <a:solidFill>
                <a:srgbClr val="5F5F5F"/>
              </a:solidFill>
              <a:effectLst/>
              <a:uLnTx/>
              <a:uFillTx/>
              <a:latin typeface="+mn-lt"/>
              <a:ea typeface="+mn-ea"/>
              <a:cs typeface="+mn-cs"/>
            </a:endParaRPr>
          </a:p>
        </p:txBody>
      </p:sp>
    </p:spTree>
    <p:extLst>
      <p:ext uri="{BB962C8B-B14F-4D97-AF65-F5344CB8AC3E}">
        <p14:creationId xmlns:p14="http://schemas.microsoft.com/office/powerpoint/2010/main" val="3579556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3_Metric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4" name="Picture 3" descr="shutterstock_234165178.jpg"/>
          <p:cNvPicPr>
            <a:picLocks noChangeAspect="1"/>
          </p:cNvPicPr>
          <p:nvPr userDrawn="1"/>
        </p:nvPicPr>
        <p:blipFill rotWithShape="1">
          <a:blip r:embed="rId3" cstate="print">
            <a:extLst>
              <a:ext uri="{28A0092B-C50C-407E-A947-70E740481C1C}">
                <a14:useLocalDpi xmlns:a14="http://schemas.microsoft.com/office/drawing/2010/main" val="0"/>
              </a:ext>
            </a:extLst>
          </a:blip>
          <a:srcRect l="221" t="2807" r="-1" b="12983"/>
          <a:stretch/>
        </p:blipFill>
        <p:spPr>
          <a:xfrm>
            <a:off x="0" y="1"/>
            <a:ext cx="12188825" cy="6858000"/>
          </a:xfrm>
          <a:prstGeom prst="rect">
            <a:avLst/>
          </a:prstGeom>
        </p:spPr>
      </p:pic>
      <p:sp>
        <p:nvSpPr>
          <p:cNvPr id="21" name="Rectangle 20" descr="A large metric, brief statement, and 4-color photo can be included here"/>
          <p:cNvSpPr/>
          <p:nvPr userDrawn="1"/>
        </p:nvSpPr>
        <p:spPr bwMode="hidden">
          <a:xfrm>
            <a:off x="0" y="0"/>
            <a:ext cx="12188825" cy="6858000"/>
          </a:xfrm>
          <a:prstGeom prst="rect">
            <a:avLst/>
          </a:prstGeom>
          <a:solidFill>
            <a:srgbClr val="000000">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2" tIns="45705" rIns="91402" bIns="45705" rtlCol="0" anchor="ctr"/>
          <a:lstStyle/>
          <a:p>
            <a:pPr algn="ctr"/>
            <a:endParaRPr dirty="0">
              <a:solidFill>
                <a:srgbClr val="FFFFFF"/>
              </a:solidFill>
            </a:endParaRPr>
          </a:p>
        </p:txBody>
      </p:sp>
      <p:grpSp>
        <p:nvGrpSpPr>
          <p:cNvPr id="2" name="Group 1"/>
          <p:cNvGrpSpPr/>
          <p:nvPr/>
        </p:nvGrpSpPr>
        <p:grpSpPr>
          <a:xfrm>
            <a:off x="-285" y="0"/>
            <a:ext cx="12189400"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14" name="TextBox 13"/>
          <p:cNvSpPr txBox="1"/>
          <p:nvPr/>
        </p:nvSpPr>
        <p:spPr>
          <a:xfrm>
            <a:off x="5989651" y="6556248"/>
            <a:ext cx="2787651" cy="182880"/>
          </a:xfrm>
          <a:prstGeom prst="rect">
            <a:avLst/>
          </a:prstGeom>
          <a:noFill/>
        </p:spPr>
        <p:txBody>
          <a:bodyPr wrap="none" lIns="0" tIns="0" rIns="0" bIns="0" rtlCol="0" anchor="ctr" anchorCtr="0">
            <a:noAutofit/>
          </a:bodyPr>
          <a:lstStyle/>
          <a:p>
            <a:r>
              <a:rPr sz="800" dirty="0">
                <a:solidFill>
                  <a:srgbClr val="5F5F5F">
                    <a:lumMod val="60000"/>
                    <a:lumOff val="40000"/>
                  </a:srgbClr>
                </a:solidFill>
              </a:rPr>
              <a:t>Copyright © </a:t>
            </a:r>
            <a:r>
              <a:rPr sz="800" dirty="0" smtClean="0">
                <a:solidFill>
                  <a:srgbClr val="5F5F5F">
                    <a:lumMod val="60000"/>
                    <a:lumOff val="40000"/>
                  </a:srgbClr>
                </a:solidFill>
              </a:rPr>
              <a:t>201</a:t>
            </a:r>
            <a:r>
              <a:rPr lang="en-US" sz="800" dirty="0" smtClean="0">
                <a:solidFill>
                  <a:srgbClr val="5F5F5F">
                    <a:lumMod val="60000"/>
                    <a:lumOff val="40000"/>
                  </a:srgbClr>
                </a:solidFill>
              </a:rPr>
              <a:t>5</a:t>
            </a:r>
            <a:r>
              <a:rPr sz="800" dirty="0" smtClean="0">
                <a:solidFill>
                  <a:srgbClr val="5F5F5F">
                    <a:lumMod val="60000"/>
                    <a:lumOff val="40000"/>
                  </a:srgbClr>
                </a:solidFill>
              </a:rPr>
              <a:t> </a:t>
            </a:r>
            <a:r>
              <a:rPr sz="800" dirty="0">
                <a:solidFill>
                  <a:srgbClr val="5F5F5F">
                    <a:lumMod val="60000"/>
                    <a:lumOff val="40000"/>
                  </a:srgbClr>
                </a:solidFill>
              </a:rPr>
              <a:t>Oracle and/or its affiliates. All rights reserved</a:t>
            </a:r>
            <a:r>
              <a:rPr sz="800" dirty="0" smtClean="0">
                <a:solidFill>
                  <a:srgbClr val="5F5F5F">
                    <a:lumMod val="60000"/>
                    <a:lumOff val="40000"/>
                  </a:srgbClr>
                </a:solidFill>
              </a:rPr>
              <a:t>.</a:t>
            </a:r>
            <a:r>
              <a:rPr lang="en-US" sz="800" dirty="0" smtClean="0">
                <a:solidFill>
                  <a:srgbClr val="5F5F5F">
                    <a:lumMod val="60000"/>
                    <a:lumOff val="40000"/>
                  </a:srgbClr>
                </a:solidFill>
              </a:rPr>
              <a:t> </a:t>
            </a:r>
            <a:endParaRPr sz="800" dirty="0">
              <a:solidFill>
                <a:srgbClr val="5F5F5F">
                  <a:lumMod val="60000"/>
                  <a:lumOff val="40000"/>
                </a:srgbClr>
              </a:solidFill>
            </a:endParaRPr>
          </a:p>
        </p:txBody>
      </p:sp>
      <p:sp>
        <p:nvSpPr>
          <p:cNvPr id="5" name="Date Placeholder 4"/>
          <p:cNvSpPr>
            <a:spLocks noGrp="1"/>
          </p:cNvSpPr>
          <p:nvPr>
            <p:ph type="dt" sz="half" idx="10"/>
          </p:nvPr>
        </p:nvSpPr>
        <p:spPr>
          <a:xfrm>
            <a:off x="4563214" y="6556248"/>
            <a:ext cx="1226398" cy="182880"/>
          </a:xfrm>
          <a:prstGeom prst="rect">
            <a:avLst/>
          </a:prstGeom>
        </p:spPr>
        <p:txBody>
          <a:bodyPr/>
          <a:lstStyle>
            <a:lvl1pPr>
              <a:defRPr>
                <a:solidFill>
                  <a:schemeClr val="bg1">
                    <a:lumMod val="60000"/>
                    <a:lumOff val="40000"/>
                  </a:schemeClr>
                </a:solidFill>
              </a:defRPr>
            </a:lvl1pPr>
          </a:lstStyle>
          <a:p>
            <a:fld id="{9BD76C36-6058-4B99-BDFD-970C37CA7350}" type="datetime1">
              <a:rPr lang="en-US" smtClean="0">
                <a:solidFill>
                  <a:srgbClr val="5F5F5F">
                    <a:lumMod val="60000"/>
                    <a:lumOff val="40000"/>
                  </a:srgbClr>
                </a:solidFill>
              </a:rPr>
              <a:pPr/>
              <a:t>9/11/2015</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8777290" y="6556248"/>
            <a:ext cx="2498722" cy="182880"/>
          </a:xfrm>
          <a:prstGeom prst="rect">
            <a:avLst/>
          </a:prstGeom>
        </p:spPr>
        <p:txBody>
          <a:bodyPr/>
          <a:lstStyle>
            <a:lvl1pPr>
              <a:defRPr>
                <a:solidFill>
                  <a:schemeClr val="bg1">
                    <a:lumMod val="60000"/>
                    <a:lumOff val="40000"/>
                  </a:schemeClr>
                </a:solidFill>
              </a:defRPr>
            </a:lvl1pPr>
          </a:lstStyle>
          <a:p>
            <a:r>
              <a:rPr lang="en-US" smtClean="0">
                <a:solidFill>
                  <a:srgbClr val="5F5F5F">
                    <a:lumMod val="60000"/>
                    <a:lumOff val="40000"/>
                  </a:srgbClr>
                </a:solidFill>
              </a:rPr>
              <a:t>Oracle Confidential – Highly Restricted</a:t>
            </a:r>
            <a:endParaRPr dirty="0">
              <a:solidFill>
                <a:srgbClr val="5F5F5F">
                  <a:lumMod val="60000"/>
                  <a:lumOff val="40000"/>
                </a:srgbClr>
              </a:solidFill>
            </a:endParaRPr>
          </a:p>
        </p:txBody>
      </p:sp>
      <p:sp>
        <p:nvSpPr>
          <p:cNvPr id="7" name="Slide Number Placeholder 6"/>
          <p:cNvSpPr>
            <a:spLocks noGrp="1"/>
          </p:cNvSpPr>
          <p:nvPr>
            <p:ph type="sldNum" sz="quarter" idx="12"/>
          </p:nvPr>
        </p:nvSpPr>
        <p:spPr>
          <a:xfrm>
            <a:off x="11276020" y="6556248"/>
            <a:ext cx="381661" cy="182880"/>
          </a:xfrm>
          <a:prstGeom prst="rect">
            <a:avLst/>
          </a:prstGeom>
        </p:spPr>
        <p:txBody>
          <a:bodyPr/>
          <a:lstStyle>
            <a:lvl1pPr>
              <a:defRPr>
                <a:solidFill>
                  <a:schemeClr val="bg1">
                    <a:lumMod val="60000"/>
                    <a:lumOff val="40000"/>
                  </a:schemeClr>
                </a:solidFill>
              </a:defRPr>
            </a:lvl1p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19" name="Picture 18" descr="1.5X red tab for PPT.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ltGray">
          <a:xfrm>
            <a:off x="531819" y="6268271"/>
            <a:ext cx="1610255" cy="589743"/>
          </a:xfrm>
          <a:prstGeom prst="rect">
            <a:avLst/>
          </a:prstGeom>
        </p:spPr>
      </p:pic>
      <p:sp>
        <p:nvSpPr>
          <p:cNvPr id="17" name="Title 1"/>
          <p:cNvSpPr>
            <a:spLocks noGrp="1"/>
          </p:cNvSpPr>
          <p:nvPr>
            <p:ph type="title"/>
          </p:nvPr>
        </p:nvSpPr>
        <p:spPr>
          <a:xfrm>
            <a:off x="531820" y="2600324"/>
            <a:ext cx="11125199" cy="1371600"/>
          </a:xfrm>
        </p:spPr>
        <p:txBody>
          <a:bodyPr anchor="b"/>
          <a:lstStyle>
            <a:lvl1pPr algn="l">
              <a:lnSpc>
                <a:spcPct val="80000"/>
              </a:lnSpc>
              <a:defRPr sz="4800" b="0" cap="none" baseline="0"/>
            </a:lvl1pPr>
          </a:lstStyle>
          <a:p>
            <a:r>
              <a:rPr lang="en-US" dirty="0" smtClean="0"/>
              <a:t>Click to edit Master title style</a:t>
            </a:r>
            <a:endParaRPr dirty="0"/>
          </a:p>
        </p:txBody>
      </p:sp>
      <p:sp>
        <p:nvSpPr>
          <p:cNvPr id="18" name="Text Placeholder 2"/>
          <p:cNvSpPr>
            <a:spLocks noGrp="1"/>
          </p:cNvSpPr>
          <p:nvPr>
            <p:ph type="body" idx="1"/>
          </p:nvPr>
        </p:nvSpPr>
        <p:spPr>
          <a:xfrm>
            <a:off x="531820" y="4038599"/>
            <a:ext cx="11125199" cy="914400"/>
          </a:xfrm>
        </p:spPr>
        <p:txBody>
          <a:bodyPr anchor="t">
            <a:noAutofit/>
          </a:bodyPr>
          <a:lstStyle>
            <a:lvl1pPr marL="0" indent="0">
              <a:spcBef>
                <a:spcPts val="0"/>
              </a:spcBef>
              <a:buNone/>
              <a:defRPr sz="2400" b="1">
                <a:solidFill>
                  <a:schemeClr val="tx1"/>
                </a:solidFill>
              </a:defRPr>
            </a:lvl1pPr>
            <a:lvl2pPr marL="457023" indent="0">
              <a:buNone/>
              <a:defRPr sz="1900">
                <a:solidFill>
                  <a:schemeClr val="tx1">
                    <a:tint val="75000"/>
                  </a:schemeClr>
                </a:solidFill>
              </a:defRPr>
            </a:lvl2pPr>
            <a:lvl3pPr marL="914047" indent="0">
              <a:buNone/>
              <a:defRPr sz="1600">
                <a:solidFill>
                  <a:schemeClr val="tx1">
                    <a:tint val="75000"/>
                  </a:schemeClr>
                </a:solidFill>
              </a:defRPr>
            </a:lvl3pPr>
            <a:lvl4pPr marL="1371071" indent="0">
              <a:buNone/>
              <a:defRPr sz="1500">
                <a:solidFill>
                  <a:schemeClr val="tx1">
                    <a:tint val="75000"/>
                  </a:schemeClr>
                </a:solidFill>
              </a:defRPr>
            </a:lvl4pPr>
            <a:lvl5pPr marL="1828100" indent="0">
              <a:buNone/>
              <a:defRPr sz="1500">
                <a:solidFill>
                  <a:schemeClr val="tx1">
                    <a:tint val="75000"/>
                  </a:schemeClr>
                </a:solidFill>
              </a:defRPr>
            </a:lvl5pPr>
            <a:lvl6pPr marL="2285125" indent="0">
              <a:buNone/>
              <a:defRPr sz="1500">
                <a:solidFill>
                  <a:schemeClr val="tx1">
                    <a:tint val="75000"/>
                  </a:schemeClr>
                </a:solidFill>
              </a:defRPr>
            </a:lvl6pPr>
            <a:lvl7pPr marL="2742149" indent="0">
              <a:buNone/>
              <a:defRPr sz="1500">
                <a:solidFill>
                  <a:schemeClr val="tx1">
                    <a:tint val="75000"/>
                  </a:schemeClr>
                </a:solidFill>
              </a:defRPr>
            </a:lvl7pPr>
            <a:lvl8pPr marL="3199173" indent="0">
              <a:buNone/>
              <a:defRPr sz="1500">
                <a:solidFill>
                  <a:schemeClr val="tx1">
                    <a:tint val="75000"/>
                  </a:schemeClr>
                </a:solidFill>
              </a:defRPr>
            </a:lvl8pPr>
            <a:lvl9pPr marL="3656198" indent="0">
              <a:buNone/>
              <a:defRPr sz="1500">
                <a:solidFill>
                  <a:schemeClr val="tx1">
                    <a:tint val="75000"/>
                  </a:schemeClr>
                </a:solidFill>
              </a:defRPr>
            </a:lvl9pPr>
          </a:lstStyle>
          <a:p>
            <a:pPr lvl="0"/>
            <a:r>
              <a:rPr lang="en-US" smtClean="0"/>
              <a:t>Click to edit Master text styles</a:t>
            </a:r>
          </a:p>
        </p:txBody>
      </p:sp>
      <p:sp>
        <p:nvSpPr>
          <p:cNvPr id="16" name="Footer Placeholder 1"/>
          <p:cNvSpPr txBox="1">
            <a:spLocks/>
          </p:cNvSpPr>
          <p:nvPr userDrawn="1"/>
        </p:nvSpPr>
        <p:spPr>
          <a:xfrm>
            <a:off x="8805246" y="6556248"/>
            <a:ext cx="2743200" cy="18288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5F5F5F"/>
                </a:solidFill>
                <a:effectLst/>
                <a:uLnTx/>
                <a:uFillTx/>
                <a:latin typeface="+mn-lt"/>
                <a:ea typeface="+mn-ea"/>
                <a:cs typeface="+mn-cs"/>
              </a:rPr>
              <a:t>Oracle Confidential – Highly Restricted</a:t>
            </a:r>
            <a:endParaRPr kumimoji="0" lang="en-US" sz="1050" b="0" i="0" u="none" strike="noStrike" kern="1200" cap="none" spc="0" normalizeH="0" baseline="0" noProof="0" dirty="0">
              <a:ln>
                <a:noFill/>
              </a:ln>
              <a:solidFill>
                <a:srgbClr val="5F5F5F"/>
              </a:solidFill>
              <a:effectLst/>
              <a:uLnTx/>
              <a:uFillTx/>
              <a:latin typeface="+mn-lt"/>
              <a:ea typeface="+mn-ea"/>
              <a:cs typeface="+mn-cs"/>
            </a:endParaRPr>
          </a:p>
        </p:txBody>
      </p:sp>
    </p:spTree>
    <p:extLst>
      <p:ext uri="{BB962C8B-B14F-4D97-AF65-F5344CB8AC3E}">
        <p14:creationId xmlns:p14="http://schemas.microsoft.com/office/powerpoint/2010/main" val="125964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Footer Placeholder 1"/>
          <p:cNvSpPr txBox="1">
            <a:spLocks/>
          </p:cNvSpPr>
          <p:nvPr userDrawn="1"/>
        </p:nvSpPr>
        <p:spPr>
          <a:xfrm>
            <a:off x="8621424" y="6539536"/>
            <a:ext cx="2743200" cy="18288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5F5F5F"/>
                </a:solidFill>
                <a:effectLst/>
                <a:uLnTx/>
                <a:uFillTx/>
                <a:latin typeface="+mn-lt"/>
                <a:ea typeface="+mn-ea"/>
                <a:cs typeface="+mn-cs"/>
              </a:rPr>
              <a:t>Oracle Confidential – Highly Restricted</a:t>
            </a:r>
            <a:endParaRPr kumimoji="0" lang="en-US" sz="1050" b="0" i="0" u="none" strike="noStrike" kern="1200" cap="none" spc="0" normalizeH="0" baseline="0" noProof="0" dirty="0">
              <a:ln>
                <a:noFill/>
              </a:ln>
              <a:solidFill>
                <a:srgbClr val="5F5F5F"/>
              </a:solidFill>
              <a:effectLst/>
              <a:uLnTx/>
              <a:uFillTx/>
              <a:latin typeface="+mn-lt"/>
              <a:ea typeface="+mn-ea"/>
              <a:cs typeface="+mn-cs"/>
            </a:endParaRPr>
          </a:p>
        </p:txBody>
      </p:sp>
    </p:spTree>
    <p:extLst>
      <p:ext uri="{BB962C8B-B14F-4D97-AF65-F5344CB8AC3E}">
        <p14:creationId xmlns:p14="http://schemas.microsoft.com/office/powerpoint/2010/main" val="246830058"/>
      </p:ext>
    </p:extLst>
  </p:cSld>
  <p:clrMapOvr>
    <a:masterClrMapping/>
  </p:clrMapOvr>
  <p:transition spd="med">
    <p:wipe dir="r"/>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pSp>
        <p:nvGrpSpPr>
          <p:cNvPr id="7" name="Group 6"/>
          <p:cNvGrpSpPr/>
          <p:nvPr userDrawn="1"/>
        </p:nvGrpSpPr>
        <p:grpSpPr>
          <a:xfrm>
            <a:off x="150813" y="1462776"/>
            <a:ext cx="11887200" cy="5395224"/>
            <a:chOff x="150812" y="1234176"/>
            <a:chExt cx="11887200" cy="5395224"/>
          </a:xfrm>
        </p:grpSpPr>
        <p:grpSp>
          <p:nvGrpSpPr>
            <p:cNvPr id="8" name="Group 7"/>
            <p:cNvGrpSpPr/>
            <p:nvPr/>
          </p:nvGrpSpPr>
          <p:grpSpPr>
            <a:xfrm>
              <a:off x="8970692" y="3138240"/>
              <a:ext cx="552720" cy="1074984"/>
              <a:chOff x="8970692" y="2934240"/>
              <a:chExt cx="552720" cy="1074984"/>
            </a:xfrm>
          </p:grpSpPr>
          <p:sp>
            <p:nvSpPr>
              <p:cNvPr id="405" name="Freeform 146"/>
              <p:cNvSpPr>
                <a:spLocks noChangeArrowheads="1"/>
              </p:cNvSpPr>
              <p:nvPr/>
            </p:nvSpPr>
            <p:spPr bwMode="auto">
              <a:xfrm>
                <a:off x="9344060" y="2934240"/>
                <a:ext cx="179352" cy="1073856"/>
              </a:xfrm>
              <a:custGeom>
                <a:avLst/>
                <a:gdLst>
                  <a:gd name="T0" fmla="*/ 698 w 699"/>
                  <a:gd name="T1" fmla="*/ 4198 h 4199"/>
                  <a:gd name="T2" fmla="*/ 698 w 699"/>
                  <a:gd name="T3" fmla="*/ 473 h 4199"/>
                  <a:gd name="T4" fmla="*/ 352 w 699"/>
                  <a:gd name="T5" fmla="*/ 0 h 4199"/>
                  <a:gd name="T6" fmla="*/ 0 w 699"/>
                  <a:gd name="T7" fmla="*/ 473 h 4199"/>
                  <a:gd name="T8" fmla="*/ 0 w 699"/>
                  <a:gd name="T9" fmla="*/ 4198 h 4199"/>
                  <a:gd name="T10" fmla="*/ 698 w 699"/>
                  <a:gd name="T11" fmla="*/ 4198 h 4199"/>
                </a:gdLst>
                <a:ahLst/>
                <a:cxnLst>
                  <a:cxn ang="0">
                    <a:pos x="T0" y="T1"/>
                  </a:cxn>
                  <a:cxn ang="0">
                    <a:pos x="T2" y="T3"/>
                  </a:cxn>
                  <a:cxn ang="0">
                    <a:pos x="T4" y="T5"/>
                  </a:cxn>
                  <a:cxn ang="0">
                    <a:pos x="T6" y="T7"/>
                  </a:cxn>
                  <a:cxn ang="0">
                    <a:pos x="T8" y="T9"/>
                  </a:cxn>
                  <a:cxn ang="0">
                    <a:pos x="T10" y="T11"/>
                  </a:cxn>
                </a:cxnLst>
                <a:rect l="0" t="0" r="r" b="b"/>
                <a:pathLst>
                  <a:path w="699" h="4199">
                    <a:moveTo>
                      <a:pt x="698" y="4198"/>
                    </a:moveTo>
                    <a:lnTo>
                      <a:pt x="698" y="473"/>
                    </a:lnTo>
                    <a:lnTo>
                      <a:pt x="352" y="0"/>
                    </a:lnTo>
                    <a:lnTo>
                      <a:pt x="0" y="473"/>
                    </a:lnTo>
                    <a:lnTo>
                      <a:pt x="0" y="4198"/>
                    </a:lnTo>
                    <a:lnTo>
                      <a:pt x="698" y="4198"/>
                    </a:lnTo>
                  </a:path>
                </a:pathLst>
              </a:custGeom>
              <a:solidFill>
                <a:srgbClr val="B0BEC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06" name="Freeform 147"/>
              <p:cNvSpPr>
                <a:spLocks noChangeArrowheads="1"/>
              </p:cNvSpPr>
              <p:nvPr/>
            </p:nvSpPr>
            <p:spPr bwMode="auto">
              <a:xfrm>
                <a:off x="8970692" y="3056064"/>
                <a:ext cx="374496" cy="953160"/>
              </a:xfrm>
              <a:custGeom>
                <a:avLst/>
                <a:gdLst>
                  <a:gd name="T0" fmla="*/ 1462 w 1463"/>
                  <a:gd name="T1" fmla="*/ 3725 h 3726"/>
                  <a:gd name="T2" fmla="*/ 1462 w 1463"/>
                  <a:gd name="T3" fmla="*/ 0 h 3726"/>
                  <a:gd name="T4" fmla="*/ 0 w 1463"/>
                  <a:gd name="T5" fmla="*/ 0 h 3726"/>
                  <a:gd name="T6" fmla="*/ 0 w 1463"/>
                  <a:gd name="T7" fmla="*/ 3725 h 3726"/>
                  <a:gd name="T8" fmla="*/ 1462 w 1463"/>
                  <a:gd name="T9" fmla="*/ 3725 h 3726"/>
                </a:gdLst>
                <a:ahLst/>
                <a:cxnLst>
                  <a:cxn ang="0">
                    <a:pos x="T0" y="T1"/>
                  </a:cxn>
                  <a:cxn ang="0">
                    <a:pos x="T2" y="T3"/>
                  </a:cxn>
                  <a:cxn ang="0">
                    <a:pos x="T4" y="T5"/>
                  </a:cxn>
                  <a:cxn ang="0">
                    <a:pos x="T6" y="T7"/>
                  </a:cxn>
                  <a:cxn ang="0">
                    <a:pos x="T8" y="T9"/>
                  </a:cxn>
                </a:cxnLst>
                <a:rect l="0" t="0" r="r" b="b"/>
                <a:pathLst>
                  <a:path w="1463" h="3726">
                    <a:moveTo>
                      <a:pt x="1462" y="3725"/>
                    </a:moveTo>
                    <a:lnTo>
                      <a:pt x="1462" y="0"/>
                    </a:lnTo>
                    <a:lnTo>
                      <a:pt x="0" y="0"/>
                    </a:lnTo>
                    <a:lnTo>
                      <a:pt x="0" y="3725"/>
                    </a:lnTo>
                    <a:lnTo>
                      <a:pt x="1462" y="3725"/>
                    </a:ln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07" name="Freeform 148"/>
              <p:cNvSpPr>
                <a:spLocks noChangeArrowheads="1"/>
              </p:cNvSpPr>
              <p:nvPr/>
            </p:nvSpPr>
            <p:spPr bwMode="auto">
              <a:xfrm>
                <a:off x="8970692" y="3056064"/>
                <a:ext cx="374496" cy="953160"/>
              </a:xfrm>
              <a:custGeom>
                <a:avLst/>
                <a:gdLst>
                  <a:gd name="T0" fmla="*/ 1462 w 1463"/>
                  <a:gd name="T1" fmla="*/ 0 h 3726"/>
                  <a:gd name="T2" fmla="*/ 0 w 1463"/>
                  <a:gd name="T3" fmla="*/ 0 h 3726"/>
                  <a:gd name="T4" fmla="*/ 0 w 1463"/>
                  <a:gd name="T5" fmla="*/ 3725 h 3726"/>
                  <a:gd name="T6" fmla="*/ 1462 w 1463"/>
                  <a:gd name="T7" fmla="*/ 0 h 3726"/>
                </a:gdLst>
                <a:ahLst/>
                <a:cxnLst>
                  <a:cxn ang="0">
                    <a:pos x="T0" y="T1"/>
                  </a:cxn>
                  <a:cxn ang="0">
                    <a:pos x="T2" y="T3"/>
                  </a:cxn>
                  <a:cxn ang="0">
                    <a:pos x="T4" y="T5"/>
                  </a:cxn>
                  <a:cxn ang="0">
                    <a:pos x="T6" y="T7"/>
                  </a:cxn>
                </a:cxnLst>
                <a:rect l="0" t="0" r="r" b="b"/>
                <a:pathLst>
                  <a:path w="1463" h="3726">
                    <a:moveTo>
                      <a:pt x="1462" y="0"/>
                    </a:moveTo>
                    <a:lnTo>
                      <a:pt x="0" y="0"/>
                    </a:lnTo>
                    <a:lnTo>
                      <a:pt x="0" y="3725"/>
                    </a:lnTo>
                    <a:lnTo>
                      <a:pt x="1462" y="0"/>
                    </a:lnTo>
                  </a:path>
                </a:pathLst>
              </a:custGeom>
              <a:solidFill>
                <a:srgbClr val="BBCAD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08" name="Freeform 149"/>
              <p:cNvSpPr>
                <a:spLocks noChangeArrowheads="1"/>
              </p:cNvSpPr>
              <p:nvPr/>
            </p:nvSpPr>
            <p:spPr bwMode="auto">
              <a:xfrm>
                <a:off x="8970692" y="2934240"/>
                <a:ext cx="464736" cy="120696"/>
              </a:xfrm>
              <a:custGeom>
                <a:avLst/>
                <a:gdLst>
                  <a:gd name="T0" fmla="*/ 1814 w 1815"/>
                  <a:gd name="T1" fmla="*/ 0 h 474"/>
                  <a:gd name="T2" fmla="*/ 355 w 1815"/>
                  <a:gd name="T3" fmla="*/ 0 h 474"/>
                  <a:gd name="T4" fmla="*/ 0 w 1815"/>
                  <a:gd name="T5" fmla="*/ 473 h 474"/>
                  <a:gd name="T6" fmla="*/ 1462 w 1815"/>
                  <a:gd name="T7" fmla="*/ 473 h 474"/>
                  <a:gd name="T8" fmla="*/ 1814 w 1815"/>
                  <a:gd name="T9" fmla="*/ 0 h 474"/>
                </a:gdLst>
                <a:ahLst/>
                <a:cxnLst>
                  <a:cxn ang="0">
                    <a:pos x="T0" y="T1"/>
                  </a:cxn>
                  <a:cxn ang="0">
                    <a:pos x="T2" y="T3"/>
                  </a:cxn>
                  <a:cxn ang="0">
                    <a:pos x="T4" y="T5"/>
                  </a:cxn>
                  <a:cxn ang="0">
                    <a:pos x="T6" y="T7"/>
                  </a:cxn>
                  <a:cxn ang="0">
                    <a:pos x="T8" y="T9"/>
                  </a:cxn>
                </a:cxnLst>
                <a:rect l="0" t="0" r="r" b="b"/>
                <a:pathLst>
                  <a:path w="1815" h="474">
                    <a:moveTo>
                      <a:pt x="1814" y="0"/>
                    </a:moveTo>
                    <a:lnTo>
                      <a:pt x="355" y="0"/>
                    </a:lnTo>
                    <a:lnTo>
                      <a:pt x="0" y="473"/>
                    </a:lnTo>
                    <a:lnTo>
                      <a:pt x="1462" y="473"/>
                    </a:lnTo>
                    <a:lnTo>
                      <a:pt x="1814" y="0"/>
                    </a:lnTo>
                  </a:path>
                </a:pathLst>
              </a:custGeom>
              <a:solidFill>
                <a:srgbClr val="889EA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09" name="Freeform 150"/>
              <p:cNvSpPr>
                <a:spLocks noChangeArrowheads="1"/>
              </p:cNvSpPr>
              <p:nvPr/>
            </p:nvSpPr>
            <p:spPr bwMode="auto">
              <a:xfrm>
                <a:off x="9403844" y="3057192"/>
                <a:ext cx="67680" cy="100392"/>
              </a:xfrm>
              <a:custGeom>
                <a:avLst/>
                <a:gdLst>
                  <a:gd name="T0" fmla="*/ 262 w 263"/>
                  <a:gd name="T1" fmla="*/ 393 h 394"/>
                  <a:gd name="T2" fmla="*/ 0 w 263"/>
                  <a:gd name="T3" fmla="*/ 393 h 394"/>
                  <a:gd name="T4" fmla="*/ 0 w 263"/>
                  <a:gd name="T5" fmla="*/ 0 h 394"/>
                  <a:gd name="T6" fmla="*/ 262 w 263"/>
                  <a:gd name="T7" fmla="*/ 0 h 394"/>
                  <a:gd name="T8" fmla="*/ 262 w 263"/>
                  <a:gd name="T9" fmla="*/ 393 h 394"/>
                </a:gdLst>
                <a:ahLst/>
                <a:cxnLst>
                  <a:cxn ang="0">
                    <a:pos x="T0" y="T1"/>
                  </a:cxn>
                  <a:cxn ang="0">
                    <a:pos x="T2" y="T3"/>
                  </a:cxn>
                  <a:cxn ang="0">
                    <a:pos x="T4" y="T5"/>
                  </a:cxn>
                  <a:cxn ang="0">
                    <a:pos x="T6" y="T7"/>
                  </a:cxn>
                  <a:cxn ang="0">
                    <a:pos x="T8" y="T9"/>
                  </a:cxn>
                </a:cxnLst>
                <a:rect l="0" t="0" r="r" b="b"/>
                <a:pathLst>
                  <a:path w="263" h="394">
                    <a:moveTo>
                      <a:pt x="262" y="393"/>
                    </a:moveTo>
                    <a:lnTo>
                      <a:pt x="0" y="393"/>
                    </a:lnTo>
                    <a:lnTo>
                      <a:pt x="0" y="0"/>
                    </a:lnTo>
                    <a:lnTo>
                      <a:pt x="262" y="0"/>
                    </a:lnTo>
                    <a:lnTo>
                      <a:pt x="262" y="39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10" name="Freeform 151"/>
              <p:cNvSpPr>
                <a:spLocks noChangeArrowheads="1"/>
              </p:cNvSpPr>
              <p:nvPr/>
            </p:nvSpPr>
            <p:spPr bwMode="auto">
              <a:xfrm>
                <a:off x="9403844" y="3215112"/>
                <a:ext cx="67680" cy="101520"/>
              </a:xfrm>
              <a:custGeom>
                <a:avLst/>
                <a:gdLst>
                  <a:gd name="T0" fmla="*/ 262 w 263"/>
                  <a:gd name="T1" fmla="*/ 394 h 395"/>
                  <a:gd name="T2" fmla="*/ 0 w 263"/>
                  <a:gd name="T3" fmla="*/ 394 h 395"/>
                  <a:gd name="T4" fmla="*/ 0 w 263"/>
                  <a:gd name="T5" fmla="*/ 0 h 395"/>
                  <a:gd name="T6" fmla="*/ 262 w 263"/>
                  <a:gd name="T7" fmla="*/ 0 h 395"/>
                  <a:gd name="T8" fmla="*/ 262 w 263"/>
                  <a:gd name="T9" fmla="*/ 394 h 395"/>
                </a:gdLst>
                <a:ahLst/>
                <a:cxnLst>
                  <a:cxn ang="0">
                    <a:pos x="T0" y="T1"/>
                  </a:cxn>
                  <a:cxn ang="0">
                    <a:pos x="T2" y="T3"/>
                  </a:cxn>
                  <a:cxn ang="0">
                    <a:pos x="T4" y="T5"/>
                  </a:cxn>
                  <a:cxn ang="0">
                    <a:pos x="T6" y="T7"/>
                  </a:cxn>
                  <a:cxn ang="0">
                    <a:pos x="T8" y="T9"/>
                  </a:cxn>
                </a:cxnLst>
                <a:rect l="0" t="0" r="r" b="b"/>
                <a:pathLst>
                  <a:path w="263" h="395">
                    <a:moveTo>
                      <a:pt x="262" y="394"/>
                    </a:moveTo>
                    <a:lnTo>
                      <a:pt x="0" y="394"/>
                    </a:lnTo>
                    <a:lnTo>
                      <a:pt x="0" y="0"/>
                    </a:lnTo>
                    <a:lnTo>
                      <a:pt x="262" y="0"/>
                    </a:lnTo>
                    <a:lnTo>
                      <a:pt x="262"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11" name="Freeform 152"/>
              <p:cNvSpPr>
                <a:spLocks noChangeArrowheads="1"/>
              </p:cNvSpPr>
              <p:nvPr/>
            </p:nvSpPr>
            <p:spPr bwMode="auto">
              <a:xfrm>
                <a:off x="9403844" y="3373032"/>
                <a:ext cx="67680" cy="100392"/>
              </a:xfrm>
              <a:custGeom>
                <a:avLst/>
                <a:gdLst>
                  <a:gd name="T0" fmla="*/ 262 w 263"/>
                  <a:gd name="T1" fmla="*/ 391 h 392"/>
                  <a:gd name="T2" fmla="*/ 0 w 263"/>
                  <a:gd name="T3" fmla="*/ 391 h 392"/>
                  <a:gd name="T4" fmla="*/ 0 w 263"/>
                  <a:gd name="T5" fmla="*/ 0 h 392"/>
                  <a:gd name="T6" fmla="*/ 262 w 263"/>
                  <a:gd name="T7" fmla="*/ 0 h 392"/>
                  <a:gd name="T8" fmla="*/ 262 w 263"/>
                  <a:gd name="T9" fmla="*/ 391 h 392"/>
                </a:gdLst>
                <a:ahLst/>
                <a:cxnLst>
                  <a:cxn ang="0">
                    <a:pos x="T0" y="T1"/>
                  </a:cxn>
                  <a:cxn ang="0">
                    <a:pos x="T2" y="T3"/>
                  </a:cxn>
                  <a:cxn ang="0">
                    <a:pos x="T4" y="T5"/>
                  </a:cxn>
                  <a:cxn ang="0">
                    <a:pos x="T6" y="T7"/>
                  </a:cxn>
                  <a:cxn ang="0">
                    <a:pos x="T8" y="T9"/>
                  </a:cxn>
                </a:cxnLst>
                <a:rect l="0" t="0" r="r" b="b"/>
                <a:pathLst>
                  <a:path w="263" h="392">
                    <a:moveTo>
                      <a:pt x="262" y="391"/>
                    </a:moveTo>
                    <a:lnTo>
                      <a:pt x="0" y="391"/>
                    </a:lnTo>
                    <a:lnTo>
                      <a:pt x="0" y="0"/>
                    </a:lnTo>
                    <a:lnTo>
                      <a:pt x="262" y="0"/>
                    </a:lnTo>
                    <a:lnTo>
                      <a:pt x="262" y="391"/>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12" name="Freeform 153"/>
              <p:cNvSpPr>
                <a:spLocks noChangeArrowheads="1"/>
              </p:cNvSpPr>
              <p:nvPr/>
            </p:nvSpPr>
            <p:spPr bwMode="auto">
              <a:xfrm>
                <a:off x="9403844" y="3532080"/>
                <a:ext cx="67680" cy="100392"/>
              </a:xfrm>
              <a:custGeom>
                <a:avLst/>
                <a:gdLst>
                  <a:gd name="T0" fmla="*/ 262 w 263"/>
                  <a:gd name="T1" fmla="*/ 390 h 391"/>
                  <a:gd name="T2" fmla="*/ 0 w 263"/>
                  <a:gd name="T3" fmla="*/ 390 h 391"/>
                  <a:gd name="T4" fmla="*/ 0 w 263"/>
                  <a:gd name="T5" fmla="*/ 0 h 391"/>
                  <a:gd name="T6" fmla="*/ 262 w 263"/>
                  <a:gd name="T7" fmla="*/ 0 h 391"/>
                  <a:gd name="T8" fmla="*/ 262 w 263"/>
                  <a:gd name="T9" fmla="*/ 390 h 391"/>
                </a:gdLst>
                <a:ahLst/>
                <a:cxnLst>
                  <a:cxn ang="0">
                    <a:pos x="T0" y="T1"/>
                  </a:cxn>
                  <a:cxn ang="0">
                    <a:pos x="T2" y="T3"/>
                  </a:cxn>
                  <a:cxn ang="0">
                    <a:pos x="T4" y="T5"/>
                  </a:cxn>
                  <a:cxn ang="0">
                    <a:pos x="T6" y="T7"/>
                  </a:cxn>
                  <a:cxn ang="0">
                    <a:pos x="T8" y="T9"/>
                  </a:cxn>
                </a:cxnLst>
                <a:rect l="0" t="0" r="r" b="b"/>
                <a:pathLst>
                  <a:path w="263" h="391">
                    <a:moveTo>
                      <a:pt x="262" y="390"/>
                    </a:moveTo>
                    <a:lnTo>
                      <a:pt x="0" y="390"/>
                    </a:lnTo>
                    <a:lnTo>
                      <a:pt x="0" y="0"/>
                    </a:lnTo>
                    <a:lnTo>
                      <a:pt x="262" y="0"/>
                    </a:lnTo>
                    <a:lnTo>
                      <a:pt x="262" y="390"/>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13" name="Freeform 154"/>
              <p:cNvSpPr>
                <a:spLocks noChangeArrowheads="1"/>
              </p:cNvSpPr>
              <p:nvPr/>
            </p:nvSpPr>
            <p:spPr bwMode="auto">
              <a:xfrm>
                <a:off x="9403844" y="3688872"/>
                <a:ext cx="67680" cy="101520"/>
              </a:xfrm>
              <a:custGeom>
                <a:avLst/>
                <a:gdLst>
                  <a:gd name="T0" fmla="*/ 262 w 263"/>
                  <a:gd name="T1" fmla="*/ 394 h 395"/>
                  <a:gd name="T2" fmla="*/ 0 w 263"/>
                  <a:gd name="T3" fmla="*/ 394 h 395"/>
                  <a:gd name="T4" fmla="*/ 0 w 263"/>
                  <a:gd name="T5" fmla="*/ 0 h 395"/>
                  <a:gd name="T6" fmla="*/ 262 w 263"/>
                  <a:gd name="T7" fmla="*/ 0 h 395"/>
                  <a:gd name="T8" fmla="*/ 262 w 263"/>
                  <a:gd name="T9" fmla="*/ 394 h 395"/>
                </a:gdLst>
                <a:ahLst/>
                <a:cxnLst>
                  <a:cxn ang="0">
                    <a:pos x="T0" y="T1"/>
                  </a:cxn>
                  <a:cxn ang="0">
                    <a:pos x="T2" y="T3"/>
                  </a:cxn>
                  <a:cxn ang="0">
                    <a:pos x="T4" y="T5"/>
                  </a:cxn>
                  <a:cxn ang="0">
                    <a:pos x="T6" y="T7"/>
                  </a:cxn>
                  <a:cxn ang="0">
                    <a:pos x="T8" y="T9"/>
                  </a:cxn>
                </a:cxnLst>
                <a:rect l="0" t="0" r="r" b="b"/>
                <a:pathLst>
                  <a:path w="263" h="395">
                    <a:moveTo>
                      <a:pt x="262" y="394"/>
                    </a:moveTo>
                    <a:lnTo>
                      <a:pt x="0" y="394"/>
                    </a:lnTo>
                    <a:lnTo>
                      <a:pt x="0" y="0"/>
                    </a:lnTo>
                    <a:lnTo>
                      <a:pt x="262" y="0"/>
                    </a:lnTo>
                    <a:lnTo>
                      <a:pt x="262"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14" name="Freeform 155"/>
              <p:cNvSpPr>
                <a:spLocks noChangeArrowheads="1"/>
              </p:cNvSpPr>
              <p:nvPr/>
            </p:nvSpPr>
            <p:spPr bwMode="auto">
              <a:xfrm>
                <a:off x="9403844" y="3846792"/>
                <a:ext cx="67680" cy="101520"/>
              </a:xfrm>
              <a:custGeom>
                <a:avLst/>
                <a:gdLst>
                  <a:gd name="T0" fmla="*/ 262 w 263"/>
                  <a:gd name="T1" fmla="*/ 394 h 395"/>
                  <a:gd name="T2" fmla="*/ 0 w 263"/>
                  <a:gd name="T3" fmla="*/ 394 h 395"/>
                  <a:gd name="T4" fmla="*/ 0 w 263"/>
                  <a:gd name="T5" fmla="*/ 0 h 395"/>
                  <a:gd name="T6" fmla="*/ 262 w 263"/>
                  <a:gd name="T7" fmla="*/ 0 h 395"/>
                  <a:gd name="T8" fmla="*/ 262 w 263"/>
                  <a:gd name="T9" fmla="*/ 394 h 395"/>
                </a:gdLst>
                <a:ahLst/>
                <a:cxnLst>
                  <a:cxn ang="0">
                    <a:pos x="T0" y="T1"/>
                  </a:cxn>
                  <a:cxn ang="0">
                    <a:pos x="T2" y="T3"/>
                  </a:cxn>
                  <a:cxn ang="0">
                    <a:pos x="T4" y="T5"/>
                  </a:cxn>
                  <a:cxn ang="0">
                    <a:pos x="T6" y="T7"/>
                  </a:cxn>
                  <a:cxn ang="0">
                    <a:pos x="T8" y="T9"/>
                  </a:cxn>
                </a:cxnLst>
                <a:rect l="0" t="0" r="r" b="b"/>
                <a:pathLst>
                  <a:path w="263" h="395">
                    <a:moveTo>
                      <a:pt x="262" y="394"/>
                    </a:moveTo>
                    <a:lnTo>
                      <a:pt x="0" y="394"/>
                    </a:lnTo>
                    <a:lnTo>
                      <a:pt x="0" y="0"/>
                    </a:lnTo>
                    <a:lnTo>
                      <a:pt x="262" y="0"/>
                    </a:lnTo>
                    <a:lnTo>
                      <a:pt x="262"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9" name="Group 8"/>
            <p:cNvGrpSpPr/>
            <p:nvPr/>
          </p:nvGrpSpPr>
          <p:grpSpPr>
            <a:xfrm>
              <a:off x="9523412" y="3328200"/>
              <a:ext cx="494543" cy="961224"/>
              <a:chOff x="7819004" y="2763912"/>
              <a:chExt cx="640704" cy="1245312"/>
            </a:xfrm>
          </p:grpSpPr>
          <p:sp>
            <p:nvSpPr>
              <p:cNvPr id="395" name="Freeform 156"/>
              <p:cNvSpPr>
                <a:spLocks noChangeArrowheads="1"/>
              </p:cNvSpPr>
              <p:nvPr/>
            </p:nvSpPr>
            <p:spPr bwMode="auto">
              <a:xfrm>
                <a:off x="8252156" y="2763912"/>
                <a:ext cx="207552" cy="1244184"/>
              </a:xfrm>
              <a:custGeom>
                <a:avLst/>
                <a:gdLst>
                  <a:gd name="T0" fmla="*/ 809 w 810"/>
                  <a:gd name="T1" fmla="*/ 4864 h 4865"/>
                  <a:gd name="T2" fmla="*/ 809 w 810"/>
                  <a:gd name="T3" fmla="*/ 547 h 4865"/>
                  <a:gd name="T4" fmla="*/ 409 w 810"/>
                  <a:gd name="T5" fmla="*/ 0 h 4865"/>
                  <a:gd name="T6" fmla="*/ 0 w 810"/>
                  <a:gd name="T7" fmla="*/ 547 h 4865"/>
                  <a:gd name="T8" fmla="*/ 0 w 810"/>
                  <a:gd name="T9" fmla="*/ 4864 h 4865"/>
                  <a:gd name="T10" fmla="*/ 809 w 810"/>
                  <a:gd name="T11" fmla="*/ 4864 h 4865"/>
                </a:gdLst>
                <a:ahLst/>
                <a:cxnLst>
                  <a:cxn ang="0">
                    <a:pos x="T0" y="T1"/>
                  </a:cxn>
                  <a:cxn ang="0">
                    <a:pos x="T2" y="T3"/>
                  </a:cxn>
                  <a:cxn ang="0">
                    <a:pos x="T4" y="T5"/>
                  </a:cxn>
                  <a:cxn ang="0">
                    <a:pos x="T6" y="T7"/>
                  </a:cxn>
                  <a:cxn ang="0">
                    <a:pos x="T8" y="T9"/>
                  </a:cxn>
                  <a:cxn ang="0">
                    <a:pos x="T10" y="T11"/>
                  </a:cxn>
                </a:cxnLst>
                <a:rect l="0" t="0" r="r" b="b"/>
                <a:pathLst>
                  <a:path w="810" h="4865">
                    <a:moveTo>
                      <a:pt x="809" y="4864"/>
                    </a:moveTo>
                    <a:lnTo>
                      <a:pt x="809" y="547"/>
                    </a:lnTo>
                    <a:lnTo>
                      <a:pt x="409" y="0"/>
                    </a:lnTo>
                    <a:lnTo>
                      <a:pt x="0" y="547"/>
                    </a:lnTo>
                    <a:lnTo>
                      <a:pt x="0" y="4864"/>
                    </a:lnTo>
                    <a:lnTo>
                      <a:pt x="809" y="4864"/>
                    </a:lnTo>
                  </a:path>
                </a:pathLst>
              </a:custGeom>
              <a:solidFill>
                <a:srgbClr val="B0BEC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96" name="Freeform 157"/>
              <p:cNvSpPr>
                <a:spLocks noChangeArrowheads="1"/>
              </p:cNvSpPr>
              <p:nvPr/>
            </p:nvSpPr>
            <p:spPr bwMode="auto">
              <a:xfrm>
                <a:off x="7819004" y="2904912"/>
                <a:ext cx="433152" cy="1104312"/>
              </a:xfrm>
              <a:custGeom>
                <a:avLst/>
                <a:gdLst>
                  <a:gd name="T0" fmla="*/ 1693 w 1694"/>
                  <a:gd name="T1" fmla="*/ 4317 h 4318"/>
                  <a:gd name="T2" fmla="*/ 1693 w 1694"/>
                  <a:gd name="T3" fmla="*/ 0 h 4318"/>
                  <a:gd name="T4" fmla="*/ 0 w 1694"/>
                  <a:gd name="T5" fmla="*/ 0 h 4318"/>
                  <a:gd name="T6" fmla="*/ 0 w 1694"/>
                  <a:gd name="T7" fmla="*/ 4317 h 4318"/>
                  <a:gd name="T8" fmla="*/ 1693 w 1694"/>
                  <a:gd name="T9" fmla="*/ 4317 h 4318"/>
                </a:gdLst>
                <a:ahLst/>
                <a:cxnLst>
                  <a:cxn ang="0">
                    <a:pos x="T0" y="T1"/>
                  </a:cxn>
                  <a:cxn ang="0">
                    <a:pos x="T2" y="T3"/>
                  </a:cxn>
                  <a:cxn ang="0">
                    <a:pos x="T4" y="T5"/>
                  </a:cxn>
                  <a:cxn ang="0">
                    <a:pos x="T6" y="T7"/>
                  </a:cxn>
                  <a:cxn ang="0">
                    <a:pos x="T8" y="T9"/>
                  </a:cxn>
                </a:cxnLst>
                <a:rect l="0" t="0" r="r" b="b"/>
                <a:pathLst>
                  <a:path w="1694" h="4318">
                    <a:moveTo>
                      <a:pt x="1693" y="4317"/>
                    </a:moveTo>
                    <a:lnTo>
                      <a:pt x="1693" y="0"/>
                    </a:lnTo>
                    <a:lnTo>
                      <a:pt x="0" y="0"/>
                    </a:lnTo>
                    <a:lnTo>
                      <a:pt x="0" y="4317"/>
                    </a:lnTo>
                    <a:lnTo>
                      <a:pt x="1693" y="4317"/>
                    </a:ln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97" name="Freeform 158"/>
              <p:cNvSpPr>
                <a:spLocks noChangeArrowheads="1"/>
              </p:cNvSpPr>
              <p:nvPr/>
            </p:nvSpPr>
            <p:spPr bwMode="auto">
              <a:xfrm>
                <a:off x="7819004" y="2904912"/>
                <a:ext cx="433152" cy="1104312"/>
              </a:xfrm>
              <a:custGeom>
                <a:avLst/>
                <a:gdLst>
                  <a:gd name="T0" fmla="*/ 1693 w 1694"/>
                  <a:gd name="T1" fmla="*/ 0 h 4318"/>
                  <a:gd name="T2" fmla="*/ 0 w 1694"/>
                  <a:gd name="T3" fmla="*/ 0 h 4318"/>
                  <a:gd name="T4" fmla="*/ 0 w 1694"/>
                  <a:gd name="T5" fmla="*/ 4317 h 4318"/>
                  <a:gd name="T6" fmla="*/ 1693 w 1694"/>
                  <a:gd name="T7" fmla="*/ 0 h 4318"/>
                </a:gdLst>
                <a:ahLst/>
                <a:cxnLst>
                  <a:cxn ang="0">
                    <a:pos x="T0" y="T1"/>
                  </a:cxn>
                  <a:cxn ang="0">
                    <a:pos x="T2" y="T3"/>
                  </a:cxn>
                  <a:cxn ang="0">
                    <a:pos x="T4" y="T5"/>
                  </a:cxn>
                  <a:cxn ang="0">
                    <a:pos x="T6" y="T7"/>
                  </a:cxn>
                </a:cxnLst>
                <a:rect l="0" t="0" r="r" b="b"/>
                <a:pathLst>
                  <a:path w="1694" h="4318">
                    <a:moveTo>
                      <a:pt x="1693" y="0"/>
                    </a:moveTo>
                    <a:lnTo>
                      <a:pt x="0" y="0"/>
                    </a:lnTo>
                    <a:lnTo>
                      <a:pt x="0" y="4317"/>
                    </a:lnTo>
                    <a:lnTo>
                      <a:pt x="1693" y="0"/>
                    </a:lnTo>
                  </a:path>
                </a:pathLst>
              </a:custGeom>
              <a:solidFill>
                <a:srgbClr val="BBCAD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98" name="Freeform 159"/>
              <p:cNvSpPr>
                <a:spLocks noChangeArrowheads="1"/>
              </p:cNvSpPr>
              <p:nvPr/>
            </p:nvSpPr>
            <p:spPr bwMode="auto">
              <a:xfrm>
                <a:off x="7819004" y="2763912"/>
                <a:ext cx="538056" cy="139872"/>
              </a:xfrm>
              <a:custGeom>
                <a:avLst/>
                <a:gdLst>
                  <a:gd name="T0" fmla="*/ 2102 w 2103"/>
                  <a:gd name="T1" fmla="*/ 0 h 548"/>
                  <a:gd name="T2" fmla="*/ 409 w 2103"/>
                  <a:gd name="T3" fmla="*/ 0 h 548"/>
                  <a:gd name="T4" fmla="*/ 0 w 2103"/>
                  <a:gd name="T5" fmla="*/ 547 h 548"/>
                  <a:gd name="T6" fmla="*/ 1693 w 2103"/>
                  <a:gd name="T7" fmla="*/ 547 h 548"/>
                  <a:gd name="T8" fmla="*/ 2102 w 2103"/>
                  <a:gd name="T9" fmla="*/ 0 h 548"/>
                </a:gdLst>
                <a:ahLst/>
                <a:cxnLst>
                  <a:cxn ang="0">
                    <a:pos x="T0" y="T1"/>
                  </a:cxn>
                  <a:cxn ang="0">
                    <a:pos x="T2" y="T3"/>
                  </a:cxn>
                  <a:cxn ang="0">
                    <a:pos x="T4" y="T5"/>
                  </a:cxn>
                  <a:cxn ang="0">
                    <a:pos x="T6" y="T7"/>
                  </a:cxn>
                  <a:cxn ang="0">
                    <a:pos x="T8" y="T9"/>
                  </a:cxn>
                </a:cxnLst>
                <a:rect l="0" t="0" r="r" b="b"/>
                <a:pathLst>
                  <a:path w="2103" h="548">
                    <a:moveTo>
                      <a:pt x="2102" y="0"/>
                    </a:moveTo>
                    <a:lnTo>
                      <a:pt x="409" y="0"/>
                    </a:lnTo>
                    <a:lnTo>
                      <a:pt x="0" y="547"/>
                    </a:lnTo>
                    <a:lnTo>
                      <a:pt x="1693" y="547"/>
                    </a:lnTo>
                    <a:lnTo>
                      <a:pt x="2102" y="0"/>
                    </a:lnTo>
                  </a:path>
                </a:pathLst>
              </a:custGeom>
              <a:solidFill>
                <a:srgbClr val="889EA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99" name="Freeform 160"/>
              <p:cNvSpPr>
                <a:spLocks noChangeArrowheads="1"/>
              </p:cNvSpPr>
              <p:nvPr/>
            </p:nvSpPr>
            <p:spPr bwMode="auto">
              <a:xfrm>
                <a:off x="8319836" y="2906040"/>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00" name="Freeform 161"/>
              <p:cNvSpPr>
                <a:spLocks noChangeArrowheads="1"/>
              </p:cNvSpPr>
              <p:nvPr/>
            </p:nvSpPr>
            <p:spPr bwMode="auto">
              <a:xfrm>
                <a:off x="8319836" y="3089904"/>
                <a:ext cx="77832" cy="116184"/>
              </a:xfrm>
              <a:custGeom>
                <a:avLst/>
                <a:gdLst>
                  <a:gd name="T0" fmla="*/ 304 w 305"/>
                  <a:gd name="T1" fmla="*/ 451 h 452"/>
                  <a:gd name="T2" fmla="*/ 0 w 305"/>
                  <a:gd name="T3" fmla="*/ 451 h 452"/>
                  <a:gd name="T4" fmla="*/ 0 w 305"/>
                  <a:gd name="T5" fmla="*/ 0 h 452"/>
                  <a:gd name="T6" fmla="*/ 304 w 305"/>
                  <a:gd name="T7" fmla="*/ 0 h 452"/>
                  <a:gd name="T8" fmla="*/ 304 w 305"/>
                  <a:gd name="T9" fmla="*/ 451 h 452"/>
                </a:gdLst>
                <a:ahLst/>
                <a:cxnLst>
                  <a:cxn ang="0">
                    <a:pos x="T0" y="T1"/>
                  </a:cxn>
                  <a:cxn ang="0">
                    <a:pos x="T2" y="T3"/>
                  </a:cxn>
                  <a:cxn ang="0">
                    <a:pos x="T4" y="T5"/>
                  </a:cxn>
                  <a:cxn ang="0">
                    <a:pos x="T6" y="T7"/>
                  </a:cxn>
                  <a:cxn ang="0">
                    <a:pos x="T8" y="T9"/>
                  </a:cxn>
                </a:cxnLst>
                <a:rect l="0" t="0" r="r" b="b"/>
                <a:pathLst>
                  <a:path w="305" h="452">
                    <a:moveTo>
                      <a:pt x="304" y="451"/>
                    </a:moveTo>
                    <a:lnTo>
                      <a:pt x="0" y="451"/>
                    </a:lnTo>
                    <a:lnTo>
                      <a:pt x="0" y="0"/>
                    </a:lnTo>
                    <a:lnTo>
                      <a:pt x="304" y="0"/>
                    </a:lnTo>
                    <a:lnTo>
                      <a:pt x="304" y="451"/>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01" name="Freeform 162"/>
              <p:cNvSpPr>
                <a:spLocks noChangeArrowheads="1"/>
              </p:cNvSpPr>
              <p:nvPr/>
            </p:nvSpPr>
            <p:spPr bwMode="auto">
              <a:xfrm>
                <a:off x="8319836" y="3271512"/>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02" name="Freeform 163"/>
              <p:cNvSpPr>
                <a:spLocks noChangeArrowheads="1"/>
              </p:cNvSpPr>
              <p:nvPr/>
            </p:nvSpPr>
            <p:spPr bwMode="auto">
              <a:xfrm>
                <a:off x="8319836" y="3455376"/>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03" name="Freeform 164"/>
              <p:cNvSpPr>
                <a:spLocks noChangeArrowheads="1"/>
              </p:cNvSpPr>
              <p:nvPr/>
            </p:nvSpPr>
            <p:spPr bwMode="auto">
              <a:xfrm>
                <a:off x="8319836" y="3639240"/>
                <a:ext cx="77832" cy="116184"/>
              </a:xfrm>
              <a:custGeom>
                <a:avLst/>
                <a:gdLst>
                  <a:gd name="T0" fmla="*/ 304 w 305"/>
                  <a:gd name="T1" fmla="*/ 453 h 454"/>
                  <a:gd name="T2" fmla="*/ 0 w 305"/>
                  <a:gd name="T3" fmla="*/ 453 h 454"/>
                  <a:gd name="T4" fmla="*/ 0 w 305"/>
                  <a:gd name="T5" fmla="*/ 0 h 454"/>
                  <a:gd name="T6" fmla="*/ 304 w 305"/>
                  <a:gd name="T7" fmla="*/ 0 h 454"/>
                  <a:gd name="T8" fmla="*/ 304 w 305"/>
                  <a:gd name="T9" fmla="*/ 453 h 454"/>
                </a:gdLst>
                <a:ahLst/>
                <a:cxnLst>
                  <a:cxn ang="0">
                    <a:pos x="T0" y="T1"/>
                  </a:cxn>
                  <a:cxn ang="0">
                    <a:pos x="T2" y="T3"/>
                  </a:cxn>
                  <a:cxn ang="0">
                    <a:pos x="T4" y="T5"/>
                  </a:cxn>
                  <a:cxn ang="0">
                    <a:pos x="T6" y="T7"/>
                  </a:cxn>
                  <a:cxn ang="0">
                    <a:pos x="T8" y="T9"/>
                  </a:cxn>
                </a:cxnLst>
                <a:rect l="0" t="0" r="r" b="b"/>
                <a:pathLst>
                  <a:path w="305" h="454">
                    <a:moveTo>
                      <a:pt x="304" y="453"/>
                    </a:moveTo>
                    <a:lnTo>
                      <a:pt x="0" y="453"/>
                    </a:lnTo>
                    <a:lnTo>
                      <a:pt x="0" y="0"/>
                    </a:lnTo>
                    <a:lnTo>
                      <a:pt x="304" y="0"/>
                    </a:lnTo>
                    <a:lnTo>
                      <a:pt x="304" y="45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04" name="Freeform 165"/>
              <p:cNvSpPr>
                <a:spLocks noChangeArrowheads="1"/>
              </p:cNvSpPr>
              <p:nvPr/>
            </p:nvSpPr>
            <p:spPr bwMode="auto">
              <a:xfrm>
                <a:off x="8319836" y="3821976"/>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10" name="Group 9"/>
            <p:cNvGrpSpPr/>
            <p:nvPr/>
          </p:nvGrpSpPr>
          <p:grpSpPr>
            <a:xfrm>
              <a:off x="9980612" y="3328200"/>
              <a:ext cx="494543" cy="961224"/>
              <a:chOff x="7819004" y="2763912"/>
              <a:chExt cx="640704" cy="1245312"/>
            </a:xfrm>
          </p:grpSpPr>
          <p:sp>
            <p:nvSpPr>
              <p:cNvPr id="385" name="Freeform 156"/>
              <p:cNvSpPr>
                <a:spLocks noChangeArrowheads="1"/>
              </p:cNvSpPr>
              <p:nvPr/>
            </p:nvSpPr>
            <p:spPr bwMode="auto">
              <a:xfrm>
                <a:off x="8252156" y="2763912"/>
                <a:ext cx="207552" cy="1244184"/>
              </a:xfrm>
              <a:custGeom>
                <a:avLst/>
                <a:gdLst>
                  <a:gd name="T0" fmla="*/ 809 w 810"/>
                  <a:gd name="T1" fmla="*/ 4864 h 4865"/>
                  <a:gd name="T2" fmla="*/ 809 w 810"/>
                  <a:gd name="T3" fmla="*/ 547 h 4865"/>
                  <a:gd name="T4" fmla="*/ 409 w 810"/>
                  <a:gd name="T5" fmla="*/ 0 h 4865"/>
                  <a:gd name="T6" fmla="*/ 0 w 810"/>
                  <a:gd name="T7" fmla="*/ 547 h 4865"/>
                  <a:gd name="T8" fmla="*/ 0 w 810"/>
                  <a:gd name="T9" fmla="*/ 4864 h 4865"/>
                  <a:gd name="T10" fmla="*/ 809 w 810"/>
                  <a:gd name="T11" fmla="*/ 4864 h 4865"/>
                </a:gdLst>
                <a:ahLst/>
                <a:cxnLst>
                  <a:cxn ang="0">
                    <a:pos x="T0" y="T1"/>
                  </a:cxn>
                  <a:cxn ang="0">
                    <a:pos x="T2" y="T3"/>
                  </a:cxn>
                  <a:cxn ang="0">
                    <a:pos x="T4" y="T5"/>
                  </a:cxn>
                  <a:cxn ang="0">
                    <a:pos x="T6" y="T7"/>
                  </a:cxn>
                  <a:cxn ang="0">
                    <a:pos x="T8" y="T9"/>
                  </a:cxn>
                  <a:cxn ang="0">
                    <a:pos x="T10" y="T11"/>
                  </a:cxn>
                </a:cxnLst>
                <a:rect l="0" t="0" r="r" b="b"/>
                <a:pathLst>
                  <a:path w="810" h="4865">
                    <a:moveTo>
                      <a:pt x="809" y="4864"/>
                    </a:moveTo>
                    <a:lnTo>
                      <a:pt x="809" y="547"/>
                    </a:lnTo>
                    <a:lnTo>
                      <a:pt x="409" y="0"/>
                    </a:lnTo>
                    <a:lnTo>
                      <a:pt x="0" y="547"/>
                    </a:lnTo>
                    <a:lnTo>
                      <a:pt x="0" y="4864"/>
                    </a:lnTo>
                    <a:lnTo>
                      <a:pt x="809" y="4864"/>
                    </a:lnTo>
                  </a:path>
                </a:pathLst>
              </a:custGeom>
              <a:solidFill>
                <a:srgbClr val="B0BEC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86" name="Freeform 157"/>
              <p:cNvSpPr>
                <a:spLocks noChangeArrowheads="1"/>
              </p:cNvSpPr>
              <p:nvPr/>
            </p:nvSpPr>
            <p:spPr bwMode="auto">
              <a:xfrm>
                <a:off x="7819004" y="2904912"/>
                <a:ext cx="433152" cy="1104312"/>
              </a:xfrm>
              <a:custGeom>
                <a:avLst/>
                <a:gdLst>
                  <a:gd name="T0" fmla="*/ 1693 w 1694"/>
                  <a:gd name="T1" fmla="*/ 4317 h 4318"/>
                  <a:gd name="T2" fmla="*/ 1693 w 1694"/>
                  <a:gd name="T3" fmla="*/ 0 h 4318"/>
                  <a:gd name="T4" fmla="*/ 0 w 1694"/>
                  <a:gd name="T5" fmla="*/ 0 h 4318"/>
                  <a:gd name="T6" fmla="*/ 0 w 1694"/>
                  <a:gd name="T7" fmla="*/ 4317 h 4318"/>
                  <a:gd name="T8" fmla="*/ 1693 w 1694"/>
                  <a:gd name="T9" fmla="*/ 4317 h 4318"/>
                </a:gdLst>
                <a:ahLst/>
                <a:cxnLst>
                  <a:cxn ang="0">
                    <a:pos x="T0" y="T1"/>
                  </a:cxn>
                  <a:cxn ang="0">
                    <a:pos x="T2" y="T3"/>
                  </a:cxn>
                  <a:cxn ang="0">
                    <a:pos x="T4" y="T5"/>
                  </a:cxn>
                  <a:cxn ang="0">
                    <a:pos x="T6" y="T7"/>
                  </a:cxn>
                  <a:cxn ang="0">
                    <a:pos x="T8" y="T9"/>
                  </a:cxn>
                </a:cxnLst>
                <a:rect l="0" t="0" r="r" b="b"/>
                <a:pathLst>
                  <a:path w="1694" h="4318">
                    <a:moveTo>
                      <a:pt x="1693" y="4317"/>
                    </a:moveTo>
                    <a:lnTo>
                      <a:pt x="1693" y="0"/>
                    </a:lnTo>
                    <a:lnTo>
                      <a:pt x="0" y="0"/>
                    </a:lnTo>
                    <a:lnTo>
                      <a:pt x="0" y="4317"/>
                    </a:lnTo>
                    <a:lnTo>
                      <a:pt x="1693" y="4317"/>
                    </a:ln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87" name="Freeform 158"/>
              <p:cNvSpPr>
                <a:spLocks noChangeArrowheads="1"/>
              </p:cNvSpPr>
              <p:nvPr/>
            </p:nvSpPr>
            <p:spPr bwMode="auto">
              <a:xfrm>
                <a:off x="7819004" y="2904912"/>
                <a:ext cx="433152" cy="1104312"/>
              </a:xfrm>
              <a:custGeom>
                <a:avLst/>
                <a:gdLst>
                  <a:gd name="T0" fmla="*/ 1693 w 1694"/>
                  <a:gd name="T1" fmla="*/ 0 h 4318"/>
                  <a:gd name="T2" fmla="*/ 0 w 1694"/>
                  <a:gd name="T3" fmla="*/ 0 h 4318"/>
                  <a:gd name="T4" fmla="*/ 0 w 1694"/>
                  <a:gd name="T5" fmla="*/ 4317 h 4318"/>
                  <a:gd name="T6" fmla="*/ 1693 w 1694"/>
                  <a:gd name="T7" fmla="*/ 0 h 4318"/>
                </a:gdLst>
                <a:ahLst/>
                <a:cxnLst>
                  <a:cxn ang="0">
                    <a:pos x="T0" y="T1"/>
                  </a:cxn>
                  <a:cxn ang="0">
                    <a:pos x="T2" y="T3"/>
                  </a:cxn>
                  <a:cxn ang="0">
                    <a:pos x="T4" y="T5"/>
                  </a:cxn>
                  <a:cxn ang="0">
                    <a:pos x="T6" y="T7"/>
                  </a:cxn>
                </a:cxnLst>
                <a:rect l="0" t="0" r="r" b="b"/>
                <a:pathLst>
                  <a:path w="1694" h="4318">
                    <a:moveTo>
                      <a:pt x="1693" y="0"/>
                    </a:moveTo>
                    <a:lnTo>
                      <a:pt x="0" y="0"/>
                    </a:lnTo>
                    <a:lnTo>
                      <a:pt x="0" y="4317"/>
                    </a:lnTo>
                    <a:lnTo>
                      <a:pt x="1693" y="0"/>
                    </a:lnTo>
                  </a:path>
                </a:pathLst>
              </a:custGeom>
              <a:solidFill>
                <a:srgbClr val="BBCAD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88" name="Freeform 159"/>
              <p:cNvSpPr>
                <a:spLocks noChangeArrowheads="1"/>
              </p:cNvSpPr>
              <p:nvPr/>
            </p:nvSpPr>
            <p:spPr bwMode="auto">
              <a:xfrm>
                <a:off x="7819004" y="2763912"/>
                <a:ext cx="538056" cy="139872"/>
              </a:xfrm>
              <a:custGeom>
                <a:avLst/>
                <a:gdLst>
                  <a:gd name="T0" fmla="*/ 2102 w 2103"/>
                  <a:gd name="T1" fmla="*/ 0 h 548"/>
                  <a:gd name="T2" fmla="*/ 409 w 2103"/>
                  <a:gd name="T3" fmla="*/ 0 h 548"/>
                  <a:gd name="T4" fmla="*/ 0 w 2103"/>
                  <a:gd name="T5" fmla="*/ 547 h 548"/>
                  <a:gd name="T6" fmla="*/ 1693 w 2103"/>
                  <a:gd name="T7" fmla="*/ 547 h 548"/>
                  <a:gd name="T8" fmla="*/ 2102 w 2103"/>
                  <a:gd name="T9" fmla="*/ 0 h 548"/>
                </a:gdLst>
                <a:ahLst/>
                <a:cxnLst>
                  <a:cxn ang="0">
                    <a:pos x="T0" y="T1"/>
                  </a:cxn>
                  <a:cxn ang="0">
                    <a:pos x="T2" y="T3"/>
                  </a:cxn>
                  <a:cxn ang="0">
                    <a:pos x="T4" y="T5"/>
                  </a:cxn>
                  <a:cxn ang="0">
                    <a:pos x="T6" y="T7"/>
                  </a:cxn>
                  <a:cxn ang="0">
                    <a:pos x="T8" y="T9"/>
                  </a:cxn>
                </a:cxnLst>
                <a:rect l="0" t="0" r="r" b="b"/>
                <a:pathLst>
                  <a:path w="2103" h="548">
                    <a:moveTo>
                      <a:pt x="2102" y="0"/>
                    </a:moveTo>
                    <a:lnTo>
                      <a:pt x="409" y="0"/>
                    </a:lnTo>
                    <a:lnTo>
                      <a:pt x="0" y="547"/>
                    </a:lnTo>
                    <a:lnTo>
                      <a:pt x="1693" y="547"/>
                    </a:lnTo>
                    <a:lnTo>
                      <a:pt x="2102" y="0"/>
                    </a:lnTo>
                  </a:path>
                </a:pathLst>
              </a:custGeom>
              <a:solidFill>
                <a:srgbClr val="889EA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89" name="Freeform 160"/>
              <p:cNvSpPr>
                <a:spLocks noChangeArrowheads="1"/>
              </p:cNvSpPr>
              <p:nvPr/>
            </p:nvSpPr>
            <p:spPr bwMode="auto">
              <a:xfrm>
                <a:off x="8319836" y="2906040"/>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90" name="Freeform 161"/>
              <p:cNvSpPr>
                <a:spLocks noChangeArrowheads="1"/>
              </p:cNvSpPr>
              <p:nvPr/>
            </p:nvSpPr>
            <p:spPr bwMode="auto">
              <a:xfrm>
                <a:off x="8319836" y="3089904"/>
                <a:ext cx="77832" cy="116184"/>
              </a:xfrm>
              <a:custGeom>
                <a:avLst/>
                <a:gdLst>
                  <a:gd name="T0" fmla="*/ 304 w 305"/>
                  <a:gd name="T1" fmla="*/ 451 h 452"/>
                  <a:gd name="T2" fmla="*/ 0 w 305"/>
                  <a:gd name="T3" fmla="*/ 451 h 452"/>
                  <a:gd name="T4" fmla="*/ 0 w 305"/>
                  <a:gd name="T5" fmla="*/ 0 h 452"/>
                  <a:gd name="T6" fmla="*/ 304 w 305"/>
                  <a:gd name="T7" fmla="*/ 0 h 452"/>
                  <a:gd name="T8" fmla="*/ 304 w 305"/>
                  <a:gd name="T9" fmla="*/ 451 h 452"/>
                </a:gdLst>
                <a:ahLst/>
                <a:cxnLst>
                  <a:cxn ang="0">
                    <a:pos x="T0" y="T1"/>
                  </a:cxn>
                  <a:cxn ang="0">
                    <a:pos x="T2" y="T3"/>
                  </a:cxn>
                  <a:cxn ang="0">
                    <a:pos x="T4" y="T5"/>
                  </a:cxn>
                  <a:cxn ang="0">
                    <a:pos x="T6" y="T7"/>
                  </a:cxn>
                  <a:cxn ang="0">
                    <a:pos x="T8" y="T9"/>
                  </a:cxn>
                </a:cxnLst>
                <a:rect l="0" t="0" r="r" b="b"/>
                <a:pathLst>
                  <a:path w="305" h="452">
                    <a:moveTo>
                      <a:pt x="304" y="451"/>
                    </a:moveTo>
                    <a:lnTo>
                      <a:pt x="0" y="451"/>
                    </a:lnTo>
                    <a:lnTo>
                      <a:pt x="0" y="0"/>
                    </a:lnTo>
                    <a:lnTo>
                      <a:pt x="304" y="0"/>
                    </a:lnTo>
                    <a:lnTo>
                      <a:pt x="304" y="451"/>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91" name="Freeform 162"/>
              <p:cNvSpPr>
                <a:spLocks noChangeArrowheads="1"/>
              </p:cNvSpPr>
              <p:nvPr/>
            </p:nvSpPr>
            <p:spPr bwMode="auto">
              <a:xfrm>
                <a:off x="8319836" y="3271512"/>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92" name="Freeform 163"/>
              <p:cNvSpPr>
                <a:spLocks noChangeArrowheads="1"/>
              </p:cNvSpPr>
              <p:nvPr/>
            </p:nvSpPr>
            <p:spPr bwMode="auto">
              <a:xfrm>
                <a:off x="8319836" y="3455376"/>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93" name="Freeform 164"/>
              <p:cNvSpPr>
                <a:spLocks noChangeArrowheads="1"/>
              </p:cNvSpPr>
              <p:nvPr/>
            </p:nvSpPr>
            <p:spPr bwMode="auto">
              <a:xfrm>
                <a:off x="8319836" y="3639240"/>
                <a:ext cx="77832" cy="116184"/>
              </a:xfrm>
              <a:custGeom>
                <a:avLst/>
                <a:gdLst>
                  <a:gd name="T0" fmla="*/ 304 w 305"/>
                  <a:gd name="T1" fmla="*/ 453 h 454"/>
                  <a:gd name="T2" fmla="*/ 0 w 305"/>
                  <a:gd name="T3" fmla="*/ 453 h 454"/>
                  <a:gd name="T4" fmla="*/ 0 w 305"/>
                  <a:gd name="T5" fmla="*/ 0 h 454"/>
                  <a:gd name="T6" fmla="*/ 304 w 305"/>
                  <a:gd name="T7" fmla="*/ 0 h 454"/>
                  <a:gd name="T8" fmla="*/ 304 w 305"/>
                  <a:gd name="T9" fmla="*/ 453 h 454"/>
                </a:gdLst>
                <a:ahLst/>
                <a:cxnLst>
                  <a:cxn ang="0">
                    <a:pos x="T0" y="T1"/>
                  </a:cxn>
                  <a:cxn ang="0">
                    <a:pos x="T2" y="T3"/>
                  </a:cxn>
                  <a:cxn ang="0">
                    <a:pos x="T4" y="T5"/>
                  </a:cxn>
                  <a:cxn ang="0">
                    <a:pos x="T6" y="T7"/>
                  </a:cxn>
                  <a:cxn ang="0">
                    <a:pos x="T8" y="T9"/>
                  </a:cxn>
                </a:cxnLst>
                <a:rect l="0" t="0" r="r" b="b"/>
                <a:pathLst>
                  <a:path w="305" h="454">
                    <a:moveTo>
                      <a:pt x="304" y="453"/>
                    </a:moveTo>
                    <a:lnTo>
                      <a:pt x="0" y="453"/>
                    </a:lnTo>
                    <a:lnTo>
                      <a:pt x="0" y="0"/>
                    </a:lnTo>
                    <a:lnTo>
                      <a:pt x="304" y="0"/>
                    </a:lnTo>
                    <a:lnTo>
                      <a:pt x="304" y="45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94" name="Freeform 165"/>
              <p:cNvSpPr>
                <a:spLocks noChangeArrowheads="1"/>
              </p:cNvSpPr>
              <p:nvPr/>
            </p:nvSpPr>
            <p:spPr bwMode="auto">
              <a:xfrm>
                <a:off x="8319836" y="3821976"/>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11" name="Group 10"/>
            <p:cNvGrpSpPr/>
            <p:nvPr/>
          </p:nvGrpSpPr>
          <p:grpSpPr>
            <a:xfrm>
              <a:off x="10476669" y="3031986"/>
              <a:ext cx="646943" cy="1257438"/>
              <a:chOff x="7819004" y="2763912"/>
              <a:chExt cx="640704" cy="1245312"/>
            </a:xfrm>
          </p:grpSpPr>
          <p:sp>
            <p:nvSpPr>
              <p:cNvPr id="375" name="Freeform 156"/>
              <p:cNvSpPr>
                <a:spLocks noChangeArrowheads="1"/>
              </p:cNvSpPr>
              <p:nvPr/>
            </p:nvSpPr>
            <p:spPr bwMode="auto">
              <a:xfrm>
                <a:off x="8252156" y="2763912"/>
                <a:ext cx="207552" cy="1244184"/>
              </a:xfrm>
              <a:custGeom>
                <a:avLst/>
                <a:gdLst>
                  <a:gd name="T0" fmla="*/ 809 w 810"/>
                  <a:gd name="T1" fmla="*/ 4864 h 4865"/>
                  <a:gd name="T2" fmla="*/ 809 w 810"/>
                  <a:gd name="T3" fmla="*/ 547 h 4865"/>
                  <a:gd name="T4" fmla="*/ 409 w 810"/>
                  <a:gd name="T5" fmla="*/ 0 h 4865"/>
                  <a:gd name="T6" fmla="*/ 0 w 810"/>
                  <a:gd name="T7" fmla="*/ 547 h 4865"/>
                  <a:gd name="T8" fmla="*/ 0 w 810"/>
                  <a:gd name="T9" fmla="*/ 4864 h 4865"/>
                  <a:gd name="T10" fmla="*/ 809 w 810"/>
                  <a:gd name="T11" fmla="*/ 4864 h 4865"/>
                </a:gdLst>
                <a:ahLst/>
                <a:cxnLst>
                  <a:cxn ang="0">
                    <a:pos x="T0" y="T1"/>
                  </a:cxn>
                  <a:cxn ang="0">
                    <a:pos x="T2" y="T3"/>
                  </a:cxn>
                  <a:cxn ang="0">
                    <a:pos x="T4" y="T5"/>
                  </a:cxn>
                  <a:cxn ang="0">
                    <a:pos x="T6" y="T7"/>
                  </a:cxn>
                  <a:cxn ang="0">
                    <a:pos x="T8" y="T9"/>
                  </a:cxn>
                  <a:cxn ang="0">
                    <a:pos x="T10" y="T11"/>
                  </a:cxn>
                </a:cxnLst>
                <a:rect l="0" t="0" r="r" b="b"/>
                <a:pathLst>
                  <a:path w="810" h="4865">
                    <a:moveTo>
                      <a:pt x="809" y="4864"/>
                    </a:moveTo>
                    <a:lnTo>
                      <a:pt x="809" y="547"/>
                    </a:lnTo>
                    <a:lnTo>
                      <a:pt x="409" y="0"/>
                    </a:lnTo>
                    <a:lnTo>
                      <a:pt x="0" y="547"/>
                    </a:lnTo>
                    <a:lnTo>
                      <a:pt x="0" y="4864"/>
                    </a:lnTo>
                    <a:lnTo>
                      <a:pt x="809" y="4864"/>
                    </a:lnTo>
                  </a:path>
                </a:pathLst>
              </a:custGeom>
              <a:solidFill>
                <a:srgbClr val="B0BEC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76" name="Freeform 157"/>
              <p:cNvSpPr>
                <a:spLocks noChangeArrowheads="1"/>
              </p:cNvSpPr>
              <p:nvPr/>
            </p:nvSpPr>
            <p:spPr bwMode="auto">
              <a:xfrm>
                <a:off x="7819004" y="2904912"/>
                <a:ext cx="433152" cy="1104312"/>
              </a:xfrm>
              <a:custGeom>
                <a:avLst/>
                <a:gdLst>
                  <a:gd name="T0" fmla="*/ 1693 w 1694"/>
                  <a:gd name="T1" fmla="*/ 4317 h 4318"/>
                  <a:gd name="T2" fmla="*/ 1693 w 1694"/>
                  <a:gd name="T3" fmla="*/ 0 h 4318"/>
                  <a:gd name="T4" fmla="*/ 0 w 1694"/>
                  <a:gd name="T5" fmla="*/ 0 h 4318"/>
                  <a:gd name="T6" fmla="*/ 0 w 1694"/>
                  <a:gd name="T7" fmla="*/ 4317 h 4318"/>
                  <a:gd name="T8" fmla="*/ 1693 w 1694"/>
                  <a:gd name="T9" fmla="*/ 4317 h 4318"/>
                </a:gdLst>
                <a:ahLst/>
                <a:cxnLst>
                  <a:cxn ang="0">
                    <a:pos x="T0" y="T1"/>
                  </a:cxn>
                  <a:cxn ang="0">
                    <a:pos x="T2" y="T3"/>
                  </a:cxn>
                  <a:cxn ang="0">
                    <a:pos x="T4" y="T5"/>
                  </a:cxn>
                  <a:cxn ang="0">
                    <a:pos x="T6" y="T7"/>
                  </a:cxn>
                  <a:cxn ang="0">
                    <a:pos x="T8" y="T9"/>
                  </a:cxn>
                </a:cxnLst>
                <a:rect l="0" t="0" r="r" b="b"/>
                <a:pathLst>
                  <a:path w="1694" h="4318">
                    <a:moveTo>
                      <a:pt x="1693" y="4317"/>
                    </a:moveTo>
                    <a:lnTo>
                      <a:pt x="1693" y="0"/>
                    </a:lnTo>
                    <a:lnTo>
                      <a:pt x="0" y="0"/>
                    </a:lnTo>
                    <a:lnTo>
                      <a:pt x="0" y="4317"/>
                    </a:lnTo>
                    <a:lnTo>
                      <a:pt x="1693" y="4317"/>
                    </a:ln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77" name="Freeform 158"/>
              <p:cNvSpPr>
                <a:spLocks noChangeArrowheads="1"/>
              </p:cNvSpPr>
              <p:nvPr/>
            </p:nvSpPr>
            <p:spPr bwMode="auto">
              <a:xfrm>
                <a:off x="7819004" y="2904912"/>
                <a:ext cx="433152" cy="1104312"/>
              </a:xfrm>
              <a:custGeom>
                <a:avLst/>
                <a:gdLst>
                  <a:gd name="T0" fmla="*/ 1693 w 1694"/>
                  <a:gd name="T1" fmla="*/ 0 h 4318"/>
                  <a:gd name="T2" fmla="*/ 0 w 1694"/>
                  <a:gd name="T3" fmla="*/ 0 h 4318"/>
                  <a:gd name="T4" fmla="*/ 0 w 1694"/>
                  <a:gd name="T5" fmla="*/ 4317 h 4318"/>
                  <a:gd name="T6" fmla="*/ 1693 w 1694"/>
                  <a:gd name="T7" fmla="*/ 0 h 4318"/>
                </a:gdLst>
                <a:ahLst/>
                <a:cxnLst>
                  <a:cxn ang="0">
                    <a:pos x="T0" y="T1"/>
                  </a:cxn>
                  <a:cxn ang="0">
                    <a:pos x="T2" y="T3"/>
                  </a:cxn>
                  <a:cxn ang="0">
                    <a:pos x="T4" y="T5"/>
                  </a:cxn>
                  <a:cxn ang="0">
                    <a:pos x="T6" y="T7"/>
                  </a:cxn>
                </a:cxnLst>
                <a:rect l="0" t="0" r="r" b="b"/>
                <a:pathLst>
                  <a:path w="1694" h="4318">
                    <a:moveTo>
                      <a:pt x="1693" y="0"/>
                    </a:moveTo>
                    <a:lnTo>
                      <a:pt x="0" y="0"/>
                    </a:lnTo>
                    <a:lnTo>
                      <a:pt x="0" y="4317"/>
                    </a:lnTo>
                    <a:lnTo>
                      <a:pt x="1693" y="0"/>
                    </a:lnTo>
                  </a:path>
                </a:pathLst>
              </a:custGeom>
              <a:solidFill>
                <a:srgbClr val="BBCAD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78" name="Freeform 159"/>
              <p:cNvSpPr>
                <a:spLocks noChangeArrowheads="1"/>
              </p:cNvSpPr>
              <p:nvPr/>
            </p:nvSpPr>
            <p:spPr bwMode="auto">
              <a:xfrm>
                <a:off x="7819004" y="2763912"/>
                <a:ext cx="538056" cy="139872"/>
              </a:xfrm>
              <a:custGeom>
                <a:avLst/>
                <a:gdLst>
                  <a:gd name="T0" fmla="*/ 2102 w 2103"/>
                  <a:gd name="T1" fmla="*/ 0 h 548"/>
                  <a:gd name="T2" fmla="*/ 409 w 2103"/>
                  <a:gd name="T3" fmla="*/ 0 h 548"/>
                  <a:gd name="T4" fmla="*/ 0 w 2103"/>
                  <a:gd name="T5" fmla="*/ 547 h 548"/>
                  <a:gd name="T6" fmla="*/ 1693 w 2103"/>
                  <a:gd name="T7" fmla="*/ 547 h 548"/>
                  <a:gd name="T8" fmla="*/ 2102 w 2103"/>
                  <a:gd name="T9" fmla="*/ 0 h 548"/>
                </a:gdLst>
                <a:ahLst/>
                <a:cxnLst>
                  <a:cxn ang="0">
                    <a:pos x="T0" y="T1"/>
                  </a:cxn>
                  <a:cxn ang="0">
                    <a:pos x="T2" y="T3"/>
                  </a:cxn>
                  <a:cxn ang="0">
                    <a:pos x="T4" y="T5"/>
                  </a:cxn>
                  <a:cxn ang="0">
                    <a:pos x="T6" y="T7"/>
                  </a:cxn>
                  <a:cxn ang="0">
                    <a:pos x="T8" y="T9"/>
                  </a:cxn>
                </a:cxnLst>
                <a:rect l="0" t="0" r="r" b="b"/>
                <a:pathLst>
                  <a:path w="2103" h="548">
                    <a:moveTo>
                      <a:pt x="2102" y="0"/>
                    </a:moveTo>
                    <a:lnTo>
                      <a:pt x="409" y="0"/>
                    </a:lnTo>
                    <a:lnTo>
                      <a:pt x="0" y="547"/>
                    </a:lnTo>
                    <a:lnTo>
                      <a:pt x="1693" y="547"/>
                    </a:lnTo>
                    <a:lnTo>
                      <a:pt x="2102" y="0"/>
                    </a:lnTo>
                  </a:path>
                </a:pathLst>
              </a:custGeom>
              <a:solidFill>
                <a:srgbClr val="889EA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79" name="Freeform 160"/>
              <p:cNvSpPr>
                <a:spLocks noChangeArrowheads="1"/>
              </p:cNvSpPr>
              <p:nvPr/>
            </p:nvSpPr>
            <p:spPr bwMode="auto">
              <a:xfrm>
                <a:off x="8319836" y="2906040"/>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80" name="Freeform 161"/>
              <p:cNvSpPr>
                <a:spLocks noChangeArrowheads="1"/>
              </p:cNvSpPr>
              <p:nvPr/>
            </p:nvSpPr>
            <p:spPr bwMode="auto">
              <a:xfrm>
                <a:off x="8319836" y="3089904"/>
                <a:ext cx="77832" cy="116184"/>
              </a:xfrm>
              <a:custGeom>
                <a:avLst/>
                <a:gdLst>
                  <a:gd name="T0" fmla="*/ 304 w 305"/>
                  <a:gd name="T1" fmla="*/ 451 h 452"/>
                  <a:gd name="T2" fmla="*/ 0 w 305"/>
                  <a:gd name="T3" fmla="*/ 451 h 452"/>
                  <a:gd name="T4" fmla="*/ 0 w 305"/>
                  <a:gd name="T5" fmla="*/ 0 h 452"/>
                  <a:gd name="T6" fmla="*/ 304 w 305"/>
                  <a:gd name="T7" fmla="*/ 0 h 452"/>
                  <a:gd name="T8" fmla="*/ 304 w 305"/>
                  <a:gd name="T9" fmla="*/ 451 h 452"/>
                </a:gdLst>
                <a:ahLst/>
                <a:cxnLst>
                  <a:cxn ang="0">
                    <a:pos x="T0" y="T1"/>
                  </a:cxn>
                  <a:cxn ang="0">
                    <a:pos x="T2" y="T3"/>
                  </a:cxn>
                  <a:cxn ang="0">
                    <a:pos x="T4" y="T5"/>
                  </a:cxn>
                  <a:cxn ang="0">
                    <a:pos x="T6" y="T7"/>
                  </a:cxn>
                  <a:cxn ang="0">
                    <a:pos x="T8" y="T9"/>
                  </a:cxn>
                </a:cxnLst>
                <a:rect l="0" t="0" r="r" b="b"/>
                <a:pathLst>
                  <a:path w="305" h="452">
                    <a:moveTo>
                      <a:pt x="304" y="451"/>
                    </a:moveTo>
                    <a:lnTo>
                      <a:pt x="0" y="451"/>
                    </a:lnTo>
                    <a:lnTo>
                      <a:pt x="0" y="0"/>
                    </a:lnTo>
                    <a:lnTo>
                      <a:pt x="304" y="0"/>
                    </a:lnTo>
                    <a:lnTo>
                      <a:pt x="304" y="451"/>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81" name="Freeform 162"/>
              <p:cNvSpPr>
                <a:spLocks noChangeArrowheads="1"/>
              </p:cNvSpPr>
              <p:nvPr/>
            </p:nvSpPr>
            <p:spPr bwMode="auto">
              <a:xfrm>
                <a:off x="8319836" y="3271512"/>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82" name="Freeform 163"/>
              <p:cNvSpPr>
                <a:spLocks noChangeArrowheads="1"/>
              </p:cNvSpPr>
              <p:nvPr/>
            </p:nvSpPr>
            <p:spPr bwMode="auto">
              <a:xfrm>
                <a:off x="8319836" y="3455376"/>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83" name="Freeform 164"/>
              <p:cNvSpPr>
                <a:spLocks noChangeArrowheads="1"/>
              </p:cNvSpPr>
              <p:nvPr/>
            </p:nvSpPr>
            <p:spPr bwMode="auto">
              <a:xfrm>
                <a:off x="8319836" y="3639240"/>
                <a:ext cx="77832" cy="116184"/>
              </a:xfrm>
              <a:custGeom>
                <a:avLst/>
                <a:gdLst>
                  <a:gd name="T0" fmla="*/ 304 w 305"/>
                  <a:gd name="T1" fmla="*/ 453 h 454"/>
                  <a:gd name="T2" fmla="*/ 0 w 305"/>
                  <a:gd name="T3" fmla="*/ 453 h 454"/>
                  <a:gd name="T4" fmla="*/ 0 w 305"/>
                  <a:gd name="T5" fmla="*/ 0 h 454"/>
                  <a:gd name="T6" fmla="*/ 304 w 305"/>
                  <a:gd name="T7" fmla="*/ 0 h 454"/>
                  <a:gd name="T8" fmla="*/ 304 w 305"/>
                  <a:gd name="T9" fmla="*/ 453 h 454"/>
                </a:gdLst>
                <a:ahLst/>
                <a:cxnLst>
                  <a:cxn ang="0">
                    <a:pos x="T0" y="T1"/>
                  </a:cxn>
                  <a:cxn ang="0">
                    <a:pos x="T2" y="T3"/>
                  </a:cxn>
                  <a:cxn ang="0">
                    <a:pos x="T4" y="T5"/>
                  </a:cxn>
                  <a:cxn ang="0">
                    <a:pos x="T6" y="T7"/>
                  </a:cxn>
                  <a:cxn ang="0">
                    <a:pos x="T8" y="T9"/>
                  </a:cxn>
                </a:cxnLst>
                <a:rect l="0" t="0" r="r" b="b"/>
                <a:pathLst>
                  <a:path w="305" h="454">
                    <a:moveTo>
                      <a:pt x="304" y="453"/>
                    </a:moveTo>
                    <a:lnTo>
                      <a:pt x="0" y="453"/>
                    </a:lnTo>
                    <a:lnTo>
                      <a:pt x="0" y="0"/>
                    </a:lnTo>
                    <a:lnTo>
                      <a:pt x="304" y="0"/>
                    </a:lnTo>
                    <a:lnTo>
                      <a:pt x="304" y="45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84" name="Freeform 165"/>
              <p:cNvSpPr>
                <a:spLocks noChangeArrowheads="1"/>
              </p:cNvSpPr>
              <p:nvPr/>
            </p:nvSpPr>
            <p:spPr bwMode="auto">
              <a:xfrm>
                <a:off x="8319836" y="3821976"/>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12" name="Group 11"/>
            <p:cNvGrpSpPr/>
            <p:nvPr/>
          </p:nvGrpSpPr>
          <p:grpSpPr>
            <a:xfrm>
              <a:off x="11123612" y="3328200"/>
              <a:ext cx="494543" cy="961224"/>
              <a:chOff x="7819004" y="2763912"/>
              <a:chExt cx="640704" cy="1245312"/>
            </a:xfrm>
          </p:grpSpPr>
          <p:sp>
            <p:nvSpPr>
              <p:cNvPr id="365" name="Freeform 156"/>
              <p:cNvSpPr>
                <a:spLocks noChangeArrowheads="1"/>
              </p:cNvSpPr>
              <p:nvPr/>
            </p:nvSpPr>
            <p:spPr bwMode="auto">
              <a:xfrm>
                <a:off x="8252156" y="2763912"/>
                <a:ext cx="207552" cy="1244184"/>
              </a:xfrm>
              <a:custGeom>
                <a:avLst/>
                <a:gdLst>
                  <a:gd name="T0" fmla="*/ 809 w 810"/>
                  <a:gd name="T1" fmla="*/ 4864 h 4865"/>
                  <a:gd name="T2" fmla="*/ 809 w 810"/>
                  <a:gd name="T3" fmla="*/ 547 h 4865"/>
                  <a:gd name="T4" fmla="*/ 409 w 810"/>
                  <a:gd name="T5" fmla="*/ 0 h 4865"/>
                  <a:gd name="T6" fmla="*/ 0 w 810"/>
                  <a:gd name="T7" fmla="*/ 547 h 4865"/>
                  <a:gd name="T8" fmla="*/ 0 w 810"/>
                  <a:gd name="T9" fmla="*/ 4864 h 4865"/>
                  <a:gd name="T10" fmla="*/ 809 w 810"/>
                  <a:gd name="T11" fmla="*/ 4864 h 4865"/>
                </a:gdLst>
                <a:ahLst/>
                <a:cxnLst>
                  <a:cxn ang="0">
                    <a:pos x="T0" y="T1"/>
                  </a:cxn>
                  <a:cxn ang="0">
                    <a:pos x="T2" y="T3"/>
                  </a:cxn>
                  <a:cxn ang="0">
                    <a:pos x="T4" y="T5"/>
                  </a:cxn>
                  <a:cxn ang="0">
                    <a:pos x="T6" y="T7"/>
                  </a:cxn>
                  <a:cxn ang="0">
                    <a:pos x="T8" y="T9"/>
                  </a:cxn>
                  <a:cxn ang="0">
                    <a:pos x="T10" y="T11"/>
                  </a:cxn>
                </a:cxnLst>
                <a:rect l="0" t="0" r="r" b="b"/>
                <a:pathLst>
                  <a:path w="810" h="4865">
                    <a:moveTo>
                      <a:pt x="809" y="4864"/>
                    </a:moveTo>
                    <a:lnTo>
                      <a:pt x="809" y="547"/>
                    </a:lnTo>
                    <a:lnTo>
                      <a:pt x="409" y="0"/>
                    </a:lnTo>
                    <a:lnTo>
                      <a:pt x="0" y="547"/>
                    </a:lnTo>
                    <a:lnTo>
                      <a:pt x="0" y="4864"/>
                    </a:lnTo>
                    <a:lnTo>
                      <a:pt x="809" y="4864"/>
                    </a:lnTo>
                  </a:path>
                </a:pathLst>
              </a:custGeom>
              <a:solidFill>
                <a:srgbClr val="B0BEC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66" name="Freeform 157"/>
              <p:cNvSpPr>
                <a:spLocks noChangeArrowheads="1"/>
              </p:cNvSpPr>
              <p:nvPr/>
            </p:nvSpPr>
            <p:spPr bwMode="auto">
              <a:xfrm>
                <a:off x="7819004" y="2904912"/>
                <a:ext cx="433152" cy="1104312"/>
              </a:xfrm>
              <a:custGeom>
                <a:avLst/>
                <a:gdLst>
                  <a:gd name="T0" fmla="*/ 1693 w 1694"/>
                  <a:gd name="T1" fmla="*/ 4317 h 4318"/>
                  <a:gd name="T2" fmla="*/ 1693 w 1694"/>
                  <a:gd name="T3" fmla="*/ 0 h 4318"/>
                  <a:gd name="T4" fmla="*/ 0 w 1694"/>
                  <a:gd name="T5" fmla="*/ 0 h 4318"/>
                  <a:gd name="T6" fmla="*/ 0 w 1694"/>
                  <a:gd name="T7" fmla="*/ 4317 h 4318"/>
                  <a:gd name="T8" fmla="*/ 1693 w 1694"/>
                  <a:gd name="T9" fmla="*/ 4317 h 4318"/>
                </a:gdLst>
                <a:ahLst/>
                <a:cxnLst>
                  <a:cxn ang="0">
                    <a:pos x="T0" y="T1"/>
                  </a:cxn>
                  <a:cxn ang="0">
                    <a:pos x="T2" y="T3"/>
                  </a:cxn>
                  <a:cxn ang="0">
                    <a:pos x="T4" y="T5"/>
                  </a:cxn>
                  <a:cxn ang="0">
                    <a:pos x="T6" y="T7"/>
                  </a:cxn>
                  <a:cxn ang="0">
                    <a:pos x="T8" y="T9"/>
                  </a:cxn>
                </a:cxnLst>
                <a:rect l="0" t="0" r="r" b="b"/>
                <a:pathLst>
                  <a:path w="1694" h="4318">
                    <a:moveTo>
                      <a:pt x="1693" y="4317"/>
                    </a:moveTo>
                    <a:lnTo>
                      <a:pt x="1693" y="0"/>
                    </a:lnTo>
                    <a:lnTo>
                      <a:pt x="0" y="0"/>
                    </a:lnTo>
                    <a:lnTo>
                      <a:pt x="0" y="4317"/>
                    </a:lnTo>
                    <a:lnTo>
                      <a:pt x="1693" y="4317"/>
                    </a:ln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67" name="Freeform 158"/>
              <p:cNvSpPr>
                <a:spLocks noChangeArrowheads="1"/>
              </p:cNvSpPr>
              <p:nvPr/>
            </p:nvSpPr>
            <p:spPr bwMode="auto">
              <a:xfrm>
                <a:off x="7819004" y="2904912"/>
                <a:ext cx="433152" cy="1104312"/>
              </a:xfrm>
              <a:custGeom>
                <a:avLst/>
                <a:gdLst>
                  <a:gd name="T0" fmla="*/ 1693 w 1694"/>
                  <a:gd name="T1" fmla="*/ 0 h 4318"/>
                  <a:gd name="T2" fmla="*/ 0 w 1694"/>
                  <a:gd name="T3" fmla="*/ 0 h 4318"/>
                  <a:gd name="T4" fmla="*/ 0 w 1694"/>
                  <a:gd name="T5" fmla="*/ 4317 h 4318"/>
                  <a:gd name="T6" fmla="*/ 1693 w 1694"/>
                  <a:gd name="T7" fmla="*/ 0 h 4318"/>
                </a:gdLst>
                <a:ahLst/>
                <a:cxnLst>
                  <a:cxn ang="0">
                    <a:pos x="T0" y="T1"/>
                  </a:cxn>
                  <a:cxn ang="0">
                    <a:pos x="T2" y="T3"/>
                  </a:cxn>
                  <a:cxn ang="0">
                    <a:pos x="T4" y="T5"/>
                  </a:cxn>
                  <a:cxn ang="0">
                    <a:pos x="T6" y="T7"/>
                  </a:cxn>
                </a:cxnLst>
                <a:rect l="0" t="0" r="r" b="b"/>
                <a:pathLst>
                  <a:path w="1694" h="4318">
                    <a:moveTo>
                      <a:pt x="1693" y="0"/>
                    </a:moveTo>
                    <a:lnTo>
                      <a:pt x="0" y="0"/>
                    </a:lnTo>
                    <a:lnTo>
                      <a:pt x="0" y="4317"/>
                    </a:lnTo>
                    <a:lnTo>
                      <a:pt x="1693" y="0"/>
                    </a:lnTo>
                  </a:path>
                </a:pathLst>
              </a:custGeom>
              <a:solidFill>
                <a:srgbClr val="BBCAD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68" name="Freeform 159"/>
              <p:cNvSpPr>
                <a:spLocks noChangeArrowheads="1"/>
              </p:cNvSpPr>
              <p:nvPr/>
            </p:nvSpPr>
            <p:spPr bwMode="auto">
              <a:xfrm>
                <a:off x="7819004" y="2763912"/>
                <a:ext cx="538056" cy="139872"/>
              </a:xfrm>
              <a:custGeom>
                <a:avLst/>
                <a:gdLst>
                  <a:gd name="T0" fmla="*/ 2102 w 2103"/>
                  <a:gd name="T1" fmla="*/ 0 h 548"/>
                  <a:gd name="T2" fmla="*/ 409 w 2103"/>
                  <a:gd name="T3" fmla="*/ 0 h 548"/>
                  <a:gd name="T4" fmla="*/ 0 w 2103"/>
                  <a:gd name="T5" fmla="*/ 547 h 548"/>
                  <a:gd name="T6" fmla="*/ 1693 w 2103"/>
                  <a:gd name="T7" fmla="*/ 547 h 548"/>
                  <a:gd name="T8" fmla="*/ 2102 w 2103"/>
                  <a:gd name="T9" fmla="*/ 0 h 548"/>
                </a:gdLst>
                <a:ahLst/>
                <a:cxnLst>
                  <a:cxn ang="0">
                    <a:pos x="T0" y="T1"/>
                  </a:cxn>
                  <a:cxn ang="0">
                    <a:pos x="T2" y="T3"/>
                  </a:cxn>
                  <a:cxn ang="0">
                    <a:pos x="T4" y="T5"/>
                  </a:cxn>
                  <a:cxn ang="0">
                    <a:pos x="T6" y="T7"/>
                  </a:cxn>
                  <a:cxn ang="0">
                    <a:pos x="T8" y="T9"/>
                  </a:cxn>
                </a:cxnLst>
                <a:rect l="0" t="0" r="r" b="b"/>
                <a:pathLst>
                  <a:path w="2103" h="548">
                    <a:moveTo>
                      <a:pt x="2102" y="0"/>
                    </a:moveTo>
                    <a:lnTo>
                      <a:pt x="409" y="0"/>
                    </a:lnTo>
                    <a:lnTo>
                      <a:pt x="0" y="547"/>
                    </a:lnTo>
                    <a:lnTo>
                      <a:pt x="1693" y="547"/>
                    </a:lnTo>
                    <a:lnTo>
                      <a:pt x="2102" y="0"/>
                    </a:lnTo>
                  </a:path>
                </a:pathLst>
              </a:custGeom>
              <a:solidFill>
                <a:srgbClr val="889EA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69" name="Freeform 160"/>
              <p:cNvSpPr>
                <a:spLocks noChangeArrowheads="1"/>
              </p:cNvSpPr>
              <p:nvPr/>
            </p:nvSpPr>
            <p:spPr bwMode="auto">
              <a:xfrm>
                <a:off x="8319836" y="2906040"/>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70" name="Freeform 161"/>
              <p:cNvSpPr>
                <a:spLocks noChangeArrowheads="1"/>
              </p:cNvSpPr>
              <p:nvPr/>
            </p:nvSpPr>
            <p:spPr bwMode="auto">
              <a:xfrm>
                <a:off x="8319836" y="3089904"/>
                <a:ext cx="77832" cy="116184"/>
              </a:xfrm>
              <a:custGeom>
                <a:avLst/>
                <a:gdLst>
                  <a:gd name="T0" fmla="*/ 304 w 305"/>
                  <a:gd name="T1" fmla="*/ 451 h 452"/>
                  <a:gd name="T2" fmla="*/ 0 w 305"/>
                  <a:gd name="T3" fmla="*/ 451 h 452"/>
                  <a:gd name="T4" fmla="*/ 0 w 305"/>
                  <a:gd name="T5" fmla="*/ 0 h 452"/>
                  <a:gd name="T6" fmla="*/ 304 w 305"/>
                  <a:gd name="T7" fmla="*/ 0 h 452"/>
                  <a:gd name="T8" fmla="*/ 304 w 305"/>
                  <a:gd name="T9" fmla="*/ 451 h 452"/>
                </a:gdLst>
                <a:ahLst/>
                <a:cxnLst>
                  <a:cxn ang="0">
                    <a:pos x="T0" y="T1"/>
                  </a:cxn>
                  <a:cxn ang="0">
                    <a:pos x="T2" y="T3"/>
                  </a:cxn>
                  <a:cxn ang="0">
                    <a:pos x="T4" y="T5"/>
                  </a:cxn>
                  <a:cxn ang="0">
                    <a:pos x="T6" y="T7"/>
                  </a:cxn>
                  <a:cxn ang="0">
                    <a:pos x="T8" y="T9"/>
                  </a:cxn>
                </a:cxnLst>
                <a:rect l="0" t="0" r="r" b="b"/>
                <a:pathLst>
                  <a:path w="305" h="452">
                    <a:moveTo>
                      <a:pt x="304" y="451"/>
                    </a:moveTo>
                    <a:lnTo>
                      <a:pt x="0" y="451"/>
                    </a:lnTo>
                    <a:lnTo>
                      <a:pt x="0" y="0"/>
                    </a:lnTo>
                    <a:lnTo>
                      <a:pt x="304" y="0"/>
                    </a:lnTo>
                    <a:lnTo>
                      <a:pt x="304" y="451"/>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71" name="Freeform 162"/>
              <p:cNvSpPr>
                <a:spLocks noChangeArrowheads="1"/>
              </p:cNvSpPr>
              <p:nvPr/>
            </p:nvSpPr>
            <p:spPr bwMode="auto">
              <a:xfrm>
                <a:off x="8319836" y="3271512"/>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72" name="Freeform 163"/>
              <p:cNvSpPr>
                <a:spLocks noChangeArrowheads="1"/>
              </p:cNvSpPr>
              <p:nvPr/>
            </p:nvSpPr>
            <p:spPr bwMode="auto">
              <a:xfrm>
                <a:off x="8319836" y="3455376"/>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73" name="Freeform 164"/>
              <p:cNvSpPr>
                <a:spLocks noChangeArrowheads="1"/>
              </p:cNvSpPr>
              <p:nvPr/>
            </p:nvSpPr>
            <p:spPr bwMode="auto">
              <a:xfrm>
                <a:off x="8319836" y="3639240"/>
                <a:ext cx="77832" cy="116184"/>
              </a:xfrm>
              <a:custGeom>
                <a:avLst/>
                <a:gdLst>
                  <a:gd name="T0" fmla="*/ 304 w 305"/>
                  <a:gd name="T1" fmla="*/ 453 h 454"/>
                  <a:gd name="T2" fmla="*/ 0 w 305"/>
                  <a:gd name="T3" fmla="*/ 453 h 454"/>
                  <a:gd name="T4" fmla="*/ 0 w 305"/>
                  <a:gd name="T5" fmla="*/ 0 h 454"/>
                  <a:gd name="T6" fmla="*/ 304 w 305"/>
                  <a:gd name="T7" fmla="*/ 0 h 454"/>
                  <a:gd name="T8" fmla="*/ 304 w 305"/>
                  <a:gd name="T9" fmla="*/ 453 h 454"/>
                </a:gdLst>
                <a:ahLst/>
                <a:cxnLst>
                  <a:cxn ang="0">
                    <a:pos x="T0" y="T1"/>
                  </a:cxn>
                  <a:cxn ang="0">
                    <a:pos x="T2" y="T3"/>
                  </a:cxn>
                  <a:cxn ang="0">
                    <a:pos x="T4" y="T5"/>
                  </a:cxn>
                  <a:cxn ang="0">
                    <a:pos x="T6" y="T7"/>
                  </a:cxn>
                  <a:cxn ang="0">
                    <a:pos x="T8" y="T9"/>
                  </a:cxn>
                </a:cxnLst>
                <a:rect l="0" t="0" r="r" b="b"/>
                <a:pathLst>
                  <a:path w="305" h="454">
                    <a:moveTo>
                      <a:pt x="304" y="453"/>
                    </a:moveTo>
                    <a:lnTo>
                      <a:pt x="0" y="453"/>
                    </a:lnTo>
                    <a:lnTo>
                      <a:pt x="0" y="0"/>
                    </a:lnTo>
                    <a:lnTo>
                      <a:pt x="304" y="0"/>
                    </a:lnTo>
                    <a:lnTo>
                      <a:pt x="304" y="45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74" name="Freeform 165"/>
              <p:cNvSpPr>
                <a:spLocks noChangeArrowheads="1"/>
              </p:cNvSpPr>
              <p:nvPr/>
            </p:nvSpPr>
            <p:spPr bwMode="auto">
              <a:xfrm>
                <a:off x="8319836" y="3821976"/>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13" name="Group 12"/>
            <p:cNvGrpSpPr>
              <a:grpSpLocks noChangeAspect="1"/>
            </p:cNvGrpSpPr>
            <p:nvPr/>
          </p:nvGrpSpPr>
          <p:grpSpPr>
            <a:xfrm>
              <a:off x="11580812" y="3556800"/>
              <a:ext cx="388955" cy="755999"/>
              <a:chOff x="7819004" y="2763912"/>
              <a:chExt cx="640704" cy="1245312"/>
            </a:xfrm>
          </p:grpSpPr>
          <p:sp>
            <p:nvSpPr>
              <p:cNvPr id="355" name="Freeform 156"/>
              <p:cNvSpPr>
                <a:spLocks noChangeArrowheads="1"/>
              </p:cNvSpPr>
              <p:nvPr/>
            </p:nvSpPr>
            <p:spPr bwMode="auto">
              <a:xfrm>
                <a:off x="8252156" y="2763912"/>
                <a:ext cx="207552" cy="1244184"/>
              </a:xfrm>
              <a:custGeom>
                <a:avLst/>
                <a:gdLst>
                  <a:gd name="T0" fmla="*/ 809 w 810"/>
                  <a:gd name="T1" fmla="*/ 4864 h 4865"/>
                  <a:gd name="T2" fmla="*/ 809 w 810"/>
                  <a:gd name="T3" fmla="*/ 547 h 4865"/>
                  <a:gd name="T4" fmla="*/ 409 w 810"/>
                  <a:gd name="T5" fmla="*/ 0 h 4865"/>
                  <a:gd name="T6" fmla="*/ 0 w 810"/>
                  <a:gd name="T7" fmla="*/ 547 h 4865"/>
                  <a:gd name="T8" fmla="*/ 0 w 810"/>
                  <a:gd name="T9" fmla="*/ 4864 h 4865"/>
                  <a:gd name="T10" fmla="*/ 809 w 810"/>
                  <a:gd name="T11" fmla="*/ 4864 h 4865"/>
                </a:gdLst>
                <a:ahLst/>
                <a:cxnLst>
                  <a:cxn ang="0">
                    <a:pos x="T0" y="T1"/>
                  </a:cxn>
                  <a:cxn ang="0">
                    <a:pos x="T2" y="T3"/>
                  </a:cxn>
                  <a:cxn ang="0">
                    <a:pos x="T4" y="T5"/>
                  </a:cxn>
                  <a:cxn ang="0">
                    <a:pos x="T6" y="T7"/>
                  </a:cxn>
                  <a:cxn ang="0">
                    <a:pos x="T8" y="T9"/>
                  </a:cxn>
                  <a:cxn ang="0">
                    <a:pos x="T10" y="T11"/>
                  </a:cxn>
                </a:cxnLst>
                <a:rect l="0" t="0" r="r" b="b"/>
                <a:pathLst>
                  <a:path w="810" h="4865">
                    <a:moveTo>
                      <a:pt x="809" y="4864"/>
                    </a:moveTo>
                    <a:lnTo>
                      <a:pt x="809" y="547"/>
                    </a:lnTo>
                    <a:lnTo>
                      <a:pt x="409" y="0"/>
                    </a:lnTo>
                    <a:lnTo>
                      <a:pt x="0" y="547"/>
                    </a:lnTo>
                    <a:lnTo>
                      <a:pt x="0" y="4864"/>
                    </a:lnTo>
                    <a:lnTo>
                      <a:pt x="809" y="4864"/>
                    </a:lnTo>
                  </a:path>
                </a:pathLst>
              </a:custGeom>
              <a:solidFill>
                <a:srgbClr val="B0BEC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56" name="Freeform 157"/>
              <p:cNvSpPr>
                <a:spLocks noChangeArrowheads="1"/>
              </p:cNvSpPr>
              <p:nvPr/>
            </p:nvSpPr>
            <p:spPr bwMode="auto">
              <a:xfrm>
                <a:off x="7819004" y="2904912"/>
                <a:ext cx="433152" cy="1104312"/>
              </a:xfrm>
              <a:custGeom>
                <a:avLst/>
                <a:gdLst>
                  <a:gd name="T0" fmla="*/ 1693 w 1694"/>
                  <a:gd name="T1" fmla="*/ 4317 h 4318"/>
                  <a:gd name="T2" fmla="*/ 1693 w 1694"/>
                  <a:gd name="T3" fmla="*/ 0 h 4318"/>
                  <a:gd name="T4" fmla="*/ 0 w 1694"/>
                  <a:gd name="T5" fmla="*/ 0 h 4318"/>
                  <a:gd name="T6" fmla="*/ 0 w 1694"/>
                  <a:gd name="T7" fmla="*/ 4317 h 4318"/>
                  <a:gd name="T8" fmla="*/ 1693 w 1694"/>
                  <a:gd name="T9" fmla="*/ 4317 h 4318"/>
                </a:gdLst>
                <a:ahLst/>
                <a:cxnLst>
                  <a:cxn ang="0">
                    <a:pos x="T0" y="T1"/>
                  </a:cxn>
                  <a:cxn ang="0">
                    <a:pos x="T2" y="T3"/>
                  </a:cxn>
                  <a:cxn ang="0">
                    <a:pos x="T4" y="T5"/>
                  </a:cxn>
                  <a:cxn ang="0">
                    <a:pos x="T6" y="T7"/>
                  </a:cxn>
                  <a:cxn ang="0">
                    <a:pos x="T8" y="T9"/>
                  </a:cxn>
                </a:cxnLst>
                <a:rect l="0" t="0" r="r" b="b"/>
                <a:pathLst>
                  <a:path w="1694" h="4318">
                    <a:moveTo>
                      <a:pt x="1693" y="4317"/>
                    </a:moveTo>
                    <a:lnTo>
                      <a:pt x="1693" y="0"/>
                    </a:lnTo>
                    <a:lnTo>
                      <a:pt x="0" y="0"/>
                    </a:lnTo>
                    <a:lnTo>
                      <a:pt x="0" y="4317"/>
                    </a:lnTo>
                    <a:lnTo>
                      <a:pt x="1693" y="4317"/>
                    </a:ln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57" name="Freeform 158"/>
              <p:cNvSpPr>
                <a:spLocks noChangeArrowheads="1"/>
              </p:cNvSpPr>
              <p:nvPr/>
            </p:nvSpPr>
            <p:spPr bwMode="auto">
              <a:xfrm>
                <a:off x="7819004" y="2904912"/>
                <a:ext cx="433152" cy="1104312"/>
              </a:xfrm>
              <a:custGeom>
                <a:avLst/>
                <a:gdLst>
                  <a:gd name="T0" fmla="*/ 1693 w 1694"/>
                  <a:gd name="T1" fmla="*/ 0 h 4318"/>
                  <a:gd name="T2" fmla="*/ 0 w 1694"/>
                  <a:gd name="T3" fmla="*/ 0 h 4318"/>
                  <a:gd name="T4" fmla="*/ 0 w 1694"/>
                  <a:gd name="T5" fmla="*/ 4317 h 4318"/>
                  <a:gd name="T6" fmla="*/ 1693 w 1694"/>
                  <a:gd name="T7" fmla="*/ 0 h 4318"/>
                </a:gdLst>
                <a:ahLst/>
                <a:cxnLst>
                  <a:cxn ang="0">
                    <a:pos x="T0" y="T1"/>
                  </a:cxn>
                  <a:cxn ang="0">
                    <a:pos x="T2" y="T3"/>
                  </a:cxn>
                  <a:cxn ang="0">
                    <a:pos x="T4" y="T5"/>
                  </a:cxn>
                  <a:cxn ang="0">
                    <a:pos x="T6" y="T7"/>
                  </a:cxn>
                </a:cxnLst>
                <a:rect l="0" t="0" r="r" b="b"/>
                <a:pathLst>
                  <a:path w="1694" h="4318">
                    <a:moveTo>
                      <a:pt x="1693" y="0"/>
                    </a:moveTo>
                    <a:lnTo>
                      <a:pt x="0" y="0"/>
                    </a:lnTo>
                    <a:lnTo>
                      <a:pt x="0" y="4317"/>
                    </a:lnTo>
                    <a:lnTo>
                      <a:pt x="1693" y="0"/>
                    </a:lnTo>
                  </a:path>
                </a:pathLst>
              </a:custGeom>
              <a:solidFill>
                <a:srgbClr val="BBCAD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58" name="Freeform 159"/>
              <p:cNvSpPr>
                <a:spLocks noChangeArrowheads="1"/>
              </p:cNvSpPr>
              <p:nvPr/>
            </p:nvSpPr>
            <p:spPr bwMode="auto">
              <a:xfrm>
                <a:off x="7819004" y="2763912"/>
                <a:ext cx="538056" cy="139872"/>
              </a:xfrm>
              <a:custGeom>
                <a:avLst/>
                <a:gdLst>
                  <a:gd name="T0" fmla="*/ 2102 w 2103"/>
                  <a:gd name="T1" fmla="*/ 0 h 548"/>
                  <a:gd name="T2" fmla="*/ 409 w 2103"/>
                  <a:gd name="T3" fmla="*/ 0 h 548"/>
                  <a:gd name="T4" fmla="*/ 0 w 2103"/>
                  <a:gd name="T5" fmla="*/ 547 h 548"/>
                  <a:gd name="T6" fmla="*/ 1693 w 2103"/>
                  <a:gd name="T7" fmla="*/ 547 h 548"/>
                  <a:gd name="T8" fmla="*/ 2102 w 2103"/>
                  <a:gd name="T9" fmla="*/ 0 h 548"/>
                </a:gdLst>
                <a:ahLst/>
                <a:cxnLst>
                  <a:cxn ang="0">
                    <a:pos x="T0" y="T1"/>
                  </a:cxn>
                  <a:cxn ang="0">
                    <a:pos x="T2" y="T3"/>
                  </a:cxn>
                  <a:cxn ang="0">
                    <a:pos x="T4" y="T5"/>
                  </a:cxn>
                  <a:cxn ang="0">
                    <a:pos x="T6" y="T7"/>
                  </a:cxn>
                  <a:cxn ang="0">
                    <a:pos x="T8" y="T9"/>
                  </a:cxn>
                </a:cxnLst>
                <a:rect l="0" t="0" r="r" b="b"/>
                <a:pathLst>
                  <a:path w="2103" h="548">
                    <a:moveTo>
                      <a:pt x="2102" y="0"/>
                    </a:moveTo>
                    <a:lnTo>
                      <a:pt x="409" y="0"/>
                    </a:lnTo>
                    <a:lnTo>
                      <a:pt x="0" y="547"/>
                    </a:lnTo>
                    <a:lnTo>
                      <a:pt x="1693" y="547"/>
                    </a:lnTo>
                    <a:lnTo>
                      <a:pt x="2102" y="0"/>
                    </a:lnTo>
                  </a:path>
                </a:pathLst>
              </a:custGeom>
              <a:solidFill>
                <a:srgbClr val="889EA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59" name="Freeform 160"/>
              <p:cNvSpPr>
                <a:spLocks noChangeArrowheads="1"/>
              </p:cNvSpPr>
              <p:nvPr/>
            </p:nvSpPr>
            <p:spPr bwMode="auto">
              <a:xfrm>
                <a:off x="8319836" y="2906040"/>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60" name="Freeform 161"/>
              <p:cNvSpPr>
                <a:spLocks noChangeArrowheads="1"/>
              </p:cNvSpPr>
              <p:nvPr/>
            </p:nvSpPr>
            <p:spPr bwMode="auto">
              <a:xfrm>
                <a:off x="8319836" y="3089904"/>
                <a:ext cx="77832" cy="116184"/>
              </a:xfrm>
              <a:custGeom>
                <a:avLst/>
                <a:gdLst>
                  <a:gd name="T0" fmla="*/ 304 w 305"/>
                  <a:gd name="T1" fmla="*/ 451 h 452"/>
                  <a:gd name="T2" fmla="*/ 0 w 305"/>
                  <a:gd name="T3" fmla="*/ 451 h 452"/>
                  <a:gd name="T4" fmla="*/ 0 w 305"/>
                  <a:gd name="T5" fmla="*/ 0 h 452"/>
                  <a:gd name="T6" fmla="*/ 304 w 305"/>
                  <a:gd name="T7" fmla="*/ 0 h 452"/>
                  <a:gd name="T8" fmla="*/ 304 w 305"/>
                  <a:gd name="T9" fmla="*/ 451 h 452"/>
                </a:gdLst>
                <a:ahLst/>
                <a:cxnLst>
                  <a:cxn ang="0">
                    <a:pos x="T0" y="T1"/>
                  </a:cxn>
                  <a:cxn ang="0">
                    <a:pos x="T2" y="T3"/>
                  </a:cxn>
                  <a:cxn ang="0">
                    <a:pos x="T4" y="T5"/>
                  </a:cxn>
                  <a:cxn ang="0">
                    <a:pos x="T6" y="T7"/>
                  </a:cxn>
                  <a:cxn ang="0">
                    <a:pos x="T8" y="T9"/>
                  </a:cxn>
                </a:cxnLst>
                <a:rect l="0" t="0" r="r" b="b"/>
                <a:pathLst>
                  <a:path w="305" h="452">
                    <a:moveTo>
                      <a:pt x="304" y="451"/>
                    </a:moveTo>
                    <a:lnTo>
                      <a:pt x="0" y="451"/>
                    </a:lnTo>
                    <a:lnTo>
                      <a:pt x="0" y="0"/>
                    </a:lnTo>
                    <a:lnTo>
                      <a:pt x="304" y="0"/>
                    </a:lnTo>
                    <a:lnTo>
                      <a:pt x="304" y="451"/>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61" name="Freeform 162"/>
              <p:cNvSpPr>
                <a:spLocks noChangeArrowheads="1"/>
              </p:cNvSpPr>
              <p:nvPr/>
            </p:nvSpPr>
            <p:spPr bwMode="auto">
              <a:xfrm>
                <a:off x="8319836" y="3271512"/>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62" name="Freeform 163"/>
              <p:cNvSpPr>
                <a:spLocks noChangeArrowheads="1"/>
              </p:cNvSpPr>
              <p:nvPr/>
            </p:nvSpPr>
            <p:spPr bwMode="auto">
              <a:xfrm>
                <a:off x="8319836" y="3455376"/>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63" name="Freeform 164"/>
              <p:cNvSpPr>
                <a:spLocks noChangeArrowheads="1"/>
              </p:cNvSpPr>
              <p:nvPr/>
            </p:nvSpPr>
            <p:spPr bwMode="auto">
              <a:xfrm>
                <a:off x="8319836" y="3639240"/>
                <a:ext cx="77832" cy="116184"/>
              </a:xfrm>
              <a:custGeom>
                <a:avLst/>
                <a:gdLst>
                  <a:gd name="T0" fmla="*/ 304 w 305"/>
                  <a:gd name="T1" fmla="*/ 453 h 454"/>
                  <a:gd name="T2" fmla="*/ 0 w 305"/>
                  <a:gd name="T3" fmla="*/ 453 h 454"/>
                  <a:gd name="T4" fmla="*/ 0 w 305"/>
                  <a:gd name="T5" fmla="*/ 0 h 454"/>
                  <a:gd name="T6" fmla="*/ 304 w 305"/>
                  <a:gd name="T7" fmla="*/ 0 h 454"/>
                  <a:gd name="T8" fmla="*/ 304 w 305"/>
                  <a:gd name="T9" fmla="*/ 453 h 454"/>
                </a:gdLst>
                <a:ahLst/>
                <a:cxnLst>
                  <a:cxn ang="0">
                    <a:pos x="T0" y="T1"/>
                  </a:cxn>
                  <a:cxn ang="0">
                    <a:pos x="T2" y="T3"/>
                  </a:cxn>
                  <a:cxn ang="0">
                    <a:pos x="T4" y="T5"/>
                  </a:cxn>
                  <a:cxn ang="0">
                    <a:pos x="T6" y="T7"/>
                  </a:cxn>
                  <a:cxn ang="0">
                    <a:pos x="T8" y="T9"/>
                  </a:cxn>
                </a:cxnLst>
                <a:rect l="0" t="0" r="r" b="b"/>
                <a:pathLst>
                  <a:path w="305" h="454">
                    <a:moveTo>
                      <a:pt x="304" y="453"/>
                    </a:moveTo>
                    <a:lnTo>
                      <a:pt x="0" y="453"/>
                    </a:lnTo>
                    <a:lnTo>
                      <a:pt x="0" y="0"/>
                    </a:lnTo>
                    <a:lnTo>
                      <a:pt x="304" y="0"/>
                    </a:lnTo>
                    <a:lnTo>
                      <a:pt x="304" y="45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64" name="Freeform 165"/>
              <p:cNvSpPr>
                <a:spLocks noChangeArrowheads="1"/>
              </p:cNvSpPr>
              <p:nvPr/>
            </p:nvSpPr>
            <p:spPr bwMode="auto">
              <a:xfrm>
                <a:off x="8319836" y="3821976"/>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14" name="Group 13"/>
            <p:cNvGrpSpPr/>
            <p:nvPr/>
          </p:nvGrpSpPr>
          <p:grpSpPr>
            <a:xfrm>
              <a:off x="150812" y="3023400"/>
              <a:ext cx="552720" cy="1074984"/>
              <a:chOff x="8970692" y="2934240"/>
              <a:chExt cx="552720" cy="1074984"/>
            </a:xfrm>
          </p:grpSpPr>
          <p:sp>
            <p:nvSpPr>
              <p:cNvPr id="345" name="Freeform 146"/>
              <p:cNvSpPr>
                <a:spLocks noChangeArrowheads="1"/>
              </p:cNvSpPr>
              <p:nvPr/>
            </p:nvSpPr>
            <p:spPr bwMode="auto">
              <a:xfrm>
                <a:off x="9344060" y="2934240"/>
                <a:ext cx="179352" cy="1073856"/>
              </a:xfrm>
              <a:custGeom>
                <a:avLst/>
                <a:gdLst>
                  <a:gd name="T0" fmla="*/ 698 w 699"/>
                  <a:gd name="T1" fmla="*/ 4198 h 4199"/>
                  <a:gd name="T2" fmla="*/ 698 w 699"/>
                  <a:gd name="T3" fmla="*/ 473 h 4199"/>
                  <a:gd name="T4" fmla="*/ 352 w 699"/>
                  <a:gd name="T5" fmla="*/ 0 h 4199"/>
                  <a:gd name="T6" fmla="*/ 0 w 699"/>
                  <a:gd name="T7" fmla="*/ 473 h 4199"/>
                  <a:gd name="T8" fmla="*/ 0 w 699"/>
                  <a:gd name="T9" fmla="*/ 4198 h 4199"/>
                  <a:gd name="T10" fmla="*/ 698 w 699"/>
                  <a:gd name="T11" fmla="*/ 4198 h 4199"/>
                </a:gdLst>
                <a:ahLst/>
                <a:cxnLst>
                  <a:cxn ang="0">
                    <a:pos x="T0" y="T1"/>
                  </a:cxn>
                  <a:cxn ang="0">
                    <a:pos x="T2" y="T3"/>
                  </a:cxn>
                  <a:cxn ang="0">
                    <a:pos x="T4" y="T5"/>
                  </a:cxn>
                  <a:cxn ang="0">
                    <a:pos x="T6" y="T7"/>
                  </a:cxn>
                  <a:cxn ang="0">
                    <a:pos x="T8" y="T9"/>
                  </a:cxn>
                  <a:cxn ang="0">
                    <a:pos x="T10" y="T11"/>
                  </a:cxn>
                </a:cxnLst>
                <a:rect l="0" t="0" r="r" b="b"/>
                <a:pathLst>
                  <a:path w="699" h="4199">
                    <a:moveTo>
                      <a:pt x="698" y="4198"/>
                    </a:moveTo>
                    <a:lnTo>
                      <a:pt x="698" y="473"/>
                    </a:lnTo>
                    <a:lnTo>
                      <a:pt x="352" y="0"/>
                    </a:lnTo>
                    <a:lnTo>
                      <a:pt x="0" y="473"/>
                    </a:lnTo>
                    <a:lnTo>
                      <a:pt x="0" y="4198"/>
                    </a:lnTo>
                    <a:lnTo>
                      <a:pt x="698" y="4198"/>
                    </a:lnTo>
                  </a:path>
                </a:pathLst>
              </a:custGeom>
              <a:solidFill>
                <a:srgbClr val="B0BEC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46" name="Freeform 147"/>
              <p:cNvSpPr>
                <a:spLocks noChangeArrowheads="1"/>
              </p:cNvSpPr>
              <p:nvPr/>
            </p:nvSpPr>
            <p:spPr bwMode="auto">
              <a:xfrm>
                <a:off x="8970692" y="3056064"/>
                <a:ext cx="374496" cy="953160"/>
              </a:xfrm>
              <a:custGeom>
                <a:avLst/>
                <a:gdLst>
                  <a:gd name="T0" fmla="*/ 1462 w 1463"/>
                  <a:gd name="T1" fmla="*/ 3725 h 3726"/>
                  <a:gd name="T2" fmla="*/ 1462 w 1463"/>
                  <a:gd name="T3" fmla="*/ 0 h 3726"/>
                  <a:gd name="T4" fmla="*/ 0 w 1463"/>
                  <a:gd name="T5" fmla="*/ 0 h 3726"/>
                  <a:gd name="T6" fmla="*/ 0 w 1463"/>
                  <a:gd name="T7" fmla="*/ 3725 h 3726"/>
                  <a:gd name="T8" fmla="*/ 1462 w 1463"/>
                  <a:gd name="T9" fmla="*/ 3725 h 3726"/>
                </a:gdLst>
                <a:ahLst/>
                <a:cxnLst>
                  <a:cxn ang="0">
                    <a:pos x="T0" y="T1"/>
                  </a:cxn>
                  <a:cxn ang="0">
                    <a:pos x="T2" y="T3"/>
                  </a:cxn>
                  <a:cxn ang="0">
                    <a:pos x="T4" y="T5"/>
                  </a:cxn>
                  <a:cxn ang="0">
                    <a:pos x="T6" y="T7"/>
                  </a:cxn>
                  <a:cxn ang="0">
                    <a:pos x="T8" y="T9"/>
                  </a:cxn>
                </a:cxnLst>
                <a:rect l="0" t="0" r="r" b="b"/>
                <a:pathLst>
                  <a:path w="1463" h="3726">
                    <a:moveTo>
                      <a:pt x="1462" y="3725"/>
                    </a:moveTo>
                    <a:lnTo>
                      <a:pt x="1462" y="0"/>
                    </a:lnTo>
                    <a:lnTo>
                      <a:pt x="0" y="0"/>
                    </a:lnTo>
                    <a:lnTo>
                      <a:pt x="0" y="3725"/>
                    </a:lnTo>
                    <a:lnTo>
                      <a:pt x="1462" y="3725"/>
                    </a:ln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47" name="Freeform 148"/>
              <p:cNvSpPr>
                <a:spLocks noChangeArrowheads="1"/>
              </p:cNvSpPr>
              <p:nvPr/>
            </p:nvSpPr>
            <p:spPr bwMode="auto">
              <a:xfrm>
                <a:off x="8970692" y="3056064"/>
                <a:ext cx="374496" cy="953160"/>
              </a:xfrm>
              <a:custGeom>
                <a:avLst/>
                <a:gdLst>
                  <a:gd name="T0" fmla="*/ 1462 w 1463"/>
                  <a:gd name="T1" fmla="*/ 0 h 3726"/>
                  <a:gd name="T2" fmla="*/ 0 w 1463"/>
                  <a:gd name="T3" fmla="*/ 0 h 3726"/>
                  <a:gd name="T4" fmla="*/ 0 w 1463"/>
                  <a:gd name="T5" fmla="*/ 3725 h 3726"/>
                  <a:gd name="T6" fmla="*/ 1462 w 1463"/>
                  <a:gd name="T7" fmla="*/ 0 h 3726"/>
                </a:gdLst>
                <a:ahLst/>
                <a:cxnLst>
                  <a:cxn ang="0">
                    <a:pos x="T0" y="T1"/>
                  </a:cxn>
                  <a:cxn ang="0">
                    <a:pos x="T2" y="T3"/>
                  </a:cxn>
                  <a:cxn ang="0">
                    <a:pos x="T4" y="T5"/>
                  </a:cxn>
                  <a:cxn ang="0">
                    <a:pos x="T6" y="T7"/>
                  </a:cxn>
                </a:cxnLst>
                <a:rect l="0" t="0" r="r" b="b"/>
                <a:pathLst>
                  <a:path w="1463" h="3726">
                    <a:moveTo>
                      <a:pt x="1462" y="0"/>
                    </a:moveTo>
                    <a:lnTo>
                      <a:pt x="0" y="0"/>
                    </a:lnTo>
                    <a:lnTo>
                      <a:pt x="0" y="3725"/>
                    </a:lnTo>
                    <a:lnTo>
                      <a:pt x="1462" y="0"/>
                    </a:lnTo>
                  </a:path>
                </a:pathLst>
              </a:custGeom>
              <a:solidFill>
                <a:srgbClr val="BBCAD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48" name="Freeform 149"/>
              <p:cNvSpPr>
                <a:spLocks noChangeArrowheads="1"/>
              </p:cNvSpPr>
              <p:nvPr/>
            </p:nvSpPr>
            <p:spPr bwMode="auto">
              <a:xfrm>
                <a:off x="8970692" y="2934240"/>
                <a:ext cx="464736" cy="120696"/>
              </a:xfrm>
              <a:custGeom>
                <a:avLst/>
                <a:gdLst>
                  <a:gd name="T0" fmla="*/ 1814 w 1815"/>
                  <a:gd name="T1" fmla="*/ 0 h 474"/>
                  <a:gd name="T2" fmla="*/ 355 w 1815"/>
                  <a:gd name="T3" fmla="*/ 0 h 474"/>
                  <a:gd name="T4" fmla="*/ 0 w 1815"/>
                  <a:gd name="T5" fmla="*/ 473 h 474"/>
                  <a:gd name="T6" fmla="*/ 1462 w 1815"/>
                  <a:gd name="T7" fmla="*/ 473 h 474"/>
                  <a:gd name="T8" fmla="*/ 1814 w 1815"/>
                  <a:gd name="T9" fmla="*/ 0 h 474"/>
                </a:gdLst>
                <a:ahLst/>
                <a:cxnLst>
                  <a:cxn ang="0">
                    <a:pos x="T0" y="T1"/>
                  </a:cxn>
                  <a:cxn ang="0">
                    <a:pos x="T2" y="T3"/>
                  </a:cxn>
                  <a:cxn ang="0">
                    <a:pos x="T4" y="T5"/>
                  </a:cxn>
                  <a:cxn ang="0">
                    <a:pos x="T6" y="T7"/>
                  </a:cxn>
                  <a:cxn ang="0">
                    <a:pos x="T8" y="T9"/>
                  </a:cxn>
                </a:cxnLst>
                <a:rect l="0" t="0" r="r" b="b"/>
                <a:pathLst>
                  <a:path w="1815" h="474">
                    <a:moveTo>
                      <a:pt x="1814" y="0"/>
                    </a:moveTo>
                    <a:lnTo>
                      <a:pt x="355" y="0"/>
                    </a:lnTo>
                    <a:lnTo>
                      <a:pt x="0" y="473"/>
                    </a:lnTo>
                    <a:lnTo>
                      <a:pt x="1462" y="473"/>
                    </a:lnTo>
                    <a:lnTo>
                      <a:pt x="1814" y="0"/>
                    </a:lnTo>
                  </a:path>
                </a:pathLst>
              </a:custGeom>
              <a:solidFill>
                <a:srgbClr val="889EA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49" name="Freeform 150"/>
              <p:cNvSpPr>
                <a:spLocks noChangeArrowheads="1"/>
              </p:cNvSpPr>
              <p:nvPr/>
            </p:nvSpPr>
            <p:spPr bwMode="auto">
              <a:xfrm>
                <a:off x="9403844" y="3057192"/>
                <a:ext cx="67680" cy="100392"/>
              </a:xfrm>
              <a:custGeom>
                <a:avLst/>
                <a:gdLst>
                  <a:gd name="T0" fmla="*/ 262 w 263"/>
                  <a:gd name="T1" fmla="*/ 393 h 394"/>
                  <a:gd name="T2" fmla="*/ 0 w 263"/>
                  <a:gd name="T3" fmla="*/ 393 h 394"/>
                  <a:gd name="T4" fmla="*/ 0 w 263"/>
                  <a:gd name="T5" fmla="*/ 0 h 394"/>
                  <a:gd name="T6" fmla="*/ 262 w 263"/>
                  <a:gd name="T7" fmla="*/ 0 h 394"/>
                  <a:gd name="T8" fmla="*/ 262 w 263"/>
                  <a:gd name="T9" fmla="*/ 393 h 394"/>
                </a:gdLst>
                <a:ahLst/>
                <a:cxnLst>
                  <a:cxn ang="0">
                    <a:pos x="T0" y="T1"/>
                  </a:cxn>
                  <a:cxn ang="0">
                    <a:pos x="T2" y="T3"/>
                  </a:cxn>
                  <a:cxn ang="0">
                    <a:pos x="T4" y="T5"/>
                  </a:cxn>
                  <a:cxn ang="0">
                    <a:pos x="T6" y="T7"/>
                  </a:cxn>
                  <a:cxn ang="0">
                    <a:pos x="T8" y="T9"/>
                  </a:cxn>
                </a:cxnLst>
                <a:rect l="0" t="0" r="r" b="b"/>
                <a:pathLst>
                  <a:path w="263" h="394">
                    <a:moveTo>
                      <a:pt x="262" y="393"/>
                    </a:moveTo>
                    <a:lnTo>
                      <a:pt x="0" y="393"/>
                    </a:lnTo>
                    <a:lnTo>
                      <a:pt x="0" y="0"/>
                    </a:lnTo>
                    <a:lnTo>
                      <a:pt x="262" y="0"/>
                    </a:lnTo>
                    <a:lnTo>
                      <a:pt x="262" y="39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50" name="Freeform 151"/>
              <p:cNvSpPr>
                <a:spLocks noChangeArrowheads="1"/>
              </p:cNvSpPr>
              <p:nvPr/>
            </p:nvSpPr>
            <p:spPr bwMode="auto">
              <a:xfrm>
                <a:off x="9403844" y="3215112"/>
                <a:ext cx="67680" cy="101520"/>
              </a:xfrm>
              <a:custGeom>
                <a:avLst/>
                <a:gdLst>
                  <a:gd name="T0" fmla="*/ 262 w 263"/>
                  <a:gd name="T1" fmla="*/ 394 h 395"/>
                  <a:gd name="T2" fmla="*/ 0 w 263"/>
                  <a:gd name="T3" fmla="*/ 394 h 395"/>
                  <a:gd name="T4" fmla="*/ 0 w 263"/>
                  <a:gd name="T5" fmla="*/ 0 h 395"/>
                  <a:gd name="T6" fmla="*/ 262 w 263"/>
                  <a:gd name="T7" fmla="*/ 0 h 395"/>
                  <a:gd name="T8" fmla="*/ 262 w 263"/>
                  <a:gd name="T9" fmla="*/ 394 h 395"/>
                </a:gdLst>
                <a:ahLst/>
                <a:cxnLst>
                  <a:cxn ang="0">
                    <a:pos x="T0" y="T1"/>
                  </a:cxn>
                  <a:cxn ang="0">
                    <a:pos x="T2" y="T3"/>
                  </a:cxn>
                  <a:cxn ang="0">
                    <a:pos x="T4" y="T5"/>
                  </a:cxn>
                  <a:cxn ang="0">
                    <a:pos x="T6" y="T7"/>
                  </a:cxn>
                  <a:cxn ang="0">
                    <a:pos x="T8" y="T9"/>
                  </a:cxn>
                </a:cxnLst>
                <a:rect l="0" t="0" r="r" b="b"/>
                <a:pathLst>
                  <a:path w="263" h="395">
                    <a:moveTo>
                      <a:pt x="262" y="394"/>
                    </a:moveTo>
                    <a:lnTo>
                      <a:pt x="0" y="394"/>
                    </a:lnTo>
                    <a:lnTo>
                      <a:pt x="0" y="0"/>
                    </a:lnTo>
                    <a:lnTo>
                      <a:pt x="262" y="0"/>
                    </a:lnTo>
                    <a:lnTo>
                      <a:pt x="262"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51" name="Freeform 152"/>
              <p:cNvSpPr>
                <a:spLocks noChangeArrowheads="1"/>
              </p:cNvSpPr>
              <p:nvPr/>
            </p:nvSpPr>
            <p:spPr bwMode="auto">
              <a:xfrm>
                <a:off x="9403844" y="3373032"/>
                <a:ext cx="67680" cy="100392"/>
              </a:xfrm>
              <a:custGeom>
                <a:avLst/>
                <a:gdLst>
                  <a:gd name="T0" fmla="*/ 262 w 263"/>
                  <a:gd name="T1" fmla="*/ 391 h 392"/>
                  <a:gd name="T2" fmla="*/ 0 w 263"/>
                  <a:gd name="T3" fmla="*/ 391 h 392"/>
                  <a:gd name="T4" fmla="*/ 0 w 263"/>
                  <a:gd name="T5" fmla="*/ 0 h 392"/>
                  <a:gd name="T6" fmla="*/ 262 w 263"/>
                  <a:gd name="T7" fmla="*/ 0 h 392"/>
                  <a:gd name="T8" fmla="*/ 262 w 263"/>
                  <a:gd name="T9" fmla="*/ 391 h 392"/>
                </a:gdLst>
                <a:ahLst/>
                <a:cxnLst>
                  <a:cxn ang="0">
                    <a:pos x="T0" y="T1"/>
                  </a:cxn>
                  <a:cxn ang="0">
                    <a:pos x="T2" y="T3"/>
                  </a:cxn>
                  <a:cxn ang="0">
                    <a:pos x="T4" y="T5"/>
                  </a:cxn>
                  <a:cxn ang="0">
                    <a:pos x="T6" y="T7"/>
                  </a:cxn>
                  <a:cxn ang="0">
                    <a:pos x="T8" y="T9"/>
                  </a:cxn>
                </a:cxnLst>
                <a:rect l="0" t="0" r="r" b="b"/>
                <a:pathLst>
                  <a:path w="263" h="392">
                    <a:moveTo>
                      <a:pt x="262" y="391"/>
                    </a:moveTo>
                    <a:lnTo>
                      <a:pt x="0" y="391"/>
                    </a:lnTo>
                    <a:lnTo>
                      <a:pt x="0" y="0"/>
                    </a:lnTo>
                    <a:lnTo>
                      <a:pt x="262" y="0"/>
                    </a:lnTo>
                    <a:lnTo>
                      <a:pt x="262" y="391"/>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52" name="Freeform 153"/>
              <p:cNvSpPr>
                <a:spLocks noChangeArrowheads="1"/>
              </p:cNvSpPr>
              <p:nvPr/>
            </p:nvSpPr>
            <p:spPr bwMode="auto">
              <a:xfrm>
                <a:off x="9403844" y="3532080"/>
                <a:ext cx="67680" cy="100392"/>
              </a:xfrm>
              <a:custGeom>
                <a:avLst/>
                <a:gdLst>
                  <a:gd name="T0" fmla="*/ 262 w 263"/>
                  <a:gd name="T1" fmla="*/ 390 h 391"/>
                  <a:gd name="T2" fmla="*/ 0 w 263"/>
                  <a:gd name="T3" fmla="*/ 390 h 391"/>
                  <a:gd name="T4" fmla="*/ 0 w 263"/>
                  <a:gd name="T5" fmla="*/ 0 h 391"/>
                  <a:gd name="T6" fmla="*/ 262 w 263"/>
                  <a:gd name="T7" fmla="*/ 0 h 391"/>
                  <a:gd name="T8" fmla="*/ 262 w 263"/>
                  <a:gd name="T9" fmla="*/ 390 h 391"/>
                </a:gdLst>
                <a:ahLst/>
                <a:cxnLst>
                  <a:cxn ang="0">
                    <a:pos x="T0" y="T1"/>
                  </a:cxn>
                  <a:cxn ang="0">
                    <a:pos x="T2" y="T3"/>
                  </a:cxn>
                  <a:cxn ang="0">
                    <a:pos x="T4" y="T5"/>
                  </a:cxn>
                  <a:cxn ang="0">
                    <a:pos x="T6" y="T7"/>
                  </a:cxn>
                  <a:cxn ang="0">
                    <a:pos x="T8" y="T9"/>
                  </a:cxn>
                </a:cxnLst>
                <a:rect l="0" t="0" r="r" b="b"/>
                <a:pathLst>
                  <a:path w="263" h="391">
                    <a:moveTo>
                      <a:pt x="262" y="390"/>
                    </a:moveTo>
                    <a:lnTo>
                      <a:pt x="0" y="390"/>
                    </a:lnTo>
                    <a:lnTo>
                      <a:pt x="0" y="0"/>
                    </a:lnTo>
                    <a:lnTo>
                      <a:pt x="262" y="0"/>
                    </a:lnTo>
                    <a:lnTo>
                      <a:pt x="262" y="390"/>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53" name="Freeform 154"/>
              <p:cNvSpPr>
                <a:spLocks noChangeArrowheads="1"/>
              </p:cNvSpPr>
              <p:nvPr/>
            </p:nvSpPr>
            <p:spPr bwMode="auto">
              <a:xfrm>
                <a:off x="9403844" y="3688872"/>
                <a:ext cx="67680" cy="101520"/>
              </a:xfrm>
              <a:custGeom>
                <a:avLst/>
                <a:gdLst>
                  <a:gd name="T0" fmla="*/ 262 w 263"/>
                  <a:gd name="T1" fmla="*/ 394 h 395"/>
                  <a:gd name="T2" fmla="*/ 0 w 263"/>
                  <a:gd name="T3" fmla="*/ 394 h 395"/>
                  <a:gd name="T4" fmla="*/ 0 w 263"/>
                  <a:gd name="T5" fmla="*/ 0 h 395"/>
                  <a:gd name="T6" fmla="*/ 262 w 263"/>
                  <a:gd name="T7" fmla="*/ 0 h 395"/>
                  <a:gd name="T8" fmla="*/ 262 w 263"/>
                  <a:gd name="T9" fmla="*/ 394 h 395"/>
                </a:gdLst>
                <a:ahLst/>
                <a:cxnLst>
                  <a:cxn ang="0">
                    <a:pos x="T0" y="T1"/>
                  </a:cxn>
                  <a:cxn ang="0">
                    <a:pos x="T2" y="T3"/>
                  </a:cxn>
                  <a:cxn ang="0">
                    <a:pos x="T4" y="T5"/>
                  </a:cxn>
                  <a:cxn ang="0">
                    <a:pos x="T6" y="T7"/>
                  </a:cxn>
                  <a:cxn ang="0">
                    <a:pos x="T8" y="T9"/>
                  </a:cxn>
                </a:cxnLst>
                <a:rect l="0" t="0" r="r" b="b"/>
                <a:pathLst>
                  <a:path w="263" h="395">
                    <a:moveTo>
                      <a:pt x="262" y="394"/>
                    </a:moveTo>
                    <a:lnTo>
                      <a:pt x="0" y="394"/>
                    </a:lnTo>
                    <a:lnTo>
                      <a:pt x="0" y="0"/>
                    </a:lnTo>
                    <a:lnTo>
                      <a:pt x="262" y="0"/>
                    </a:lnTo>
                    <a:lnTo>
                      <a:pt x="262"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54" name="Freeform 155"/>
              <p:cNvSpPr>
                <a:spLocks noChangeArrowheads="1"/>
              </p:cNvSpPr>
              <p:nvPr/>
            </p:nvSpPr>
            <p:spPr bwMode="auto">
              <a:xfrm>
                <a:off x="9403844" y="3846792"/>
                <a:ext cx="67680" cy="101520"/>
              </a:xfrm>
              <a:custGeom>
                <a:avLst/>
                <a:gdLst>
                  <a:gd name="T0" fmla="*/ 262 w 263"/>
                  <a:gd name="T1" fmla="*/ 394 h 395"/>
                  <a:gd name="T2" fmla="*/ 0 w 263"/>
                  <a:gd name="T3" fmla="*/ 394 h 395"/>
                  <a:gd name="T4" fmla="*/ 0 w 263"/>
                  <a:gd name="T5" fmla="*/ 0 h 395"/>
                  <a:gd name="T6" fmla="*/ 262 w 263"/>
                  <a:gd name="T7" fmla="*/ 0 h 395"/>
                  <a:gd name="T8" fmla="*/ 262 w 263"/>
                  <a:gd name="T9" fmla="*/ 394 h 395"/>
                </a:gdLst>
                <a:ahLst/>
                <a:cxnLst>
                  <a:cxn ang="0">
                    <a:pos x="T0" y="T1"/>
                  </a:cxn>
                  <a:cxn ang="0">
                    <a:pos x="T2" y="T3"/>
                  </a:cxn>
                  <a:cxn ang="0">
                    <a:pos x="T4" y="T5"/>
                  </a:cxn>
                  <a:cxn ang="0">
                    <a:pos x="T6" y="T7"/>
                  </a:cxn>
                  <a:cxn ang="0">
                    <a:pos x="T8" y="T9"/>
                  </a:cxn>
                </a:cxnLst>
                <a:rect l="0" t="0" r="r" b="b"/>
                <a:pathLst>
                  <a:path w="263" h="395">
                    <a:moveTo>
                      <a:pt x="262" y="394"/>
                    </a:moveTo>
                    <a:lnTo>
                      <a:pt x="0" y="394"/>
                    </a:lnTo>
                    <a:lnTo>
                      <a:pt x="0" y="0"/>
                    </a:lnTo>
                    <a:lnTo>
                      <a:pt x="262" y="0"/>
                    </a:lnTo>
                    <a:lnTo>
                      <a:pt x="262"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15" name="Group 14"/>
            <p:cNvGrpSpPr/>
            <p:nvPr/>
          </p:nvGrpSpPr>
          <p:grpSpPr>
            <a:xfrm>
              <a:off x="703532" y="3213360"/>
              <a:ext cx="494543" cy="961224"/>
              <a:chOff x="7819004" y="2763912"/>
              <a:chExt cx="640704" cy="1245312"/>
            </a:xfrm>
          </p:grpSpPr>
          <p:sp>
            <p:nvSpPr>
              <p:cNvPr id="335" name="Freeform 156"/>
              <p:cNvSpPr>
                <a:spLocks noChangeArrowheads="1"/>
              </p:cNvSpPr>
              <p:nvPr/>
            </p:nvSpPr>
            <p:spPr bwMode="auto">
              <a:xfrm>
                <a:off x="8252156" y="2763912"/>
                <a:ext cx="207552" cy="1244184"/>
              </a:xfrm>
              <a:custGeom>
                <a:avLst/>
                <a:gdLst>
                  <a:gd name="T0" fmla="*/ 809 w 810"/>
                  <a:gd name="T1" fmla="*/ 4864 h 4865"/>
                  <a:gd name="T2" fmla="*/ 809 w 810"/>
                  <a:gd name="T3" fmla="*/ 547 h 4865"/>
                  <a:gd name="T4" fmla="*/ 409 w 810"/>
                  <a:gd name="T5" fmla="*/ 0 h 4865"/>
                  <a:gd name="T6" fmla="*/ 0 w 810"/>
                  <a:gd name="T7" fmla="*/ 547 h 4865"/>
                  <a:gd name="T8" fmla="*/ 0 w 810"/>
                  <a:gd name="T9" fmla="*/ 4864 h 4865"/>
                  <a:gd name="T10" fmla="*/ 809 w 810"/>
                  <a:gd name="T11" fmla="*/ 4864 h 4865"/>
                </a:gdLst>
                <a:ahLst/>
                <a:cxnLst>
                  <a:cxn ang="0">
                    <a:pos x="T0" y="T1"/>
                  </a:cxn>
                  <a:cxn ang="0">
                    <a:pos x="T2" y="T3"/>
                  </a:cxn>
                  <a:cxn ang="0">
                    <a:pos x="T4" y="T5"/>
                  </a:cxn>
                  <a:cxn ang="0">
                    <a:pos x="T6" y="T7"/>
                  </a:cxn>
                  <a:cxn ang="0">
                    <a:pos x="T8" y="T9"/>
                  </a:cxn>
                  <a:cxn ang="0">
                    <a:pos x="T10" y="T11"/>
                  </a:cxn>
                </a:cxnLst>
                <a:rect l="0" t="0" r="r" b="b"/>
                <a:pathLst>
                  <a:path w="810" h="4865">
                    <a:moveTo>
                      <a:pt x="809" y="4864"/>
                    </a:moveTo>
                    <a:lnTo>
                      <a:pt x="809" y="547"/>
                    </a:lnTo>
                    <a:lnTo>
                      <a:pt x="409" y="0"/>
                    </a:lnTo>
                    <a:lnTo>
                      <a:pt x="0" y="547"/>
                    </a:lnTo>
                    <a:lnTo>
                      <a:pt x="0" y="4864"/>
                    </a:lnTo>
                    <a:lnTo>
                      <a:pt x="809" y="4864"/>
                    </a:lnTo>
                  </a:path>
                </a:pathLst>
              </a:custGeom>
              <a:solidFill>
                <a:srgbClr val="B0BEC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36" name="Freeform 157"/>
              <p:cNvSpPr>
                <a:spLocks noChangeArrowheads="1"/>
              </p:cNvSpPr>
              <p:nvPr/>
            </p:nvSpPr>
            <p:spPr bwMode="auto">
              <a:xfrm>
                <a:off x="7819004" y="2904912"/>
                <a:ext cx="433152" cy="1104312"/>
              </a:xfrm>
              <a:custGeom>
                <a:avLst/>
                <a:gdLst>
                  <a:gd name="T0" fmla="*/ 1693 w 1694"/>
                  <a:gd name="T1" fmla="*/ 4317 h 4318"/>
                  <a:gd name="T2" fmla="*/ 1693 w 1694"/>
                  <a:gd name="T3" fmla="*/ 0 h 4318"/>
                  <a:gd name="T4" fmla="*/ 0 w 1694"/>
                  <a:gd name="T5" fmla="*/ 0 h 4318"/>
                  <a:gd name="T6" fmla="*/ 0 w 1694"/>
                  <a:gd name="T7" fmla="*/ 4317 h 4318"/>
                  <a:gd name="T8" fmla="*/ 1693 w 1694"/>
                  <a:gd name="T9" fmla="*/ 4317 h 4318"/>
                </a:gdLst>
                <a:ahLst/>
                <a:cxnLst>
                  <a:cxn ang="0">
                    <a:pos x="T0" y="T1"/>
                  </a:cxn>
                  <a:cxn ang="0">
                    <a:pos x="T2" y="T3"/>
                  </a:cxn>
                  <a:cxn ang="0">
                    <a:pos x="T4" y="T5"/>
                  </a:cxn>
                  <a:cxn ang="0">
                    <a:pos x="T6" y="T7"/>
                  </a:cxn>
                  <a:cxn ang="0">
                    <a:pos x="T8" y="T9"/>
                  </a:cxn>
                </a:cxnLst>
                <a:rect l="0" t="0" r="r" b="b"/>
                <a:pathLst>
                  <a:path w="1694" h="4318">
                    <a:moveTo>
                      <a:pt x="1693" y="4317"/>
                    </a:moveTo>
                    <a:lnTo>
                      <a:pt x="1693" y="0"/>
                    </a:lnTo>
                    <a:lnTo>
                      <a:pt x="0" y="0"/>
                    </a:lnTo>
                    <a:lnTo>
                      <a:pt x="0" y="4317"/>
                    </a:lnTo>
                    <a:lnTo>
                      <a:pt x="1693" y="4317"/>
                    </a:ln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37" name="Freeform 158"/>
              <p:cNvSpPr>
                <a:spLocks noChangeArrowheads="1"/>
              </p:cNvSpPr>
              <p:nvPr/>
            </p:nvSpPr>
            <p:spPr bwMode="auto">
              <a:xfrm>
                <a:off x="7819004" y="2904912"/>
                <a:ext cx="433152" cy="1104312"/>
              </a:xfrm>
              <a:custGeom>
                <a:avLst/>
                <a:gdLst>
                  <a:gd name="T0" fmla="*/ 1693 w 1694"/>
                  <a:gd name="T1" fmla="*/ 0 h 4318"/>
                  <a:gd name="T2" fmla="*/ 0 w 1694"/>
                  <a:gd name="T3" fmla="*/ 0 h 4318"/>
                  <a:gd name="T4" fmla="*/ 0 w 1694"/>
                  <a:gd name="T5" fmla="*/ 4317 h 4318"/>
                  <a:gd name="T6" fmla="*/ 1693 w 1694"/>
                  <a:gd name="T7" fmla="*/ 0 h 4318"/>
                </a:gdLst>
                <a:ahLst/>
                <a:cxnLst>
                  <a:cxn ang="0">
                    <a:pos x="T0" y="T1"/>
                  </a:cxn>
                  <a:cxn ang="0">
                    <a:pos x="T2" y="T3"/>
                  </a:cxn>
                  <a:cxn ang="0">
                    <a:pos x="T4" y="T5"/>
                  </a:cxn>
                  <a:cxn ang="0">
                    <a:pos x="T6" y="T7"/>
                  </a:cxn>
                </a:cxnLst>
                <a:rect l="0" t="0" r="r" b="b"/>
                <a:pathLst>
                  <a:path w="1694" h="4318">
                    <a:moveTo>
                      <a:pt x="1693" y="0"/>
                    </a:moveTo>
                    <a:lnTo>
                      <a:pt x="0" y="0"/>
                    </a:lnTo>
                    <a:lnTo>
                      <a:pt x="0" y="4317"/>
                    </a:lnTo>
                    <a:lnTo>
                      <a:pt x="1693" y="0"/>
                    </a:lnTo>
                  </a:path>
                </a:pathLst>
              </a:custGeom>
              <a:solidFill>
                <a:srgbClr val="BBCAD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38" name="Freeform 159"/>
              <p:cNvSpPr>
                <a:spLocks noChangeArrowheads="1"/>
              </p:cNvSpPr>
              <p:nvPr/>
            </p:nvSpPr>
            <p:spPr bwMode="auto">
              <a:xfrm>
                <a:off x="7819004" y="2763912"/>
                <a:ext cx="538056" cy="139872"/>
              </a:xfrm>
              <a:custGeom>
                <a:avLst/>
                <a:gdLst>
                  <a:gd name="T0" fmla="*/ 2102 w 2103"/>
                  <a:gd name="T1" fmla="*/ 0 h 548"/>
                  <a:gd name="T2" fmla="*/ 409 w 2103"/>
                  <a:gd name="T3" fmla="*/ 0 h 548"/>
                  <a:gd name="T4" fmla="*/ 0 w 2103"/>
                  <a:gd name="T5" fmla="*/ 547 h 548"/>
                  <a:gd name="T6" fmla="*/ 1693 w 2103"/>
                  <a:gd name="T7" fmla="*/ 547 h 548"/>
                  <a:gd name="T8" fmla="*/ 2102 w 2103"/>
                  <a:gd name="T9" fmla="*/ 0 h 548"/>
                </a:gdLst>
                <a:ahLst/>
                <a:cxnLst>
                  <a:cxn ang="0">
                    <a:pos x="T0" y="T1"/>
                  </a:cxn>
                  <a:cxn ang="0">
                    <a:pos x="T2" y="T3"/>
                  </a:cxn>
                  <a:cxn ang="0">
                    <a:pos x="T4" y="T5"/>
                  </a:cxn>
                  <a:cxn ang="0">
                    <a:pos x="T6" y="T7"/>
                  </a:cxn>
                  <a:cxn ang="0">
                    <a:pos x="T8" y="T9"/>
                  </a:cxn>
                </a:cxnLst>
                <a:rect l="0" t="0" r="r" b="b"/>
                <a:pathLst>
                  <a:path w="2103" h="548">
                    <a:moveTo>
                      <a:pt x="2102" y="0"/>
                    </a:moveTo>
                    <a:lnTo>
                      <a:pt x="409" y="0"/>
                    </a:lnTo>
                    <a:lnTo>
                      <a:pt x="0" y="547"/>
                    </a:lnTo>
                    <a:lnTo>
                      <a:pt x="1693" y="547"/>
                    </a:lnTo>
                    <a:lnTo>
                      <a:pt x="2102" y="0"/>
                    </a:lnTo>
                  </a:path>
                </a:pathLst>
              </a:custGeom>
              <a:solidFill>
                <a:srgbClr val="889EA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39" name="Freeform 160"/>
              <p:cNvSpPr>
                <a:spLocks noChangeArrowheads="1"/>
              </p:cNvSpPr>
              <p:nvPr/>
            </p:nvSpPr>
            <p:spPr bwMode="auto">
              <a:xfrm>
                <a:off x="8319836" y="2906040"/>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40" name="Freeform 161"/>
              <p:cNvSpPr>
                <a:spLocks noChangeArrowheads="1"/>
              </p:cNvSpPr>
              <p:nvPr/>
            </p:nvSpPr>
            <p:spPr bwMode="auto">
              <a:xfrm>
                <a:off x="8319836" y="3089904"/>
                <a:ext cx="77832" cy="116184"/>
              </a:xfrm>
              <a:custGeom>
                <a:avLst/>
                <a:gdLst>
                  <a:gd name="T0" fmla="*/ 304 w 305"/>
                  <a:gd name="T1" fmla="*/ 451 h 452"/>
                  <a:gd name="T2" fmla="*/ 0 w 305"/>
                  <a:gd name="T3" fmla="*/ 451 h 452"/>
                  <a:gd name="T4" fmla="*/ 0 w 305"/>
                  <a:gd name="T5" fmla="*/ 0 h 452"/>
                  <a:gd name="T6" fmla="*/ 304 w 305"/>
                  <a:gd name="T7" fmla="*/ 0 h 452"/>
                  <a:gd name="T8" fmla="*/ 304 w 305"/>
                  <a:gd name="T9" fmla="*/ 451 h 452"/>
                </a:gdLst>
                <a:ahLst/>
                <a:cxnLst>
                  <a:cxn ang="0">
                    <a:pos x="T0" y="T1"/>
                  </a:cxn>
                  <a:cxn ang="0">
                    <a:pos x="T2" y="T3"/>
                  </a:cxn>
                  <a:cxn ang="0">
                    <a:pos x="T4" y="T5"/>
                  </a:cxn>
                  <a:cxn ang="0">
                    <a:pos x="T6" y="T7"/>
                  </a:cxn>
                  <a:cxn ang="0">
                    <a:pos x="T8" y="T9"/>
                  </a:cxn>
                </a:cxnLst>
                <a:rect l="0" t="0" r="r" b="b"/>
                <a:pathLst>
                  <a:path w="305" h="452">
                    <a:moveTo>
                      <a:pt x="304" y="451"/>
                    </a:moveTo>
                    <a:lnTo>
                      <a:pt x="0" y="451"/>
                    </a:lnTo>
                    <a:lnTo>
                      <a:pt x="0" y="0"/>
                    </a:lnTo>
                    <a:lnTo>
                      <a:pt x="304" y="0"/>
                    </a:lnTo>
                    <a:lnTo>
                      <a:pt x="304" y="451"/>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41" name="Freeform 162"/>
              <p:cNvSpPr>
                <a:spLocks noChangeArrowheads="1"/>
              </p:cNvSpPr>
              <p:nvPr/>
            </p:nvSpPr>
            <p:spPr bwMode="auto">
              <a:xfrm>
                <a:off x="8319836" y="3271512"/>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42" name="Freeform 163"/>
              <p:cNvSpPr>
                <a:spLocks noChangeArrowheads="1"/>
              </p:cNvSpPr>
              <p:nvPr/>
            </p:nvSpPr>
            <p:spPr bwMode="auto">
              <a:xfrm>
                <a:off x="8319836" y="3455376"/>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43" name="Freeform 164"/>
              <p:cNvSpPr>
                <a:spLocks noChangeArrowheads="1"/>
              </p:cNvSpPr>
              <p:nvPr/>
            </p:nvSpPr>
            <p:spPr bwMode="auto">
              <a:xfrm>
                <a:off x="8319836" y="3639240"/>
                <a:ext cx="77832" cy="116184"/>
              </a:xfrm>
              <a:custGeom>
                <a:avLst/>
                <a:gdLst>
                  <a:gd name="T0" fmla="*/ 304 w 305"/>
                  <a:gd name="T1" fmla="*/ 453 h 454"/>
                  <a:gd name="T2" fmla="*/ 0 w 305"/>
                  <a:gd name="T3" fmla="*/ 453 h 454"/>
                  <a:gd name="T4" fmla="*/ 0 w 305"/>
                  <a:gd name="T5" fmla="*/ 0 h 454"/>
                  <a:gd name="T6" fmla="*/ 304 w 305"/>
                  <a:gd name="T7" fmla="*/ 0 h 454"/>
                  <a:gd name="T8" fmla="*/ 304 w 305"/>
                  <a:gd name="T9" fmla="*/ 453 h 454"/>
                </a:gdLst>
                <a:ahLst/>
                <a:cxnLst>
                  <a:cxn ang="0">
                    <a:pos x="T0" y="T1"/>
                  </a:cxn>
                  <a:cxn ang="0">
                    <a:pos x="T2" y="T3"/>
                  </a:cxn>
                  <a:cxn ang="0">
                    <a:pos x="T4" y="T5"/>
                  </a:cxn>
                  <a:cxn ang="0">
                    <a:pos x="T6" y="T7"/>
                  </a:cxn>
                  <a:cxn ang="0">
                    <a:pos x="T8" y="T9"/>
                  </a:cxn>
                </a:cxnLst>
                <a:rect l="0" t="0" r="r" b="b"/>
                <a:pathLst>
                  <a:path w="305" h="454">
                    <a:moveTo>
                      <a:pt x="304" y="453"/>
                    </a:moveTo>
                    <a:lnTo>
                      <a:pt x="0" y="453"/>
                    </a:lnTo>
                    <a:lnTo>
                      <a:pt x="0" y="0"/>
                    </a:lnTo>
                    <a:lnTo>
                      <a:pt x="304" y="0"/>
                    </a:lnTo>
                    <a:lnTo>
                      <a:pt x="304" y="45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44" name="Freeform 165"/>
              <p:cNvSpPr>
                <a:spLocks noChangeArrowheads="1"/>
              </p:cNvSpPr>
              <p:nvPr/>
            </p:nvSpPr>
            <p:spPr bwMode="auto">
              <a:xfrm>
                <a:off x="8319836" y="3821976"/>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16" name="Group 15"/>
            <p:cNvGrpSpPr/>
            <p:nvPr/>
          </p:nvGrpSpPr>
          <p:grpSpPr>
            <a:xfrm>
              <a:off x="1217612" y="3099600"/>
              <a:ext cx="540000" cy="1043999"/>
              <a:chOff x="7819004" y="2763912"/>
              <a:chExt cx="640704" cy="1245312"/>
            </a:xfrm>
          </p:grpSpPr>
          <p:sp>
            <p:nvSpPr>
              <p:cNvPr id="325" name="Freeform 156"/>
              <p:cNvSpPr>
                <a:spLocks noChangeArrowheads="1"/>
              </p:cNvSpPr>
              <p:nvPr/>
            </p:nvSpPr>
            <p:spPr bwMode="auto">
              <a:xfrm>
                <a:off x="8252156" y="2763912"/>
                <a:ext cx="207552" cy="1244184"/>
              </a:xfrm>
              <a:custGeom>
                <a:avLst/>
                <a:gdLst>
                  <a:gd name="T0" fmla="*/ 809 w 810"/>
                  <a:gd name="T1" fmla="*/ 4864 h 4865"/>
                  <a:gd name="T2" fmla="*/ 809 w 810"/>
                  <a:gd name="T3" fmla="*/ 547 h 4865"/>
                  <a:gd name="T4" fmla="*/ 409 w 810"/>
                  <a:gd name="T5" fmla="*/ 0 h 4865"/>
                  <a:gd name="T6" fmla="*/ 0 w 810"/>
                  <a:gd name="T7" fmla="*/ 547 h 4865"/>
                  <a:gd name="T8" fmla="*/ 0 w 810"/>
                  <a:gd name="T9" fmla="*/ 4864 h 4865"/>
                  <a:gd name="T10" fmla="*/ 809 w 810"/>
                  <a:gd name="T11" fmla="*/ 4864 h 4865"/>
                </a:gdLst>
                <a:ahLst/>
                <a:cxnLst>
                  <a:cxn ang="0">
                    <a:pos x="T0" y="T1"/>
                  </a:cxn>
                  <a:cxn ang="0">
                    <a:pos x="T2" y="T3"/>
                  </a:cxn>
                  <a:cxn ang="0">
                    <a:pos x="T4" y="T5"/>
                  </a:cxn>
                  <a:cxn ang="0">
                    <a:pos x="T6" y="T7"/>
                  </a:cxn>
                  <a:cxn ang="0">
                    <a:pos x="T8" y="T9"/>
                  </a:cxn>
                  <a:cxn ang="0">
                    <a:pos x="T10" y="T11"/>
                  </a:cxn>
                </a:cxnLst>
                <a:rect l="0" t="0" r="r" b="b"/>
                <a:pathLst>
                  <a:path w="810" h="4865">
                    <a:moveTo>
                      <a:pt x="809" y="4864"/>
                    </a:moveTo>
                    <a:lnTo>
                      <a:pt x="809" y="547"/>
                    </a:lnTo>
                    <a:lnTo>
                      <a:pt x="409" y="0"/>
                    </a:lnTo>
                    <a:lnTo>
                      <a:pt x="0" y="547"/>
                    </a:lnTo>
                    <a:lnTo>
                      <a:pt x="0" y="4864"/>
                    </a:lnTo>
                    <a:lnTo>
                      <a:pt x="809" y="4864"/>
                    </a:lnTo>
                  </a:path>
                </a:pathLst>
              </a:custGeom>
              <a:solidFill>
                <a:srgbClr val="B0BEC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26" name="Freeform 157"/>
              <p:cNvSpPr>
                <a:spLocks noChangeArrowheads="1"/>
              </p:cNvSpPr>
              <p:nvPr/>
            </p:nvSpPr>
            <p:spPr bwMode="auto">
              <a:xfrm>
                <a:off x="7819004" y="2904912"/>
                <a:ext cx="433152" cy="1104312"/>
              </a:xfrm>
              <a:custGeom>
                <a:avLst/>
                <a:gdLst>
                  <a:gd name="T0" fmla="*/ 1693 w 1694"/>
                  <a:gd name="T1" fmla="*/ 4317 h 4318"/>
                  <a:gd name="T2" fmla="*/ 1693 w 1694"/>
                  <a:gd name="T3" fmla="*/ 0 h 4318"/>
                  <a:gd name="T4" fmla="*/ 0 w 1694"/>
                  <a:gd name="T5" fmla="*/ 0 h 4318"/>
                  <a:gd name="T6" fmla="*/ 0 w 1694"/>
                  <a:gd name="T7" fmla="*/ 4317 h 4318"/>
                  <a:gd name="T8" fmla="*/ 1693 w 1694"/>
                  <a:gd name="T9" fmla="*/ 4317 h 4318"/>
                </a:gdLst>
                <a:ahLst/>
                <a:cxnLst>
                  <a:cxn ang="0">
                    <a:pos x="T0" y="T1"/>
                  </a:cxn>
                  <a:cxn ang="0">
                    <a:pos x="T2" y="T3"/>
                  </a:cxn>
                  <a:cxn ang="0">
                    <a:pos x="T4" y="T5"/>
                  </a:cxn>
                  <a:cxn ang="0">
                    <a:pos x="T6" y="T7"/>
                  </a:cxn>
                  <a:cxn ang="0">
                    <a:pos x="T8" y="T9"/>
                  </a:cxn>
                </a:cxnLst>
                <a:rect l="0" t="0" r="r" b="b"/>
                <a:pathLst>
                  <a:path w="1694" h="4318">
                    <a:moveTo>
                      <a:pt x="1693" y="4317"/>
                    </a:moveTo>
                    <a:lnTo>
                      <a:pt x="1693" y="0"/>
                    </a:lnTo>
                    <a:lnTo>
                      <a:pt x="0" y="0"/>
                    </a:lnTo>
                    <a:lnTo>
                      <a:pt x="0" y="4317"/>
                    </a:lnTo>
                    <a:lnTo>
                      <a:pt x="1693" y="4317"/>
                    </a:ln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27" name="Freeform 158"/>
              <p:cNvSpPr>
                <a:spLocks noChangeArrowheads="1"/>
              </p:cNvSpPr>
              <p:nvPr/>
            </p:nvSpPr>
            <p:spPr bwMode="auto">
              <a:xfrm>
                <a:off x="7819004" y="2904912"/>
                <a:ext cx="433152" cy="1104312"/>
              </a:xfrm>
              <a:custGeom>
                <a:avLst/>
                <a:gdLst>
                  <a:gd name="T0" fmla="*/ 1693 w 1694"/>
                  <a:gd name="T1" fmla="*/ 0 h 4318"/>
                  <a:gd name="T2" fmla="*/ 0 w 1694"/>
                  <a:gd name="T3" fmla="*/ 0 h 4318"/>
                  <a:gd name="T4" fmla="*/ 0 w 1694"/>
                  <a:gd name="T5" fmla="*/ 4317 h 4318"/>
                  <a:gd name="T6" fmla="*/ 1693 w 1694"/>
                  <a:gd name="T7" fmla="*/ 0 h 4318"/>
                </a:gdLst>
                <a:ahLst/>
                <a:cxnLst>
                  <a:cxn ang="0">
                    <a:pos x="T0" y="T1"/>
                  </a:cxn>
                  <a:cxn ang="0">
                    <a:pos x="T2" y="T3"/>
                  </a:cxn>
                  <a:cxn ang="0">
                    <a:pos x="T4" y="T5"/>
                  </a:cxn>
                  <a:cxn ang="0">
                    <a:pos x="T6" y="T7"/>
                  </a:cxn>
                </a:cxnLst>
                <a:rect l="0" t="0" r="r" b="b"/>
                <a:pathLst>
                  <a:path w="1694" h="4318">
                    <a:moveTo>
                      <a:pt x="1693" y="0"/>
                    </a:moveTo>
                    <a:lnTo>
                      <a:pt x="0" y="0"/>
                    </a:lnTo>
                    <a:lnTo>
                      <a:pt x="0" y="4317"/>
                    </a:lnTo>
                    <a:lnTo>
                      <a:pt x="1693" y="0"/>
                    </a:lnTo>
                  </a:path>
                </a:pathLst>
              </a:custGeom>
              <a:solidFill>
                <a:srgbClr val="BBCAD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28" name="Freeform 159"/>
              <p:cNvSpPr>
                <a:spLocks noChangeArrowheads="1"/>
              </p:cNvSpPr>
              <p:nvPr/>
            </p:nvSpPr>
            <p:spPr bwMode="auto">
              <a:xfrm>
                <a:off x="7819004" y="2763912"/>
                <a:ext cx="538056" cy="139872"/>
              </a:xfrm>
              <a:custGeom>
                <a:avLst/>
                <a:gdLst>
                  <a:gd name="T0" fmla="*/ 2102 w 2103"/>
                  <a:gd name="T1" fmla="*/ 0 h 548"/>
                  <a:gd name="T2" fmla="*/ 409 w 2103"/>
                  <a:gd name="T3" fmla="*/ 0 h 548"/>
                  <a:gd name="T4" fmla="*/ 0 w 2103"/>
                  <a:gd name="T5" fmla="*/ 547 h 548"/>
                  <a:gd name="T6" fmla="*/ 1693 w 2103"/>
                  <a:gd name="T7" fmla="*/ 547 h 548"/>
                  <a:gd name="T8" fmla="*/ 2102 w 2103"/>
                  <a:gd name="T9" fmla="*/ 0 h 548"/>
                </a:gdLst>
                <a:ahLst/>
                <a:cxnLst>
                  <a:cxn ang="0">
                    <a:pos x="T0" y="T1"/>
                  </a:cxn>
                  <a:cxn ang="0">
                    <a:pos x="T2" y="T3"/>
                  </a:cxn>
                  <a:cxn ang="0">
                    <a:pos x="T4" y="T5"/>
                  </a:cxn>
                  <a:cxn ang="0">
                    <a:pos x="T6" y="T7"/>
                  </a:cxn>
                  <a:cxn ang="0">
                    <a:pos x="T8" y="T9"/>
                  </a:cxn>
                </a:cxnLst>
                <a:rect l="0" t="0" r="r" b="b"/>
                <a:pathLst>
                  <a:path w="2103" h="548">
                    <a:moveTo>
                      <a:pt x="2102" y="0"/>
                    </a:moveTo>
                    <a:lnTo>
                      <a:pt x="409" y="0"/>
                    </a:lnTo>
                    <a:lnTo>
                      <a:pt x="0" y="547"/>
                    </a:lnTo>
                    <a:lnTo>
                      <a:pt x="1693" y="547"/>
                    </a:lnTo>
                    <a:lnTo>
                      <a:pt x="2102" y="0"/>
                    </a:lnTo>
                  </a:path>
                </a:pathLst>
              </a:custGeom>
              <a:solidFill>
                <a:srgbClr val="889EA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29" name="Freeform 160"/>
              <p:cNvSpPr>
                <a:spLocks noChangeArrowheads="1"/>
              </p:cNvSpPr>
              <p:nvPr/>
            </p:nvSpPr>
            <p:spPr bwMode="auto">
              <a:xfrm>
                <a:off x="8319836" y="2906040"/>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30" name="Freeform 161"/>
              <p:cNvSpPr>
                <a:spLocks noChangeArrowheads="1"/>
              </p:cNvSpPr>
              <p:nvPr/>
            </p:nvSpPr>
            <p:spPr bwMode="auto">
              <a:xfrm>
                <a:off x="8319836" y="3089904"/>
                <a:ext cx="77832" cy="116184"/>
              </a:xfrm>
              <a:custGeom>
                <a:avLst/>
                <a:gdLst>
                  <a:gd name="T0" fmla="*/ 304 w 305"/>
                  <a:gd name="T1" fmla="*/ 451 h 452"/>
                  <a:gd name="T2" fmla="*/ 0 w 305"/>
                  <a:gd name="T3" fmla="*/ 451 h 452"/>
                  <a:gd name="T4" fmla="*/ 0 w 305"/>
                  <a:gd name="T5" fmla="*/ 0 h 452"/>
                  <a:gd name="T6" fmla="*/ 304 w 305"/>
                  <a:gd name="T7" fmla="*/ 0 h 452"/>
                  <a:gd name="T8" fmla="*/ 304 w 305"/>
                  <a:gd name="T9" fmla="*/ 451 h 452"/>
                </a:gdLst>
                <a:ahLst/>
                <a:cxnLst>
                  <a:cxn ang="0">
                    <a:pos x="T0" y="T1"/>
                  </a:cxn>
                  <a:cxn ang="0">
                    <a:pos x="T2" y="T3"/>
                  </a:cxn>
                  <a:cxn ang="0">
                    <a:pos x="T4" y="T5"/>
                  </a:cxn>
                  <a:cxn ang="0">
                    <a:pos x="T6" y="T7"/>
                  </a:cxn>
                  <a:cxn ang="0">
                    <a:pos x="T8" y="T9"/>
                  </a:cxn>
                </a:cxnLst>
                <a:rect l="0" t="0" r="r" b="b"/>
                <a:pathLst>
                  <a:path w="305" h="452">
                    <a:moveTo>
                      <a:pt x="304" y="451"/>
                    </a:moveTo>
                    <a:lnTo>
                      <a:pt x="0" y="451"/>
                    </a:lnTo>
                    <a:lnTo>
                      <a:pt x="0" y="0"/>
                    </a:lnTo>
                    <a:lnTo>
                      <a:pt x="304" y="0"/>
                    </a:lnTo>
                    <a:lnTo>
                      <a:pt x="304" y="451"/>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31" name="Freeform 162"/>
              <p:cNvSpPr>
                <a:spLocks noChangeArrowheads="1"/>
              </p:cNvSpPr>
              <p:nvPr/>
            </p:nvSpPr>
            <p:spPr bwMode="auto">
              <a:xfrm>
                <a:off x="8319836" y="3271512"/>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32" name="Freeform 163"/>
              <p:cNvSpPr>
                <a:spLocks noChangeArrowheads="1"/>
              </p:cNvSpPr>
              <p:nvPr/>
            </p:nvSpPr>
            <p:spPr bwMode="auto">
              <a:xfrm>
                <a:off x="8319836" y="3455376"/>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33" name="Freeform 164"/>
              <p:cNvSpPr>
                <a:spLocks noChangeArrowheads="1"/>
              </p:cNvSpPr>
              <p:nvPr/>
            </p:nvSpPr>
            <p:spPr bwMode="auto">
              <a:xfrm>
                <a:off x="8319836" y="3639240"/>
                <a:ext cx="77832" cy="116184"/>
              </a:xfrm>
              <a:custGeom>
                <a:avLst/>
                <a:gdLst>
                  <a:gd name="T0" fmla="*/ 304 w 305"/>
                  <a:gd name="T1" fmla="*/ 453 h 454"/>
                  <a:gd name="T2" fmla="*/ 0 w 305"/>
                  <a:gd name="T3" fmla="*/ 453 h 454"/>
                  <a:gd name="T4" fmla="*/ 0 w 305"/>
                  <a:gd name="T5" fmla="*/ 0 h 454"/>
                  <a:gd name="T6" fmla="*/ 304 w 305"/>
                  <a:gd name="T7" fmla="*/ 0 h 454"/>
                  <a:gd name="T8" fmla="*/ 304 w 305"/>
                  <a:gd name="T9" fmla="*/ 453 h 454"/>
                </a:gdLst>
                <a:ahLst/>
                <a:cxnLst>
                  <a:cxn ang="0">
                    <a:pos x="T0" y="T1"/>
                  </a:cxn>
                  <a:cxn ang="0">
                    <a:pos x="T2" y="T3"/>
                  </a:cxn>
                  <a:cxn ang="0">
                    <a:pos x="T4" y="T5"/>
                  </a:cxn>
                  <a:cxn ang="0">
                    <a:pos x="T6" y="T7"/>
                  </a:cxn>
                  <a:cxn ang="0">
                    <a:pos x="T8" y="T9"/>
                  </a:cxn>
                </a:cxnLst>
                <a:rect l="0" t="0" r="r" b="b"/>
                <a:pathLst>
                  <a:path w="305" h="454">
                    <a:moveTo>
                      <a:pt x="304" y="453"/>
                    </a:moveTo>
                    <a:lnTo>
                      <a:pt x="0" y="453"/>
                    </a:lnTo>
                    <a:lnTo>
                      <a:pt x="0" y="0"/>
                    </a:lnTo>
                    <a:lnTo>
                      <a:pt x="304" y="0"/>
                    </a:lnTo>
                    <a:lnTo>
                      <a:pt x="304" y="45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34" name="Freeform 165"/>
              <p:cNvSpPr>
                <a:spLocks noChangeArrowheads="1"/>
              </p:cNvSpPr>
              <p:nvPr/>
            </p:nvSpPr>
            <p:spPr bwMode="auto">
              <a:xfrm>
                <a:off x="8319836" y="3821976"/>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17" name="Group 16"/>
            <p:cNvGrpSpPr/>
            <p:nvPr/>
          </p:nvGrpSpPr>
          <p:grpSpPr>
            <a:xfrm>
              <a:off x="1713669" y="2917146"/>
              <a:ext cx="646943" cy="1257438"/>
              <a:chOff x="7819004" y="2763912"/>
              <a:chExt cx="640704" cy="1245312"/>
            </a:xfrm>
          </p:grpSpPr>
          <p:sp>
            <p:nvSpPr>
              <p:cNvPr id="315" name="Freeform 156"/>
              <p:cNvSpPr>
                <a:spLocks noChangeArrowheads="1"/>
              </p:cNvSpPr>
              <p:nvPr/>
            </p:nvSpPr>
            <p:spPr bwMode="auto">
              <a:xfrm>
                <a:off x="8252156" y="2763912"/>
                <a:ext cx="207552" cy="1244184"/>
              </a:xfrm>
              <a:custGeom>
                <a:avLst/>
                <a:gdLst>
                  <a:gd name="T0" fmla="*/ 809 w 810"/>
                  <a:gd name="T1" fmla="*/ 4864 h 4865"/>
                  <a:gd name="T2" fmla="*/ 809 w 810"/>
                  <a:gd name="T3" fmla="*/ 547 h 4865"/>
                  <a:gd name="T4" fmla="*/ 409 w 810"/>
                  <a:gd name="T5" fmla="*/ 0 h 4865"/>
                  <a:gd name="T6" fmla="*/ 0 w 810"/>
                  <a:gd name="T7" fmla="*/ 547 h 4865"/>
                  <a:gd name="T8" fmla="*/ 0 w 810"/>
                  <a:gd name="T9" fmla="*/ 4864 h 4865"/>
                  <a:gd name="T10" fmla="*/ 809 w 810"/>
                  <a:gd name="T11" fmla="*/ 4864 h 4865"/>
                </a:gdLst>
                <a:ahLst/>
                <a:cxnLst>
                  <a:cxn ang="0">
                    <a:pos x="T0" y="T1"/>
                  </a:cxn>
                  <a:cxn ang="0">
                    <a:pos x="T2" y="T3"/>
                  </a:cxn>
                  <a:cxn ang="0">
                    <a:pos x="T4" y="T5"/>
                  </a:cxn>
                  <a:cxn ang="0">
                    <a:pos x="T6" y="T7"/>
                  </a:cxn>
                  <a:cxn ang="0">
                    <a:pos x="T8" y="T9"/>
                  </a:cxn>
                  <a:cxn ang="0">
                    <a:pos x="T10" y="T11"/>
                  </a:cxn>
                </a:cxnLst>
                <a:rect l="0" t="0" r="r" b="b"/>
                <a:pathLst>
                  <a:path w="810" h="4865">
                    <a:moveTo>
                      <a:pt x="809" y="4864"/>
                    </a:moveTo>
                    <a:lnTo>
                      <a:pt x="809" y="547"/>
                    </a:lnTo>
                    <a:lnTo>
                      <a:pt x="409" y="0"/>
                    </a:lnTo>
                    <a:lnTo>
                      <a:pt x="0" y="547"/>
                    </a:lnTo>
                    <a:lnTo>
                      <a:pt x="0" y="4864"/>
                    </a:lnTo>
                    <a:lnTo>
                      <a:pt x="809" y="4864"/>
                    </a:lnTo>
                  </a:path>
                </a:pathLst>
              </a:custGeom>
              <a:solidFill>
                <a:srgbClr val="B0BEC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16" name="Freeform 157"/>
              <p:cNvSpPr>
                <a:spLocks noChangeArrowheads="1"/>
              </p:cNvSpPr>
              <p:nvPr/>
            </p:nvSpPr>
            <p:spPr bwMode="auto">
              <a:xfrm>
                <a:off x="7819004" y="2904912"/>
                <a:ext cx="433152" cy="1104312"/>
              </a:xfrm>
              <a:custGeom>
                <a:avLst/>
                <a:gdLst>
                  <a:gd name="T0" fmla="*/ 1693 w 1694"/>
                  <a:gd name="T1" fmla="*/ 4317 h 4318"/>
                  <a:gd name="T2" fmla="*/ 1693 w 1694"/>
                  <a:gd name="T3" fmla="*/ 0 h 4318"/>
                  <a:gd name="T4" fmla="*/ 0 w 1694"/>
                  <a:gd name="T5" fmla="*/ 0 h 4318"/>
                  <a:gd name="T6" fmla="*/ 0 w 1694"/>
                  <a:gd name="T7" fmla="*/ 4317 h 4318"/>
                  <a:gd name="T8" fmla="*/ 1693 w 1694"/>
                  <a:gd name="T9" fmla="*/ 4317 h 4318"/>
                </a:gdLst>
                <a:ahLst/>
                <a:cxnLst>
                  <a:cxn ang="0">
                    <a:pos x="T0" y="T1"/>
                  </a:cxn>
                  <a:cxn ang="0">
                    <a:pos x="T2" y="T3"/>
                  </a:cxn>
                  <a:cxn ang="0">
                    <a:pos x="T4" y="T5"/>
                  </a:cxn>
                  <a:cxn ang="0">
                    <a:pos x="T6" y="T7"/>
                  </a:cxn>
                  <a:cxn ang="0">
                    <a:pos x="T8" y="T9"/>
                  </a:cxn>
                </a:cxnLst>
                <a:rect l="0" t="0" r="r" b="b"/>
                <a:pathLst>
                  <a:path w="1694" h="4318">
                    <a:moveTo>
                      <a:pt x="1693" y="4317"/>
                    </a:moveTo>
                    <a:lnTo>
                      <a:pt x="1693" y="0"/>
                    </a:lnTo>
                    <a:lnTo>
                      <a:pt x="0" y="0"/>
                    </a:lnTo>
                    <a:lnTo>
                      <a:pt x="0" y="4317"/>
                    </a:lnTo>
                    <a:lnTo>
                      <a:pt x="1693" y="4317"/>
                    </a:ln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17" name="Freeform 158"/>
              <p:cNvSpPr>
                <a:spLocks noChangeArrowheads="1"/>
              </p:cNvSpPr>
              <p:nvPr/>
            </p:nvSpPr>
            <p:spPr bwMode="auto">
              <a:xfrm>
                <a:off x="7819004" y="2904912"/>
                <a:ext cx="433152" cy="1104312"/>
              </a:xfrm>
              <a:custGeom>
                <a:avLst/>
                <a:gdLst>
                  <a:gd name="T0" fmla="*/ 1693 w 1694"/>
                  <a:gd name="T1" fmla="*/ 0 h 4318"/>
                  <a:gd name="T2" fmla="*/ 0 w 1694"/>
                  <a:gd name="T3" fmla="*/ 0 h 4318"/>
                  <a:gd name="T4" fmla="*/ 0 w 1694"/>
                  <a:gd name="T5" fmla="*/ 4317 h 4318"/>
                  <a:gd name="T6" fmla="*/ 1693 w 1694"/>
                  <a:gd name="T7" fmla="*/ 0 h 4318"/>
                </a:gdLst>
                <a:ahLst/>
                <a:cxnLst>
                  <a:cxn ang="0">
                    <a:pos x="T0" y="T1"/>
                  </a:cxn>
                  <a:cxn ang="0">
                    <a:pos x="T2" y="T3"/>
                  </a:cxn>
                  <a:cxn ang="0">
                    <a:pos x="T4" y="T5"/>
                  </a:cxn>
                  <a:cxn ang="0">
                    <a:pos x="T6" y="T7"/>
                  </a:cxn>
                </a:cxnLst>
                <a:rect l="0" t="0" r="r" b="b"/>
                <a:pathLst>
                  <a:path w="1694" h="4318">
                    <a:moveTo>
                      <a:pt x="1693" y="0"/>
                    </a:moveTo>
                    <a:lnTo>
                      <a:pt x="0" y="0"/>
                    </a:lnTo>
                    <a:lnTo>
                      <a:pt x="0" y="4317"/>
                    </a:lnTo>
                    <a:lnTo>
                      <a:pt x="1693" y="0"/>
                    </a:lnTo>
                  </a:path>
                </a:pathLst>
              </a:custGeom>
              <a:solidFill>
                <a:srgbClr val="BBCAD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18" name="Freeform 159"/>
              <p:cNvSpPr>
                <a:spLocks noChangeArrowheads="1"/>
              </p:cNvSpPr>
              <p:nvPr/>
            </p:nvSpPr>
            <p:spPr bwMode="auto">
              <a:xfrm>
                <a:off x="7819004" y="2763912"/>
                <a:ext cx="538056" cy="139872"/>
              </a:xfrm>
              <a:custGeom>
                <a:avLst/>
                <a:gdLst>
                  <a:gd name="T0" fmla="*/ 2102 w 2103"/>
                  <a:gd name="T1" fmla="*/ 0 h 548"/>
                  <a:gd name="T2" fmla="*/ 409 w 2103"/>
                  <a:gd name="T3" fmla="*/ 0 h 548"/>
                  <a:gd name="T4" fmla="*/ 0 w 2103"/>
                  <a:gd name="T5" fmla="*/ 547 h 548"/>
                  <a:gd name="T6" fmla="*/ 1693 w 2103"/>
                  <a:gd name="T7" fmla="*/ 547 h 548"/>
                  <a:gd name="T8" fmla="*/ 2102 w 2103"/>
                  <a:gd name="T9" fmla="*/ 0 h 548"/>
                </a:gdLst>
                <a:ahLst/>
                <a:cxnLst>
                  <a:cxn ang="0">
                    <a:pos x="T0" y="T1"/>
                  </a:cxn>
                  <a:cxn ang="0">
                    <a:pos x="T2" y="T3"/>
                  </a:cxn>
                  <a:cxn ang="0">
                    <a:pos x="T4" y="T5"/>
                  </a:cxn>
                  <a:cxn ang="0">
                    <a:pos x="T6" y="T7"/>
                  </a:cxn>
                  <a:cxn ang="0">
                    <a:pos x="T8" y="T9"/>
                  </a:cxn>
                </a:cxnLst>
                <a:rect l="0" t="0" r="r" b="b"/>
                <a:pathLst>
                  <a:path w="2103" h="548">
                    <a:moveTo>
                      <a:pt x="2102" y="0"/>
                    </a:moveTo>
                    <a:lnTo>
                      <a:pt x="409" y="0"/>
                    </a:lnTo>
                    <a:lnTo>
                      <a:pt x="0" y="547"/>
                    </a:lnTo>
                    <a:lnTo>
                      <a:pt x="1693" y="547"/>
                    </a:lnTo>
                    <a:lnTo>
                      <a:pt x="2102" y="0"/>
                    </a:lnTo>
                  </a:path>
                </a:pathLst>
              </a:custGeom>
              <a:solidFill>
                <a:srgbClr val="889EA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19" name="Freeform 160"/>
              <p:cNvSpPr>
                <a:spLocks noChangeArrowheads="1"/>
              </p:cNvSpPr>
              <p:nvPr/>
            </p:nvSpPr>
            <p:spPr bwMode="auto">
              <a:xfrm>
                <a:off x="8319836" y="2906040"/>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20" name="Freeform 161"/>
              <p:cNvSpPr>
                <a:spLocks noChangeArrowheads="1"/>
              </p:cNvSpPr>
              <p:nvPr/>
            </p:nvSpPr>
            <p:spPr bwMode="auto">
              <a:xfrm>
                <a:off x="8319836" y="3089904"/>
                <a:ext cx="77832" cy="116184"/>
              </a:xfrm>
              <a:custGeom>
                <a:avLst/>
                <a:gdLst>
                  <a:gd name="T0" fmla="*/ 304 w 305"/>
                  <a:gd name="T1" fmla="*/ 451 h 452"/>
                  <a:gd name="T2" fmla="*/ 0 w 305"/>
                  <a:gd name="T3" fmla="*/ 451 h 452"/>
                  <a:gd name="T4" fmla="*/ 0 w 305"/>
                  <a:gd name="T5" fmla="*/ 0 h 452"/>
                  <a:gd name="T6" fmla="*/ 304 w 305"/>
                  <a:gd name="T7" fmla="*/ 0 h 452"/>
                  <a:gd name="T8" fmla="*/ 304 w 305"/>
                  <a:gd name="T9" fmla="*/ 451 h 452"/>
                </a:gdLst>
                <a:ahLst/>
                <a:cxnLst>
                  <a:cxn ang="0">
                    <a:pos x="T0" y="T1"/>
                  </a:cxn>
                  <a:cxn ang="0">
                    <a:pos x="T2" y="T3"/>
                  </a:cxn>
                  <a:cxn ang="0">
                    <a:pos x="T4" y="T5"/>
                  </a:cxn>
                  <a:cxn ang="0">
                    <a:pos x="T6" y="T7"/>
                  </a:cxn>
                  <a:cxn ang="0">
                    <a:pos x="T8" y="T9"/>
                  </a:cxn>
                </a:cxnLst>
                <a:rect l="0" t="0" r="r" b="b"/>
                <a:pathLst>
                  <a:path w="305" h="452">
                    <a:moveTo>
                      <a:pt x="304" y="451"/>
                    </a:moveTo>
                    <a:lnTo>
                      <a:pt x="0" y="451"/>
                    </a:lnTo>
                    <a:lnTo>
                      <a:pt x="0" y="0"/>
                    </a:lnTo>
                    <a:lnTo>
                      <a:pt x="304" y="0"/>
                    </a:lnTo>
                    <a:lnTo>
                      <a:pt x="304" y="451"/>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21" name="Freeform 162"/>
              <p:cNvSpPr>
                <a:spLocks noChangeArrowheads="1"/>
              </p:cNvSpPr>
              <p:nvPr/>
            </p:nvSpPr>
            <p:spPr bwMode="auto">
              <a:xfrm>
                <a:off x="8319836" y="3271512"/>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22" name="Freeform 163"/>
              <p:cNvSpPr>
                <a:spLocks noChangeArrowheads="1"/>
              </p:cNvSpPr>
              <p:nvPr/>
            </p:nvSpPr>
            <p:spPr bwMode="auto">
              <a:xfrm>
                <a:off x="8319836" y="3455376"/>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23" name="Freeform 164"/>
              <p:cNvSpPr>
                <a:spLocks noChangeArrowheads="1"/>
              </p:cNvSpPr>
              <p:nvPr/>
            </p:nvSpPr>
            <p:spPr bwMode="auto">
              <a:xfrm>
                <a:off x="8319836" y="3639240"/>
                <a:ext cx="77832" cy="116184"/>
              </a:xfrm>
              <a:custGeom>
                <a:avLst/>
                <a:gdLst>
                  <a:gd name="T0" fmla="*/ 304 w 305"/>
                  <a:gd name="T1" fmla="*/ 453 h 454"/>
                  <a:gd name="T2" fmla="*/ 0 w 305"/>
                  <a:gd name="T3" fmla="*/ 453 h 454"/>
                  <a:gd name="T4" fmla="*/ 0 w 305"/>
                  <a:gd name="T5" fmla="*/ 0 h 454"/>
                  <a:gd name="T6" fmla="*/ 304 w 305"/>
                  <a:gd name="T7" fmla="*/ 0 h 454"/>
                  <a:gd name="T8" fmla="*/ 304 w 305"/>
                  <a:gd name="T9" fmla="*/ 453 h 454"/>
                </a:gdLst>
                <a:ahLst/>
                <a:cxnLst>
                  <a:cxn ang="0">
                    <a:pos x="T0" y="T1"/>
                  </a:cxn>
                  <a:cxn ang="0">
                    <a:pos x="T2" y="T3"/>
                  </a:cxn>
                  <a:cxn ang="0">
                    <a:pos x="T4" y="T5"/>
                  </a:cxn>
                  <a:cxn ang="0">
                    <a:pos x="T6" y="T7"/>
                  </a:cxn>
                  <a:cxn ang="0">
                    <a:pos x="T8" y="T9"/>
                  </a:cxn>
                </a:cxnLst>
                <a:rect l="0" t="0" r="r" b="b"/>
                <a:pathLst>
                  <a:path w="305" h="454">
                    <a:moveTo>
                      <a:pt x="304" y="453"/>
                    </a:moveTo>
                    <a:lnTo>
                      <a:pt x="0" y="453"/>
                    </a:lnTo>
                    <a:lnTo>
                      <a:pt x="0" y="0"/>
                    </a:lnTo>
                    <a:lnTo>
                      <a:pt x="304" y="0"/>
                    </a:lnTo>
                    <a:lnTo>
                      <a:pt x="304" y="45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24" name="Freeform 165"/>
              <p:cNvSpPr>
                <a:spLocks noChangeArrowheads="1"/>
              </p:cNvSpPr>
              <p:nvPr/>
            </p:nvSpPr>
            <p:spPr bwMode="auto">
              <a:xfrm>
                <a:off x="8319836" y="3821976"/>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18" name="Freeform 1"/>
            <p:cNvSpPr>
              <a:spLocks noChangeArrowheads="1"/>
            </p:cNvSpPr>
            <p:nvPr/>
          </p:nvSpPr>
          <p:spPr bwMode="auto">
            <a:xfrm>
              <a:off x="6049172" y="2169288"/>
              <a:ext cx="873072" cy="398184"/>
            </a:xfrm>
            <a:custGeom>
              <a:avLst/>
              <a:gdLst>
                <a:gd name="T0" fmla="*/ 3414 w 3415"/>
                <a:gd name="T1" fmla="*/ 1033 h 1556"/>
                <a:gd name="T2" fmla="*/ 3414 w 3415"/>
                <a:gd name="T3" fmla="*/ 1033 h 1556"/>
                <a:gd name="T4" fmla="*/ 2858 w 3415"/>
                <a:gd name="T5" fmla="*/ 515 h 1556"/>
                <a:gd name="T6" fmla="*/ 2765 w 3415"/>
                <a:gd name="T7" fmla="*/ 524 h 1556"/>
                <a:gd name="T8" fmla="*/ 2765 w 3415"/>
                <a:gd name="T9" fmla="*/ 521 h 1556"/>
                <a:gd name="T10" fmla="*/ 2208 w 3415"/>
                <a:gd name="T11" fmla="*/ 0 h 1556"/>
                <a:gd name="T12" fmla="*/ 1705 w 3415"/>
                <a:gd name="T13" fmla="*/ 297 h 1556"/>
                <a:gd name="T14" fmla="*/ 1206 w 3415"/>
                <a:gd name="T15" fmla="*/ 0 h 1556"/>
                <a:gd name="T16" fmla="*/ 649 w 3415"/>
                <a:gd name="T17" fmla="*/ 521 h 1556"/>
                <a:gd name="T18" fmla="*/ 649 w 3415"/>
                <a:gd name="T19" fmla="*/ 524 h 1556"/>
                <a:gd name="T20" fmla="*/ 553 w 3415"/>
                <a:gd name="T21" fmla="*/ 515 h 1556"/>
                <a:gd name="T22" fmla="*/ 0 w 3415"/>
                <a:gd name="T23" fmla="*/ 1033 h 1556"/>
                <a:gd name="T24" fmla="*/ 512 w 3415"/>
                <a:gd name="T25" fmla="*/ 1552 h 1556"/>
                <a:gd name="T26" fmla="*/ 512 w 3415"/>
                <a:gd name="T27" fmla="*/ 1555 h 1556"/>
                <a:gd name="T28" fmla="*/ 2877 w 3415"/>
                <a:gd name="T29" fmla="*/ 1555 h 1556"/>
                <a:gd name="T30" fmla="*/ 2877 w 3415"/>
                <a:gd name="T31" fmla="*/ 1552 h 1556"/>
                <a:gd name="T32" fmla="*/ 3414 w 3415"/>
                <a:gd name="T33" fmla="*/ 1033 h 1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15" h="1556">
                  <a:moveTo>
                    <a:pt x="3414" y="1033"/>
                  </a:moveTo>
                  <a:lnTo>
                    <a:pt x="3414" y="1033"/>
                  </a:lnTo>
                  <a:cubicBezTo>
                    <a:pt x="3414" y="748"/>
                    <a:pt x="3165" y="515"/>
                    <a:pt x="2858" y="515"/>
                  </a:cubicBezTo>
                  <a:cubicBezTo>
                    <a:pt x="2826" y="515"/>
                    <a:pt x="2794" y="518"/>
                    <a:pt x="2765" y="524"/>
                  </a:cubicBezTo>
                  <a:cubicBezTo>
                    <a:pt x="2765" y="521"/>
                    <a:pt x="2765" y="521"/>
                    <a:pt x="2765" y="521"/>
                  </a:cubicBezTo>
                  <a:cubicBezTo>
                    <a:pt x="2765" y="233"/>
                    <a:pt x="2515" y="0"/>
                    <a:pt x="2208" y="0"/>
                  </a:cubicBezTo>
                  <a:cubicBezTo>
                    <a:pt x="1987" y="0"/>
                    <a:pt x="1795" y="124"/>
                    <a:pt x="1705" y="297"/>
                  </a:cubicBezTo>
                  <a:cubicBezTo>
                    <a:pt x="1616" y="124"/>
                    <a:pt x="1427" y="0"/>
                    <a:pt x="1206" y="0"/>
                  </a:cubicBezTo>
                  <a:cubicBezTo>
                    <a:pt x="899" y="0"/>
                    <a:pt x="649" y="233"/>
                    <a:pt x="649" y="521"/>
                  </a:cubicBezTo>
                  <a:cubicBezTo>
                    <a:pt x="649" y="521"/>
                    <a:pt x="649" y="521"/>
                    <a:pt x="649" y="524"/>
                  </a:cubicBezTo>
                  <a:cubicBezTo>
                    <a:pt x="617" y="518"/>
                    <a:pt x="585" y="515"/>
                    <a:pt x="553" y="515"/>
                  </a:cubicBezTo>
                  <a:cubicBezTo>
                    <a:pt x="246" y="515"/>
                    <a:pt x="0" y="748"/>
                    <a:pt x="0" y="1033"/>
                  </a:cubicBezTo>
                  <a:cubicBezTo>
                    <a:pt x="0" y="1309"/>
                    <a:pt x="227" y="1533"/>
                    <a:pt x="512" y="1552"/>
                  </a:cubicBezTo>
                  <a:cubicBezTo>
                    <a:pt x="512" y="1555"/>
                    <a:pt x="512" y="1555"/>
                    <a:pt x="512" y="1555"/>
                  </a:cubicBezTo>
                  <a:cubicBezTo>
                    <a:pt x="2877" y="1555"/>
                    <a:pt x="2877" y="1555"/>
                    <a:pt x="2877" y="1555"/>
                  </a:cubicBezTo>
                  <a:cubicBezTo>
                    <a:pt x="2877" y="1552"/>
                    <a:pt x="2877" y="1552"/>
                    <a:pt x="2877" y="1552"/>
                  </a:cubicBezTo>
                  <a:cubicBezTo>
                    <a:pt x="3174" y="1545"/>
                    <a:pt x="3414" y="1315"/>
                    <a:pt x="3414" y="1033"/>
                  </a:cubicBez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 name="Freeform 2"/>
            <p:cNvSpPr>
              <a:spLocks noChangeArrowheads="1"/>
            </p:cNvSpPr>
            <p:nvPr/>
          </p:nvSpPr>
          <p:spPr bwMode="auto">
            <a:xfrm>
              <a:off x="2054089" y="1266887"/>
              <a:ext cx="2407987" cy="1153063"/>
            </a:xfrm>
            <a:custGeom>
              <a:avLst/>
              <a:gdLst>
                <a:gd name="T0" fmla="*/ 5210 w 5211"/>
                <a:gd name="T1" fmla="*/ 1785 h 2494"/>
                <a:gd name="T2" fmla="*/ 5210 w 5211"/>
                <a:gd name="T3" fmla="*/ 1785 h 2494"/>
                <a:gd name="T4" fmla="*/ 4455 w 5211"/>
                <a:gd name="T5" fmla="*/ 1078 h 2494"/>
                <a:gd name="T6" fmla="*/ 4324 w 5211"/>
                <a:gd name="T7" fmla="*/ 1088 h 2494"/>
                <a:gd name="T8" fmla="*/ 4324 w 5211"/>
                <a:gd name="T9" fmla="*/ 1084 h 2494"/>
                <a:gd name="T10" fmla="*/ 3568 w 5211"/>
                <a:gd name="T11" fmla="*/ 377 h 2494"/>
                <a:gd name="T12" fmla="*/ 3299 w 5211"/>
                <a:gd name="T13" fmla="*/ 422 h 2494"/>
                <a:gd name="T14" fmla="*/ 2605 w 5211"/>
                <a:gd name="T15" fmla="*/ 0 h 2494"/>
                <a:gd name="T16" fmla="*/ 1914 w 5211"/>
                <a:gd name="T17" fmla="*/ 422 h 2494"/>
                <a:gd name="T18" fmla="*/ 1645 w 5211"/>
                <a:gd name="T19" fmla="*/ 377 h 2494"/>
                <a:gd name="T20" fmla="*/ 886 w 5211"/>
                <a:gd name="T21" fmla="*/ 1084 h 2494"/>
                <a:gd name="T22" fmla="*/ 886 w 5211"/>
                <a:gd name="T23" fmla="*/ 1088 h 2494"/>
                <a:gd name="T24" fmla="*/ 758 w 5211"/>
                <a:gd name="T25" fmla="*/ 1078 h 2494"/>
                <a:gd name="T26" fmla="*/ 0 w 5211"/>
                <a:gd name="T27" fmla="*/ 1785 h 2494"/>
                <a:gd name="T28" fmla="*/ 701 w 5211"/>
                <a:gd name="T29" fmla="*/ 2489 h 2494"/>
                <a:gd name="T30" fmla="*/ 701 w 5211"/>
                <a:gd name="T31" fmla="*/ 2493 h 2494"/>
                <a:gd name="T32" fmla="*/ 4477 w 5211"/>
                <a:gd name="T33" fmla="*/ 2493 h 2494"/>
                <a:gd name="T34" fmla="*/ 4477 w 5211"/>
                <a:gd name="T35" fmla="*/ 2493 h 2494"/>
                <a:gd name="T36" fmla="*/ 5210 w 5211"/>
                <a:gd name="T37" fmla="*/ 1785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11" h="2494">
                  <a:moveTo>
                    <a:pt x="5210" y="1785"/>
                  </a:moveTo>
                  <a:lnTo>
                    <a:pt x="5210" y="1785"/>
                  </a:lnTo>
                  <a:cubicBezTo>
                    <a:pt x="5210" y="1395"/>
                    <a:pt x="4871" y="1078"/>
                    <a:pt x="4455" y="1078"/>
                  </a:cubicBezTo>
                  <a:cubicBezTo>
                    <a:pt x="4410" y="1078"/>
                    <a:pt x="4365" y="1081"/>
                    <a:pt x="4324" y="1088"/>
                  </a:cubicBezTo>
                  <a:lnTo>
                    <a:pt x="4324" y="1084"/>
                  </a:lnTo>
                  <a:cubicBezTo>
                    <a:pt x="4324" y="694"/>
                    <a:pt x="3984" y="377"/>
                    <a:pt x="3568" y="377"/>
                  </a:cubicBezTo>
                  <a:cubicBezTo>
                    <a:pt x="3472" y="377"/>
                    <a:pt x="3383" y="393"/>
                    <a:pt x="3299" y="422"/>
                  </a:cubicBezTo>
                  <a:cubicBezTo>
                    <a:pt x="3181" y="172"/>
                    <a:pt x="2915" y="0"/>
                    <a:pt x="2605" y="0"/>
                  </a:cubicBezTo>
                  <a:cubicBezTo>
                    <a:pt x="2298" y="0"/>
                    <a:pt x="2029" y="172"/>
                    <a:pt x="1914" y="422"/>
                  </a:cubicBezTo>
                  <a:cubicBezTo>
                    <a:pt x="1831" y="393"/>
                    <a:pt x="1738" y="377"/>
                    <a:pt x="1645" y="377"/>
                  </a:cubicBezTo>
                  <a:cubicBezTo>
                    <a:pt x="1226" y="377"/>
                    <a:pt x="886" y="694"/>
                    <a:pt x="886" y="1084"/>
                  </a:cubicBezTo>
                  <a:lnTo>
                    <a:pt x="886" y="1088"/>
                  </a:lnTo>
                  <a:cubicBezTo>
                    <a:pt x="845" y="1081"/>
                    <a:pt x="803" y="1078"/>
                    <a:pt x="758" y="1078"/>
                  </a:cubicBezTo>
                  <a:cubicBezTo>
                    <a:pt x="339" y="1078"/>
                    <a:pt x="0" y="1395"/>
                    <a:pt x="0" y="1785"/>
                  </a:cubicBezTo>
                  <a:cubicBezTo>
                    <a:pt x="0" y="2157"/>
                    <a:pt x="310" y="2464"/>
                    <a:pt x="701" y="2489"/>
                  </a:cubicBezTo>
                  <a:cubicBezTo>
                    <a:pt x="701" y="2493"/>
                    <a:pt x="701" y="2493"/>
                    <a:pt x="701" y="2493"/>
                  </a:cubicBezTo>
                  <a:cubicBezTo>
                    <a:pt x="4477" y="2493"/>
                    <a:pt x="4477" y="2493"/>
                    <a:pt x="4477" y="2493"/>
                  </a:cubicBezTo>
                  <a:lnTo>
                    <a:pt x="4477" y="2493"/>
                  </a:lnTo>
                  <a:cubicBezTo>
                    <a:pt x="4884" y="2480"/>
                    <a:pt x="5210" y="2166"/>
                    <a:pt x="5210" y="1785"/>
                  </a:cubicBez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 name="Freeform 3"/>
            <p:cNvSpPr>
              <a:spLocks noChangeArrowheads="1"/>
            </p:cNvSpPr>
            <p:nvPr/>
          </p:nvSpPr>
          <p:spPr bwMode="auto">
            <a:xfrm>
              <a:off x="2132012" y="1956600"/>
              <a:ext cx="753769" cy="456336"/>
            </a:xfrm>
            <a:custGeom>
              <a:avLst/>
              <a:gdLst>
                <a:gd name="T0" fmla="*/ 1056 w 1630"/>
                <a:gd name="T1" fmla="*/ 541 h 987"/>
                <a:gd name="T2" fmla="*/ 1056 w 1630"/>
                <a:gd name="T3" fmla="*/ 541 h 987"/>
                <a:gd name="T4" fmla="*/ 957 w 1630"/>
                <a:gd name="T5" fmla="*/ 547 h 987"/>
                <a:gd name="T6" fmla="*/ 957 w 1630"/>
                <a:gd name="T7" fmla="*/ 544 h 987"/>
                <a:gd name="T8" fmla="*/ 371 w 1630"/>
                <a:gd name="T9" fmla="*/ 0 h 987"/>
                <a:gd name="T10" fmla="*/ 22 w 1630"/>
                <a:gd name="T11" fmla="*/ 109 h 987"/>
                <a:gd name="T12" fmla="*/ 0 w 1630"/>
                <a:gd name="T13" fmla="*/ 278 h 987"/>
                <a:gd name="T14" fmla="*/ 701 w 1630"/>
                <a:gd name="T15" fmla="*/ 982 h 987"/>
                <a:gd name="T16" fmla="*/ 701 w 1630"/>
                <a:gd name="T17" fmla="*/ 986 h 987"/>
                <a:gd name="T18" fmla="*/ 1629 w 1630"/>
                <a:gd name="T19" fmla="*/ 986 h 987"/>
                <a:gd name="T20" fmla="*/ 1056 w 1630"/>
                <a:gd name="T21" fmla="*/ 541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0" h="987">
                  <a:moveTo>
                    <a:pt x="1056" y="541"/>
                  </a:moveTo>
                  <a:lnTo>
                    <a:pt x="1056" y="541"/>
                  </a:lnTo>
                  <a:cubicBezTo>
                    <a:pt x="1021" y="541"/>
                    <a:pt x="989" y="544"/>
                    <a:pt x="957" y="547"/>
                  </a:cubicBezTo>
                  <a:cubicBezTo>
                    <a:pt x="957" y="547"/>
                    <a:pt x="957" y="547"/>
                    <a:pt x="957" y="544"/>
                  </a:cubicBezTo>
                  <a:cubicBezTo>
                    <a:pt x="957" y="243"/>
                    <a:pt x="694" y="0"/>
                    <a:pt x="371" y="0"/>
                  </a:cubicBezTo>
                  <a:cubicBezTo>
                    <a:pt x="240" y="0"/>
                    <a:pt x="122" y="38"/>
                    <a:pt x="22" y="109"/>
                  </a:cubicBezTo>
                  <a:cubicBezTo>
                    <a:pt x="10" y="163"/>
                    <a:pt x="0" y="218"/>
                    <a:pt x="0" y="278"/>
                  </a:cubicBezTo>
                  <a:cubicBezTo>
                    <a:pt x="0" y="650"/>
                    <a:pt x="310" y="957"/>
                    <a:pt x="701" y="982"/>
                  </a:cubicBezTo>
                  <a:cubicBezTo>
                    <a:pt x="701" y="986"/>
                    <a:pt x="701" y="986"/>
                    <a:pt x="701" y="986"/>
                  </a:cubicBezTo>
                  <a:cubicBezTo>
                    <a:pt x="1629" y="986"/>
                    <a:pt x="1629" y="986"/>
                    <a:pt x="1629" y="986"/>
                  </a:cubicBezTo>
                  <a:cubicBezTo>
                    <a:pt x="1578" y="733"/>
                    <a:pt x="1341" y="541"/>
                    <a:pt x="1056" y="541"/>
                  </a:cubicBezTo>
                </a:path>
              </a:pathLst>
            </a:custGeom>
            <a:solidFill>
              <a:srgbClr val="BBCAD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 name="Freeform 4"/>
            <p:cNvSpPr>
              <a:spLocks noChangeArrowheads="1"/>
            </p:cNvSpPr>
            <p:nvPr/>
          </p:nvSpPr>
          <p:spPr bwMode="auto">
            <a:xfrm>
              <a:off x="1979612" y="2032800"/>
              <a:ext cx="919320" cy="417360"/>
            </a:xfrm>
            <a:custGeom>
              <a:avLst/>
              <a:gdLst>
                <a:gd name="T0" fmla="*/ 3591 w 3592"/>
                <a:gd name="T1" fmla="*/ 1085 h 1630"/>
                <a:gd name="T2" fmla="*/ 3591 w 3592"/>
                <a:gd name="T3" fmla="*/ 1085 h 1630"/>
                <a:gd name="T4" fmla="*/ 3006 w 3592"/>
                <a:gd name="T5" fmla="*/ 541 h 1630"/>
                <a:gd name="T6" fmla="*/ 2906 w 3592"/>
                <a:gd name="T7" fmla="*/ 547 h 1630"/>
                <a:gd name="T8" fmla="*/ 2906 w 3592"/>
                <a:gd name="T9" fmla="*/ 544 h 1630"/>
                <a:gd name="T10" fmla="*/ 2324 w 3592"/>
                <a:gd name="T11" fmla="*/ 0 h 1630"/>
                <a:gd name="T12" fmla="*/ 1796 w 3592"/>
                <a:gd name="T13" fmla="*/ 311 h 1630"/>
                <a:gd name="T14" fmla="*/ 1268 w 3592"/>
                <a:gd name="T15" fmla="*/ 0 h 1630"/>
                <a:gd name="T16" fmla="*/ 685 w 3592"/>
                <a:gd name="T17" fmla="*/ 544 h 1630"/>
                <a:gd name="T18" fmla="*/ 685 w 3592"/>
                <a:gd name="T19" fmla="*/ 547 h 1630"/>
                <a:gd name="T20" fmla="*/ 586 w 3592"/>
                <a:gd name="T21" fmla="*/ 541 h 1630"/>
                <a:gd name="T22" fmla="*/ 0 w 3592"/>
                <a:gd name="T23" fmla="*/ 1085 h 1630"/>
                <a:gd name="T24" fmla="*/ 541 w 3592"/>
                <a:gd name="T25" fmla="*/ 1629 h 1630"/>
                <a:gd name="T26" fmla="*/ 541 w 3592"/>
                <a:gd name="T27" fmla="*/ 1629 h 1630"/>
                <a:gd name="T28" fmla="*/ 3025 w 3592"/>
                <a:gd name="T29" fmla="*/ 1629 h 1630"/>
                <a:gd name="T30" fmla="*/ 3025 w 3592"/>
                <a:gd name="T31" fmla="*/ 1629 h 1630"/>
                <a:gd name="T32" fmla="*/ 3591 w 3592"/>
                <a:gd name="T33" fmla="*/ 1085 h 1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92" h="1630">
                  <a:moveTo>
                    <a:pt x="3591" y="1085"/>
                  </a:moveTo>
                  <a:lnTo>
                    <a:pt x="3591" y="1085"/>
                  </a:lnTo>
                  <a:cubicBezTo>
                    <a:pt x="3591" y="784"/>
                    <a:pt x="3329" y="541"/>
                    <a:pt x="3006" y="541"/>
                  </a:cubicBezTo>
                  <a:cubicBezTo>
                    <a:pt x="2974" y="541"/>
                    <a:pt x="2938" y="544"/>
                    <a:pt x="2906" y="547"/>
                  </a:cubicBezTo>
                  <a:lnTo>
                    <a:pt x="2906" y="544"/>
                  </a:lnTo>
                  <a:cubicBezTo>
                    <a:pt x="2906" y="243"/>
                    <a:pt x="2647" y="0"/>
                    <a:pt x="2324" y="0"/>
                  </a:cubicBezTo>
                  <a:cubicBezTo>
                    <a:pt x="2090" y="0"/>
                    <a:pt x="1889" y="128"/>
                    <a:pt x="1796" y="311"/>
                  </a:cubicBezTo>
                  <a:cubicBezTo>
                    <a:pt x="1703" y="128"/>
                    <a:pt x="1502" y="0"/>
                    <a:pt x="1268" y="0"/>
                  </a:cubicBezTo>
                  <a:cubicBezTo>
                    <a:pt x="948" y="0"/>
                    <a:pt x="685" y="243"/>
                    <a:pt x="685" y="544"/>
                  </a:cubicBezTo>
                  <a:lnTo>
                    <a:pt x="685" y="547"/>
                  </a:lnTo>
                  <a:cubicBezTo>
                    <a:pt x="653" y="544"/>
                    <a:pt x="621" y="541"/>
                    <a:pt x="586" y="541"/>
                  </a:cubicBezTo>
                  <a:cubicBezTo>
                    <a:pt x="263" y="541"/>
                    <a:pt x="0" y="784"/>
                    <a:pt x="0" y="1085"/>
                  </a:cubicBezTo>
                  <a:cubicBezTo>
                    <a:pt x="0" y="1373"/>
                    <a:pt x="241" y="1607"/>
                    <a:pt x="541" y="1629"/>
                  </a:cubicBezTo>
                  <a:lnTo>
                    <a:pt x="541" y="1629"/>
                  </a:lnTo>
                  <a:cubicBezTo>
                    <a:pt x="3025" y="1629"/>
                    <a:pt x="3025" y="1629"/>
                    <a:pt x="3025" y="1629"/>
                  </a:cubicBezTo>
                  <a:lnTo>
                    <a:pt x="3025" y="1629"/>
                  </a:lnTo>
                  <a:cubicBezTo>
                    <a:pt x="3338" y="1620"/>
                    <a:pt x="3591" y="1380"/>
                    <a:pt x="3591" y="1085"/>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 name="Freeform 5"/>
            <p:cNvSpPr>
              <a:spLocks noChangeArrowheads="1"/>
            </p:cNvSpPr>
            <p:nvPr/>
          </p:nvSpPr>
          <p:spPr bwMode="auto">
            <a:xfrm>
              <a:off x="6475412" y="1405752"/>
              <a:ext cx="1188912" cy="569640"/>
            </a:xfrm>
            <a:custGeom>
              <a:avLst/>
              <a:gdLst>
                <a:gd name="T0" fmla="*/ 0 w 4648"/>
                <a:gd name="T1" fmla="*/ 1594 h 2225"/>
                <a:gd name="T2" fmla="*/ 0 w 4648"/>
                <a:gd name="T3" fmla="*/ 1594 h 2225"/>
                <a:gd name="T4" fmla="*/ 675 w 4648"/>
                <a:gd name="T5" fmla="*/ 963 h 2225"/>
                <a:gd name="T6" fmla="*/ 794 w 4648"/>
                <a:gd name="T7" fmla="*/ 973 h 2225"/>
                <a:gd name="T8" fmla="*/ 791 w 4648"/>
                <a:gd name="T9" fmla="*/ 966 h 2225"/>
                <a:gd name="T10" fmla="*/ 1466 w 4648"/>
                <a:gd name="T11" fmla="*/ 336 h 2225"/>
                <a:gd name="T12" fmla="*/ 1706 w 4648"/>
                <a:gd name="T13" fmla="*/ 378 h 2225"/>
                <a:gd name="T14" fmla="*/ 2323 w 4648"/>
                <a:gd name="T15" fmla="*/ 0 h 2225"/>
                <a:gd name="T16" fmla="*/ 2941 w 4648"/>
                <a:gd name="T17" fmla="*/ 378 h 2225"/>
                <a:gd name="T18" fmla="*/ 3181 w 4648"/>
                <a:gd name="T19" fmla="*/ 336 h 2225"/>
                <a:gd name="T20" fmla="*/ 3856 w 4648"/>
                <a:gd name="T21" fmla="*/ 966 h 2225"/>
                <a:gd name="T22" fmla="*/ 3856 w 4648"/>
                <a:gd name="T23" fmla="*/ 973 h 2225"/>
                <a:gd name="T24" fmla="*/ 3972 w 4648"/>
                <a:gd name="T25" fmla="*/ 963 h 2225"/>
                <a:gd name="T26" fmla="*/ 4647 w 4648"/>
                <a:gd name="T27" fmla="*/ 1594 h 2225"/>
                <a:gd name="T28" fmla="*/ 4023 w 4648"/>
                <a:gd name="T29" fmla="*/ 2221 h 2225"/>
                <a:gd name="T30" fmla="*/ 4023 w 4648"/>
                <a:gd name="T31" fmla="*/ 2224 h 2225"/>
                <a:gd name="T32" fmla="*/ 653 w 4648"/>
                <a:gd name="T33" fmla="*/ 2224 h 2225"/>
                <a:gd name="T34" fmla="*/ 653 w 4648"/>
                <a:gd name="T35" fmla="*/ 2224 h 2225"/>
                <a:gd name="T36" fmla="*/ 0 w 4648"/>
                <a:gd name="T37" fmla="*/ 159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48" h="2225">
                  <a:moveTo>
                    <a:pt x="0" y="1594"/>
                  </a:moveTo>
                  <a:lnTo>
                    <a:pt x="0" y="1594"/>
                  </a:lnTo>
                  <a:cubicBezTo>
                    <a:pt x="0" y="1245"/>
                    <a:pt x="304" y="963"/>
                    <a:pt x="675" y="963"/>
                  </a:cubicBezTo>
                  <a:cubicBezTo>
                    <a:pt x="717" y="963"/>
                    <a:pt x="755" y="966"/>
                    <a:pt x="794" y="973"/>
                  </a:cubicBezTo>
                  <a:cubicBezTo>
                    <a:pt x="794" y="970"/>
                    <a:pt x="791" y="970"/>
                    <a:pt x="791" y="966"/>
                  </a:cubicBezTo>
                  <a:cubicBezTo>
                    <a:pt x="791" y="618"/>
                    <a:pt x="1095" y="336"/>
                    <a:pt x="1466" y="336"/>
                  </a:cubicBezTo>
                  <a:cubicBezTo>
                    <a:pt x="1552" y="336"/>
                    <a:pt x="1632" y="352"/>
                    <a:pt x="1706" y="378"/>
                  </a:cubicBezTo>
                  <a:cubicBezTo>
                    <a:pt x="1811" y="157"/>
                    <a:pt x="2048" y="0"/>
                    <a:pt x="2323" y="0"/>
                  </a:cubicBezTo>
                  <a:cubicBezTo>
                    <a:pt x="2602" y="0"/>
                    <a:pt x="2839" y="157"/>
                    <a:pt x="2941" y="378"/>
                  </a:cubicBezTo>
                  <a:cubicBezTo>
                    <a:pt x="3018" y="352"/>
                    <a:pt x="3098" y="336"/>
                    <a:pt x="3181" y="336"/>
                  </a:cubicBezTo>
                  <a:cubicBezTo>
                    <a:pt x="3556" y="336"/>
                    <a:pt x="3856" y="618"/>
                    <a:pt x="3856" y="966"/>
                  </a:cubicBezTo>
                  <a:cubicBezTo>
                    <a:pt x="3856" y="970"/>
                    <a:pt x="3856" y="970"/>
                    <a:pt x="3856" y="973"/>
                  </a:cubicBezTo>
                  <a:cubicBezTo>
                    <a:pt x="3895" y="966"/>
                    <a:pt x="3933" y="963"/>
                    <a:pt x="3972" y="963"/>
                  </a:cubicBezTo>
                  <a:cubicBezTo>
                    <a:pt x="4346" y="963"/>
                    <a:pt x="4647" y="1245"/>
                    <a:pt x="4647" y="1594"/>
                  </a:cubicBezTo>
                  <a:cubicBezTo>
                    <a:pt x="4647" y="1927"/>
                    <a:pt x="4372" y="2199"/>
                    <a:pt x="4023" y="2221"/>
                  </a:cubicBezTo>
                  <a:cubicBezTo>
                    <a:pt x="4023" y="2224"/>
                    <a:pt x="4023" y="2224"/>
                    <a:pt x="4023" y="2224"/>
                  </a:cubicBezTo>
                  <a:cubicBezTo>
                    <a:pt x="653" y="2224"/>
                    <a:pt x="653" y="2224"/>
                    <a:pt x="653" y="2224"/>
                  </a:cubicBezTo>
                  <a:lnTo>
                    <a:pt x="653" y="2224"/>
                  </a:lnTo>
                  <a:cubicBezTo>
                    <a:pt x="291" y="2211"/>
                    <a:pt x="0" y="1933"/>
                    <a:pt x="0" y="1594"/>
                  </a:cubicBez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 name="Freeform 6"/>
            <p:cNvSpPr>
              <a:spLocks noChangeArrowheads="1"/>
            </p:cNvSpPr>
            <p:nvPr/>
          </p:nvSpPr>
          <p:spPr bwMode="auto">
            <a:xfrm>
              <a:off x="7293212" y="1749792"/>
              <a:ext cx="371112" cy="225600"/>
            </a:xfrm>
            <a:custGeom>
              <a:avLst/>
              <a:gdLst>
                <a:gd name="T0" fmla="*/ 509 w 1451"/>
                <a:gd name="T1" fmla="*/ 483 h 881"/>
                <a:gd name="T2" fmla="*/ 509 w 1451"/>
                <a:gd name="T3" fmla="*/ 483 h 881"/>
                <a:gd name="T4" fmla="*/ 599 w 1451"/>
                <a:gd name="T5" fmla="*/ 490 h 881"/>
                <a:gd name="T6" fmla="*/ 599 w 1451"/>
                <a:gd name="T7" fmla="*/ 487 h 881"/>
                <a:gd name="T8" fmla="*/ 1120 w 1451"/>
                <a:gd name="T9" fmla="*/ 0 h 881"/>
                <a:gd name="T10" fmla="*/ 1431 w 1451"/>
                <a:gd name="T11" fmla="*/ 96 h 881"/>
                <a:gd name="T12" fmla="*/ 1450 w 1451"/>
                <a:gd name="T13" fmla="*/ 250 h 881"/>
                <a:gd name="T14" fmla="*/ 826 w 1451"/>
                <a:gd name="T15" fmla="*/ 877 h 881"/>
                <a:gd name="T16" fmla="*/ 826 w 1451"/>
                <a:gd name="T17" fmla="*/ 880 h 881"/>
                <a:gd name="T18" fmla="*/ 0 w 1451"/>
                <a:gd name="T19" fmla="*/ 880 h 881"/>
                <a:gd name="T20" fmla="*/ 509 w 1451"/>
                <a:gd name="T21" fmla="*/ 483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1" h="881">
                  <a:moveTo>
                    <a:pt x="509" y="483"/>
                  </a:moveTo>
                  <a:lnTo>
                    <a:pt x="509" y="483"/>
                  </a:lnTo>
                  <a:cubicBezTo>
                    <a:pt x="541" y="483"/>
                    <a:pt x="570" y="487"/>
                    <a:pt x="599" y="490"/>
                  </a:cubicBezTo>
                  <a:cubicBezTo>
                    <a:pt x="599" y="490"/>
                    <a:pt x="599" y="490"/>
                    <a:pt x="599" y="487"/>
                  </a:cubicBezTo>
                  <a:cubicBezTo>
                    <a:pt x="599" y="218"/>
                    <a:pt x="832" y="0"/>
                    <a:pt x="1120" y="0"/>
                  </a:cubicBezTo>
                  <a:cubicBezTo>
                    <a:pt x="1236" y="0"/>
                    <a:pt x="1344" y="35"/>
                    <a:pt x="1431" y="96"/>
                  </a:cubicBezTo>
                  <a:cubicBezTo>
                    <a:pt x="1444" y="147"/>
                    <a:pt x="1450" y="195"/>
                    <a:pt x="1450" y="250"/>
                  </a:cubicBezTo>
                  <a:cubicBezTo>
                    <a:pt x="1450" y="583"/>
                    <a:pt x="1175" y="855"/>
                    <a:pt x="826" y="877"/>
                  </a:cubicBezTo>
                  <a:cubicBezTo>
                    <a:pt x="826" y="880"/>
                    <a:pt x="826" y="880"/>
                    <a:pt x="826" y="880"/>
                  </a:cubicBezTo>
                  <a:cubicBezTo>
                    <a:pt x="0" y="880"/>
                    <a:pt x="0" y="880"/>
                    <a:pt x="0" y="880"/>
                  </a:cubicBezTo>
                  <a:cubicBezTo>
                    <a:pt x="45" y="653"/>
                    <a:pt x="256" y="483"/>
                    <a:pt x="509" y="483"/>
                  </a:cubicBezTo>
                </a:path>
              </a:pathLst>
            </a:custGeom>
            <a:solidFill>
              <a:srgbClr val="BBCAD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 name="Freeform 7"/>
            <p:cNvSpPr>
              <a:spLocks noChangeArrowheads="1"/>
            </p:cNvSpPr>
            <p:nvPr/>
          </p:nvSpPr>
          <p:spPr bwMode="auto">
            <a:xfrm>
              <a:off x="7341716" y="1812960"/>
              <a:ext cx="820056" cy="372240"/>
            </a:xfrm>
            <a:custGeom>
              <a:avLst/>
              <a:gdLst>
                <a:gd name="T0" fmla="*/ 0 w 3205"/>
                <a:gd name="T1" fmla="*/ 966 h 1454"/>
                <a:gd name="T2" fmla="*/ 0 w 3205"/>
                <a:gd name="T3" fmla="*/ 966 h 1454"/>
                <a:gd name="T4" fmla="*/ 522 w 3205"/>
                <a:gd name="T5" fmla="*/ 480 h 1454"/>
                <a:gd name="T6" fmla="*/ 611 w 3205"/>
                <a:gd name="T7" fmla="*/ 489 h 1454"/>
                <a:gd name="T8" fmla="*/ 611 w 3205"/>
                <a:gd name="T9" fmla="*/ 486 h 1454"/>
                <a:gd name="T10" fmla="*/ 1133 w 3205"/>
                <a:gd name="T11" fmla="*/ 0 h 1454"/>
                <a:gd name="T12" fmla="*/ 1604 w 3205"/>
                <a:gd name="T13" fmla="*/ 278 h 1454"/>
                <a:gd name="T14" fmla="*/ 2071 w 3205"/>
                <a:gd name="T15" fmla="*/ 0 h 1454"/>
                <a:gd name="T16" fmla="*/ 2593 w 3205"/>
                <a:gd name="T17" fmla="*/ 486 h 1454"/>
                <a:gd name="T18" fmla="*/ 2593 w 3205"/>
                <a:gd name="T19" fmla="*/ 489 h 1454"/>
                <a:gd name="T20" fmla="*/ 2682 w 3205"/>
                <a:gd name="T21" fmla="*/ 480 h 1454"/>
                <a:gd name="T22" fmla="*/ 3204 w 3205"/>
                <a:gd name="T23" fmla="*/ 966 h 1454"/>
                <a:gd name="T24" fmla="*/ 2721 w 3205"/>
                <a:gd name="T25" fmla="*/ 1453 h 1454"/>
                <a:gd name="T26" fmla="*/ 2721 w 3205"/>
                <a:gd name="T27" fmla="*/ 1453 h 1454"/>
                <a:gd name="T28" fmla="*/ 506 w 3205"/>
                <a:gd name="T29" fmla="*/ 1453 h 1454"/>
                <a:gd name="T30" fmla="*/ 506 w 3205"/>
                <a:gd name="T31" fmla="*/ 1453 h 1454"/>
                <a:gd name="T32" fmla="*/ 0 w 3205"/>
                <a:gd name="T33" fmla="*/ 966 h 1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5" h="1454">
                  <a:moveTo>
                    <a:pt x="0" y="966"/>
                  </a:moveTo>
                  <a:lnTo>
                    <a:pt x="0" y="966"/>
                  </a:lnTo>
                  <a:cubicBezTo>
                    <a:pt x="0" y="697"/>
                    <a:pt x="234" y="480"/>
                    <a:pt x="522" y="480"/>
                  </a:cubicBezTo>
                  <a:cubicBezTo>
                    <a:pt x="554" y="480"/>
                    <a:pt x="583" y="483"/>
                    <a:pt x="611" y="489"/>
                  </a:cubicBezTo>
                  <a:cubicBezTo>
                    <a:pt x="611" y="486"/>
                    <a:pt x="611" y="486"/>
                    <a:pt x="611" y="486"/>
                  </a:cubicBezTo>
                  <a:cubicBezTo>
                    <a:pt x="611" y="217"/>
                    <a:pt x="845" y="0"/>
                    <a:pt x="1133" y="0"/>
                  </a:cubicBezTo>
                  <a:cubicBezTo>
                    <a:pt x="1341" y="0"/>
                    <a:pt x="1517" y="112"/>
                    <a:pt x="1604" y="278"/>
                  </a:cubicBezTo>
                  <a:cubicBezTo>
                    <a:pt x="1687" y="112"/>
                    <a:pt x="1866" y="0"/>
                    <a:pt x="2071" y="0"/>
                  </a:cubicBezTo>
                  <a:cubicBezTo>
                    <a:pt x="2359" y="0"/>
                    <a:pt x="2593" y="217"/>
                    <a:pt x="2593" y="486"/>
                  </a:cubicBezTo>
                  <a:cubicBezTo>
                    <a:pt x="2593" y="486"/>
                    <a:pt x="2593" y="486"/>
                    <a:pt x="2593" y="489"/>
                  </a:cubicBezTo>
                  <a:cubicBezTo>
                    <a:pt x="2621" y="483"/>
                    <a:pt x="2650" y="480"/>
                    <a:pt x="2682" y="480"/>
                  </a:cubicBezTo>
                  <a:cubicBezTo>
                    <a:pt x="2970" y="480"/>
                    <a:pt x="3204" y="697"/>
                    <a:pt x="3204" y="966"/>
                  </a:cubicBezTo>
                  <a:cubicBezTo>
                    <a:pt x="3204" y="1225"/>
                    <a:pt x="2989" y="1433"/>
                    <a:pt x="2721" y="1453"/>
                  </a:cubicBezTo>
                  <a:lnTo>
                    <a:pt x="2721" y="1453"/>
                  </a:lnTo>
                  <a:cubicBezTo>
                    <a:pt x="506" y="1453"/>
                    <a:pt x="506" y="1453"/>
                    <a:pt x="506" y="1453"/>
                  </a:cubicBezTo>
                  <a:lnTo>
                    <a:pt x="506" y="1453"/>
                  </a:lnTo>
                  <a:cubicBezTo>
                    <a:pt x="224" y="1446"/>
                    <a:pt x="0" y="1232"/>
                    <a:pt x="0" y="966"/>
                  </a:cubicBez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 name="Freeform 8"/>
            <p:cNvSpPr>
              <a:spLocks noChangeArrowheads="1"/>
            </p:cNvSpPr>
            <p:nvPr/>
          </p:nvSpPr>
          <p:spPr bwMode="auto">
            <a:xfrm>
              <a:off x="3364532" y="2943096"/>
              <a:ext cx="594456" cy="121824"/>
            </a:xfrm>
            <a:custGeom>
              <a:avLst/>
              <a:gdLst>
                <a:gd name="T0" fmla="*/ 2323 w 2324"/>
                <a:gd name="T1" fmla="*/ 0 h 475"/>
                <a:gd name="T2" fmla="*/ 355 w 2324"/>
                <a:gd name="T3" fmla="*/ 0 h 475"/>
                <a:gd name="T4" fmla="*/ 0 w 2324"/>
                <a:gd name="T5" fmla="*/ 474 h 475"/>
                <a:gd name="T6" fmla="*/ 1968 w 2324"/>
                <a:gd name="T7" fmla="*/ 474 h 475"/>
                <a:gd name="T8" fmla="*/ 2323 w 2324"/>
                <a:gd name="T9" fmla="*/ 0 h 475"/>
              </a:gdLst>
              <a:ahLst/>
              <a:cxnLst>
                <a:cxn ang="0">
                  <a:pos x="T0" y="T1"/>
                </a:cxn>
                <a:cxn ang="0">
                  <a:pos x="T2" y="T3"/>
                </a:cxn>
                <a:cxn ang="0">
                  <a:pos x="T4" y="T5"/>
                </a:cxn>
                <a:cxn ang="0">
                  <a:pos x="T6" y="T7"/>
                </a:cxn>
                <a:cxn ang="0">
                  <a:pos x="T8" y="T9"/>
                </a:cxn>
              </a:cxnLst>
              <a:rect l="0" t="0" r="r" b="b"/>
              <a:pathLst>
                <a:path w="2324" h="475">
                  <a:moveTo>
                    <a:pt x="2323" y="0"/>
                  </a:moveTo>
                  <a:lnTo>
                    <a:pt x="355" y="0"/>
                  </a:lnTo>
                  <a:lnTo>
                    <a:pt x="0" y="474"/>
                  </a:lnTo>
                  <a:lnTo>
                    <a:pt x="1968" y="474"/>
                  </a:lnTo>
                  <a:lnTo>
                    <a:pt x="2323" y="0"/>
                  </a:lnTo>
                </a:path>
              </a:pathLst>
            </a:custGeom>
            <a:solidFill>
              <a:srgbClr val="889EA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 name="Freeform 9"/>
            <p:cNvSpPr>
              <a:spLocks noChangeArrowheads="1"/>
            </p:cNvSpPr>
            <p:nvPr/>
          </p:nvSpPr>
          <p:spPr bwMode="auto">
            <a:xfrm>
              <a:off x="3364532" y="3064920"/>
              <a:ext cx="504216" cy="1148304"/>
            </a:xfrm>
            <a:custGeom>
              <a:avLst/>
              <a:gdLst>
                <a:gd name="T0" fmla="*/ 1968 w 1969"/>
                <a:gd name="T1" fmla="*/ 4489 h 4490"/>
                <a:gd name="T2" fmla="*/ 1968 w 1969"/>
                <a:gd name="T3" fmla="*/ 0 h 4490"/>
                <a:gd name="T4" fmla="*/ 0 w 1969"/>
                <a:gd name="T5" fmla="*/ 0 h 4490"/>
                <a:gd name="T6" fmla="*/ 0 w 1969"/>
                <a:gd name="T7" fmla="*/ 4489 h 4490"/>
                <a:gd name="T8" fmla="*/ 1968 w 1969"/>
                <a:gd name="T9" fmla="*/ 4489 h 4490"/>
              </a:gdLst>
              <a:ahLst/>
              <a:cxnLst>
                <a:cxn ang="0">
                  <a:pos x="T0" y="T1"/>
                </a:cxn>
                <a:cxn ang="0">
                  <a:pos x="T2" y="T3"/>
                </a:cxn>
                <a:cxn ang="0">
                  <a:pos x="T4" y="T5"/>
                </a:cxn>
                <a:cxn ang="0">
                  <a:pos x="T6" y="T7"/>
                </a:cxn>
                <a:cxn ang="0">
                  <a:pos x="T8" y="T9"/>
                </a:cxn>
              </a:cxnLst>
              <a:rect l="0" t="0" r="r" b="b"/>
              <a:pathLst>
                <a:path w="1969" h="4490">
                  <a:moveTo>
                    <a:pt x="1968" y="4489"/>
                  </a:moveTo>
                  <a:lnTo>
                    <a:pt x="1968" y="0"/>
                  </a:lnTo>
                  <a:lnTo>
                    <a:pt x="0" y="0"/>
                  </a:lnTo>
                  <a:lnTo>
                    <a:pt x="0" y="4489"/>
                  </a:lnTo>
                  <a:lnTo>
                    <a:pt x="1968" y="4489"/>
                  </a:ln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 name="Freeform 10"/>
            <p:cNvSpPr>
              <a:spLocks noChangeArrowheads="1"/>
            </p:cNvSpPr>
            <p:nvPr/>
          </p:nvSpPr>
          <p:spPr bwMode="auto">
            <a:xfrm>
              <a:off x="3364532" y="3064920"/>
              <a:ext cx="504216" cy="1148304"/>
            </a:xfrm>
            <a:custGeom>
              <a:avLst/>
              <a:gdLst>
                <a:gd name="T0" fmla="*/ 1968 w 1969"/>
                <a:gd name="T1" fmla="*/ 0 h 4490"/>
                <a:gd name="T2" fmla="*/ 0 w 1969"/>
                <a:gd name="T3" fmla="*/ 0 h 4490"/>
                <a:gd name="T4" fmla="*/ 0 w 1969"/>
                <a:gd name="T5" fmla="*/ 4489 h 4490"/>
                <a:gd name="T6" fmla="*/ 1968 w 1969"/>
                <a:gd name="T7" fmla="*/ 0 h 4490"/>
              </a:gdLst>
              <a:ahLst/>
              <a:cxnLst>
                <a:cxn ang="0">
                  <a:pos x="T0" y="T1"/>
                </a:cxn>
                <a:cxn ang="0">
                  <a:pos x="T2" y="T3"/>
                </a:cxn>
                <a:cxn ang="0">
                  <a:pos x="T4" y="T5"/>
                </a:cxn>
                <a:cxn ang="0">
                  <a:pos x="T6" y="T7"/>
                </a:cxn>
              </a:cxnLst>
              <a:rect l="0" t="0" r="r" b="b"/>
              <a:pathLst>
                <a:path w="1969" h="4490">
                  <a:moveTo>
                    <a:pt x="1968" y="0"/>
                  </a:moveTo>
                  <a:lnTo>
                    <a:pt x="0" y="0"/>
                  </a:lnTo>
                  <a:lnTo>
                    <a:pt x="0" y="4489"/>
                  </a:lnTo>
                  <a:lnTo>
                    <a:pt x="1968" y="0"/>
                  </a:lnTo>
                </a:path>
              </a:pathLst>
            </a:custGeom>
            <a:solidFill>
              <a:srgbClr val="BBCAD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 name="Freeform 11"/>
            <p:cNvSpPr>
              <a:spLocks noChangeArrowheads="1"/>
            </p:cNvSpPr>
            <p:nvPr/>
          </p:nvSpPr>
          <p:spPr bwMode="auto">
            <a:xfrm>
              <a:off x="3867620" y="2943096"/>
              <a:ext cx="180480" cy="1270128"/>
            </a:xfrm>
            <a:custGeom>
              <a:avLst/>
              <a:gdLst>
                <a:gd name="T0" fmla="*/ 704 w 705"/>
                <a:gd name="T1" fmla="*/ 4963 h 4964"/>
                <a:gd name="T2" fmla="*/ 704 w 705"/>
                <a:gd name="T3" fmla="*/ 474 h 4964"/>
                <a:gd name="T4" fmla="*/ 355 w 705"/>
                <a:gd name="T5" fmla="*/ 0 h 4964"/>
                <a:gd name="T6" fmla="*/ 0 w 705"/>
                <a:gd name="T7" fmla="*/ 474 h 4964"/>
                <a:gd name="T8" fmla="*/ 0 w 705"/>
                <a:gd name="T9" fmla="*/ 4963 h 4964"/>
                <a:gd name="T10" fmla="*/ 704 w 705"/>
                <a:gd name="T11" fmla="*/ 4963 h 4964"/>
              </a:gdLst>
              <a:ahLst/>
              <a:cxnLst>
                <a:cxn ang="0">
                  <a:pos x="T0" y="T1"/>
                </a:cxn>
                <a:cxn ang="0">
                  <a:pos x="T2" y="T3"/>
                </a:cxn>
                <a:cxn ang="0">
                  <a:pos x="T4" y="T5"/>
                </a:cxn>
                <a:cxn ang="0">
                  <a:pos x="T6" y="T7"/>
                </a:cxn>
                <a:cxn ang="0">
                  <a:pos x="T8" y="T9"/>
                </a:cxn>
                <a:cxn ang="0">
                  <a:pos x="T10" y="T11"/>
                </a:cxn>
              </a:cxnLst>
              <a:rect l="0" t="0" r="r" b="b"/>
              <a:pathLst>
                <a:path w="705" h="4964">
                  <a:moveTo>
                    <a:pt x="704" y="4963"/>
                  </a:moveTo>
                  <a:lnTo>
                    <a:pt x="704" y="474"/>
                  </a:lnTo>
                  <a:lnTo>
                    <a:pt x="355" y="0"/>
                  </a:lnTo>
                  <a:lnTo>
                    <a:pt x="0" y="474"/>
                  </a:lnTo>
                  <a:lnTo>
                    <a:pt x="0" y="4963"/>
                  </a:lnTo>
                  <a:lnTo>
                    <a:pt x="704" y="4963"/>
                  </a:lnTo>
                </a:path>
              </a:pathLst>
            </a:custGeom>
            <a:solidFill>
              <a:srgbClr val="B0BEC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9" name="Freeform 12"/>
            <p:cNvSpPr>
              <a:spLocks noChangeArrowheads="1"/>
            </p:cNvSpPr>
            <p:nvPr/>
          </p:nvSpPr>
          <p:spPr bwMode="auto">
            <a:xfrm>
              <a:off x="3942068" y="3061536"/>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0" name="Freeform 13"/>
            <p:cNvSpPr>
              <a:spLocks noChangeArrowheads="1"/>
            </p:cNvSpPr>
            <p:nvPr/>
          </p:nvSpPr>
          <p:spPr bwMode="auto">
            <a:xfrm>
              <a:off x="3942068" y="3266832"/>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1" name="Freeform 14"/>
            <p:cNvSpPr>
              <a:spLocks noChangeArrowheads="1"/>
            </p:cNvSpPr>
            <p:nvPr/>
          </p:nvSpPr>
          <p:spPr bwMode="auto">
            <a:xfrm>
              <a:off x="3942068" y="3472128"/>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2" name="Freeform 15"/>
            <p:cNvSpPr>
              <a:spLocks noChangeArrowheads="1"/>
            </p:cNvSpPr>
            <p:nvPr/>
          </p:nvSpPr>
          <p:spPr bwMode="auto">
            <a:xfrm>
              <a:off x="3942068" y="3676296"/>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3" name="Freeform 16"/>
            <p:cNvSpPr>
              <a:spLocks noChangeArrowheads="1"/>
            </p:cNvSpPr>
            <p:nvPr/>
          </p:nvSpPr>
          <p:spPr bwMode="auto">
            <a:xfrm>
              <a:off x="3942068" y="3881592"/>
              <a:ext cx="40608" cy="100392"/>
            </a:xfrm>
            <a:custGeom>
              <a:avLst/>
              <a:gdLst>
                <a:gd name="T0" fmla="*/ 157 w 158"/>
                <a:gd name="T1" fmla="*/ 393 h 394"/>
                <a:gd name="T2" fmla="*/ 0 w 158"/>
                <a:gd name="T3" fmla="*/ 393 h 394"/>
                <a:gd name="T4" fmla="*/ 0 w 158"/>
                <a:gd name="T5" fmla="*/ 0 h 394"/>
                <a:gd name="T6" fmla="*/ 157 w 158"/>
                <a:gd name="T7" fmla="*/ 0 h 394"/>
                <a:gd name="T8" fmla="*/ 157 w 158"/>
                <a:gd name="T9" fmla="*/ 393 h 394"/>
              </a:gdLst>
              <a:ahLst/>
              <a:cxnLst>
                <a:cxn ang="0">
                  <a:pos x="T0" y="T1"/>
                </a:cxn>
                <a:cxn ang="0">
                  <a:pos x="T2" y="T3"/>
                </a:cxn>
                <a:cxn ang="0">
                  <a:pos x="T4" y="T5"/>
                </a:cxn>
                <a:cxn ang="0">
                  <a:pos x="T6" y="T7"/>
                </a:cxn>
                <a:cxn ang="0">
                  <a:pos x="T8" y="T9"/>
                </a:cxn>
              </a:cxnLst>
              <a:rect l="0" t="0" r="r" b="b"/>
              <a:pathLst>
                <a:path w="158" h="394">
                  <a:moveTo>
                    <a:pt x="157" y="393"/>
                  </a:moveTo>
                  <a:lnTo>
                    <a:pt x="0" y="393"/>
                  </a:lnTo>
                  <a:lnTo>
                    <a:pt x="0" y="0"/>
                  </a:lnTo>
                  <a:lnTo>
                    <a:pt x="157" y="0"/>
                  </a:lnTo>
                  <a:lnTo>
                    <a:pt x="157" y="39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4" name="Freeform 17"/>
            <p:cNvSpPr>
              <a:spLocks noChangeArrowheads="1"/>
            </p:cNvSpPr>
            <p:nvPr/>
          </p:nvSpPr>
          <p:spPr bwMode="auto">
            <a:xfrm>
              <a:off x="3942068" y="4085760"/>
              <a:ext cx="40608" cy="100392"/>
            </a:xfrm>
            <a:custGeom>
              <a:avLst/>
              <a:gdLst>
                <a:gd name="T0" fmla="*/ 157 w 158"/>
                <a:gd name="T1" fmla="*/ 393 h 394"/>
                <a:gd name="T2" fmla="*/ 0 w 158"/>
                <a:gd name="T3" fmla="*/ 393 h 394"/>
                <a:gd name="T4" fmla="*/ 0 w 158"/>
                <a:gd name="T5" fmla="*/ 0 h 394"/>
                <a:gd name="T6" fmla="*/ 157 w 158"/>
                <a:gd name="T7" fmla="*/ 0 h 394"/>
                <a:gd name="T8" fmla="*/ 157 w 158"/>
                <a:gd name="T9" fmla="*/ 393 h 394"/>
              </a:gdLst>
              <a:ahLst/>
              <a:cxnLst>
                <a:cxn ang="0">
                  <a:pos x="T0" y="T1"/>
                </a:cxn>
                <a:cxn ang="0">
                  <a:pos x="T2" y="T3"/>
                </a:cxn>
                <a:cxn ang="0">
                  <a:pos x="T4" y="T5"/>
                </a:cxn>
                <a:cxn ang="0">
                  <a:pos x="T6" y="T7"/>
                </a:cxn>
                <a:cxn ang="0">
                  <a:pos x="T8" y="T9"/>
                </a:cxn>
              </a:cxnLst>
              <a:rect l="0" t="0" r="r" b="b"/>
              <a:pathLst>
                <a:path w="158" h="394">
                  <a:moveTo>
                    <a:pt x="157" y="393"/>
                  </a:moveTo>
                  <a:lnTo>
                    <a:pt x="0" y="393"/>
                  </a:lnTo>
                  <a:lnTo>
                    <a:pt x="0" y="0"/>
                  </a:lnTo>
                  <a:lnTo>
                    <a:pt x="157" y="0"/>
                  </a:lnTo>
                  <a:lnTo>
                    <a:pt x="157" y="39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5" name="Freeform 18"/>
            <p:cNvSpPr>
              <a:spLocks noChangeArrowheads="1"/>
            </p:cNvSpPr>
            <p:nvPr/>
          </p:nvSpPr>
          <p:spPr bwMode="auto">
            <a:xfrm>
              <a:off x="4386500" y="3133728"/>
              <a:ext cx="179352" cy="1079496"/>
            </a:xfrm>
            <a:custGeom>
              <a:avLst/>
              <a:gdLst>
                <a:gd name="T0" fmla="*/ 701 w 702"/>
                <a:gd name="T1" fmla="*/ 4217 h 4218"/>
                <a:gd name="T2" fmla="*/ 701 w 702"/>
                <a:gd name="T3" fmla="*/ 473 h 4218"/>
                <a:gd name="T4" fmla="*/ 355 w 702"/>
                <a:gd name="T5" fmla="*/ 0 h 4218"/>
                <a:gd name="T6" fmla="*/ 0 w 702"/>
                <a:gd name="T7" fmla="*/ 473 h 4218"/>
                <a:gd name="T8" fmla="*/ 0 w 702"/>
                <a:gd name="T9" fmla="*/ 4217 h 4218"/>
                <a:gd name="T10" fmla="*/ 701 w 702"/>
                <a:gd name="T11" fmla="*/ 4217 h 4218"/>
              </a:gdLst>
              <a:ahLst/>
              <a:cxnLst>
                <a:cxn ang="0">
                  <a:pos x="T0" y="T1"/>
                </a:cxn>
                <a:cxn ang="0">
                  <a:pos x="T2" y="T3"/>
                </a:cxn>
                <a:cxn ang="0">
                  <a:pos x="T4" y="T5"/>
                </a:cxn>
                <a:cxn ang="0">
                  <a:pos x="T6" y="T7"/>
                </a:cxn>
                <a:cxn ang="0">
                  <a:pos x="T8" y="T9"/>
                </a:cxn>
                <a:cxn ang="0">
                  <a:pos x="T10" y="T11"/>
                </a:cxn>
              </a:cxnLst>
              <a:rect l="0" t="0" r="r" b="b"/>
              <a:pathLst>
                <a:path w="702" h="4218">
                  <a:moveTo>
                    <a:pt x="701" y="4217"/>
                  </a:moveTo>
                  <a:lnTo>
                    <a:pt x="701" y="473"/>
                  </a:lnTo>
                  <a:lnTo>
                    <a:pt x="355" y="0"/>
                  </a:lnTo>
                  <a:lnTo>
                    <a:pt x="0" y="473"/>
                  </a:lnTo>
                  <a:lnTo>
                    <a:pt x="0" y="4217"/>
                  </a:lnTo>
                  <a:lnTo>
                    <a:pt x="701" y="4217"/>
                  </a:lnTo>
                </a:path>
              </a:pathLst>
            </a:custGeom>
            <a:solidFill>
              <a:srgbClr val="B0BEC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6" name="Freeform 19"/>
            <p:cNvSpPr>
              <a:spLocks noChangeArrowheads="1"/>
            </p:cNvSpPr>
            <p:nvPr/>
          </p:nvSpPr>
          <p:spPr bwMode="auto">
            <a:xfrm>
              <a:off x="4010876" y="3254424"/>
              <a:ext cx="375624" cy="957672"/>
            </a:xfrm>
            <a:custGeom>
              <a:avLst/>
              <a:gdLst>
                <a:gd name="T0" fmla="*/ 1469 w 1470"/>
                <a:gd name="T1" fmla="*/ 3744 h 3745"/>
                <a:gd name="T2" fmla="*/ 1469 w 1470"/>
                <a:gd name="T3" fmla="*/ 0 h 3745"/>
                <a:gd name="T4" fmla="*/ 0 w 1470"/>
                <a:gd name="T5" fmla="*/ 0 h 3745"/>
                <a:gd name="T6" fmla="*/ 0 w 1470"/>
                <a:gd name="T7" fmla="*/ 3744 h 3745"/>
                <a:gd name="T8" fmla="*/ 1469 w 1470"/>
                <a:gd name="T9" fmla="*/ 3744 h 3745"/>
              </a:gdLst>
              <a:ahLst/>
              <a:cxnLst>
                <a:cxn ang="0">
                  <a:pos x="T0" y="T1"/>
                </a:cxn>
                <a:cxn ang="0">
                  <a:pos x="T2" y="T3"/>
                </a:cxn>
                <a:cxn ang="0">
                  <a:pos x="T4" y="T5"/>
                </a:cxn>
                <a:cxn ang="0">
                  <a:pos x="T6" y="T7"/>
                </a:cxn>
                <a:cxn ang="0">
                  <a:pos x="T8" y="T9"/>
                </a:cxn>
              </a:cxnLst>
              <a:rect l="0" t="0" r="r" b="b"/>
              <a:pathLst>
                <a:path w="1470" h="3745">
                  <a:moveTo>
                    <a:pt x="1469" y="3744"/>
                  </a:moveTo>
                  <a:lnTo>
                    <a:pt x="1469" y="0"/>
                  </a:lnTo>
                  <a:lnTo>
                    <a:pt x="0" y="0"/>
                  </a:lnTo>
                  <a:lnTo>
                    <a:pt x="0" y="3744"/>
                  </a:lnTo>
                  <a:lnTo>
                    <a:pt x="1469" y="3744"/>
                  </a:ln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7" name="Freeform 20"/>
            <p:cNvSpPr>
              <a:spLocks noChangeArrowheads="1"/>
            </p:cNvSpPr>
            <p:nvPr/>
          </p:nvSpPr>
          <p:spPr bwMode="auto">
            <a:xfrm>
              <a:off x="4010876" y="3254424"/>
              <a:ext cx="375624" cy="957672"/>
            </a:xfrm>
            <a:custGeom>
              <a:avLst/>
              <a:gdLst>
                <a:gd name="T0" fmla="*/ 1469 w 1470"/>
                <a:gd name="T1" fmla="*/ 0 h 3745"/>
                <a:gd name="T2" fmla="*/ 0 w 1470"/>
                <a:gd name="T3" fmla="*/ 0 h 3745"/>
                <a:gd name="T4" fmla="*/ 0 w 1470"/>
                <a:gd name="T5" fmla="*/ 3744 h 3745"/>
                <a:gd name="T6" fmla="*/ 1469 w 1470"/>
                <a:gd name="T7" fmla="*/ 0 h 3745"/>
              </a:gdLst>
              <a:ahLst/>
              <a:cxnLst>
                <a:cxn ang="0">
                  <a:pos x="T0" y="T1"/>
                </a:cxn>
                <a:cxn ang="0">
                  <a:pos x="T2" y="T3"/>
                </a:cxn>
                <a:cxn ang="0">
                  <a:pos x="T4" y="T5"/>
                </a:cxn>
                <a:cxn ang="0">
                  <a:pos x="T6" y="T7"/>
                </a:cxn>
              </a:cxnLst>
              <a:rect l="0" t="0" r="r" b="b"/>
              <a:pathLst>
                <a:path w="1470" h="3745">
                  <a:moveTo>
                    <a:pt x="1469" y="0"/>
                  </a:moveTo>
                  <a:lnTo>
                    <a:pt x="0" y="0"/>
                  </a:lnTo>
                  <a:lnTo>
                    <a:pt x="0" y="3744"/>
                  </a:lnTo>
                  <a:lnTo>
                    <a:pt x="1469" y="0"/>
                  </a:lnTo>
                </a:path>
              </a:pathLst>
            </a:custGeom>
            <a:solidFill>
              <a:srgbClr val="BBCAD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8" name="Freeform 21"/>
            <p:cNvSpPr>
              <a:spLocks noChangeArrowheads="1"/>
            </p:cNvSpPr>
            <p:nvPr/>
          </p:nvSpPr>
          <p:spPr bwMode="auto">
            <a:xfrm>
              <a:off x="4010876" y="3133728"/>
              <a:ext cx="466992" cy="120696"/>
            </a:xfrm>
            <a:custGeom>
              <a:avLst/>
              <a:gdLst>
                <a:gd name="T0" fmla="*/ 1824 w 1825"/>
                <a:gd name="T1" fmla="*/ 0 h 474"/>
                <a:gd name="T2" fmla="*/ 355 w 1825"/>
                <a:gd name="T3" fmla="*/ 0 h 474"/>
                <a:gd name="T4" fmla="*/ 0 w 1825"/>
                <a:gd name="T5" fmla="*/ 473 h 474"/>
                <a:gd name="T6" fmla="*/ 1469 w 1825"/>
                <a:gd name="T7" fmla="*/ 473 h 474"/>
                <a:gd name="T8" fmla="*/ 1824 w 1825"/>
                <a:gd name="T9" fmla="*/ 0 h 474"/>
              </a:gdLst>
              <a:ahLst/>
              <a:cxnLst>
                <a:cxn ang="0">
                  <a:pos x="T0" y="T1"/>
                </a:cxn>
                <a:cxn ang="0">
                  <a:pos x="T2" y="T3"/>
                </a:cxn>
                <a:cxn ang="0">
                  <a:pos x="T4" y="T5"/>
                </a:cxn>
                <a:cxn ang="0">
                  <a:pos x="T6" y="T7"/>
                </a:cxn>
                <a:cxn ang="0">
                  <a:pos x="T8" y="T9"/>
                </a:cxn>
              </a:cxnLst>
              <a:rect l="0" t="0" r="r" b="b"/>
              <a:pathLst>
                <a:path w="1825" h="474">
                  <a:moveTo>
                    <a:pt x="1824" y="0"/>
                  </a:moveTo>
                  <a:lnTo>
                    <a:pt x="355" y="0"/>
                  </a:lnTo>
                  <a:lnTo>
                    <a:pt x="0" y="473"/>
                  </a:lnTo>
                  <a:lnTo>
                    <a:pt x="1469" y="473"/>
                  </a:lnTo>
                  <a:lnTo>
                    <a:pt x="1824" y="0"/>
                  </a:lnTo>
                </a:path>
              </a:pathLst>
            </a:custGeom>
            <a:solidFill>
              <a:srgbClr val="889EA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9" name="Freeform 22"/>
            <p:cNvSpPr>
              <a:spLocks noChangeArrowheads="1"/>
            </p:cNvSpPr>
            <p:nvPr/>
          </p:nvSpPr>
          <p:spPr bwMode="auto">
            <a:xfrm>
              <a:off x="4446284" y="3256680"/>
              <a:ext cx="67680" cy="100392"/>
            </a:xfrm>
            <a:custGeom>
              <a:avLst/>
              <a:gdLst>
                <a:gd name="T0" fmla="*/ 263 w 264"/>
                <a:gd name="T1" fmla="*/ 393 h 394"/>
                <a:gd name="T2" fmla="*/ 0 w 264"/>
                <a:gd name="T3" fmla="*/ 393 h 394"/>
                <a:gd name="T4" fmla="*/ 0 w 264"/>
                <a:gd name="T5" fmla="*/ 0 h 394"/>
                <a:gd name="T6" fmla="*/ 263 w 264"/>
                <a:gd name="T7" fmla="*/ 0 h 394"/>
                <a:gd name="T8" fmla="*/ 263 w 264"/>
                <a:gd name="T9" fmla="*/ 393 h 394"/>
              </a:gdLst>
              <a:ahLst/>
              <a:cxnLst>
                <a:cxn ang="0">
                  <a:pos x="T0" y="T1"/>
                </a:cxn>
                <a:cxn ang="0">
                  <a:pos x="T2" y="T3"/>
                </a:cxn>
                <a:cxn ang="0">
                  <a:pos x="T4" y="T5"/>
                </a:cxn>
                <a:cxn ang="0">
                  <a:pos x="T6" y="T7"/>
                </a:cxn>
                <a:cxn ang="0">
                  <a:pos x="T8" y="T9"/>
                </a:cxn>
              </a:cxnLst>
              <a:rect l="0" t="0" r="r" b="b"/>
              <a:pathLst>
                <a:path w="264" h="394">
                  <a:moveTo>
                    <a:pt x="263" y="393"/>
                  </a:moveTo>
                  <a:lnTo>
                    <a:pt x="0" y="393"/>
                  </a:lnTo>
                  <a:lnTo>
                    <a:pt x="0" y="0"/>
                  </a:lnTo>
                  <a:lnTo>
                    <a:pt x="263" y="0"/>
                  </a:lnTo>
                  <a:lnTo>
                    <a:pt x="263" y="39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0" name="Freeform 23"/>
            <p:cNvSpPr>
              <a:spLocks noChangeArrowheads="1"/>
            </p:cNvSpPr>
            <p:nvPr/>
          </p:nvSpPr>
          <p:spPr bwMode="auto">
            <a:xfrm>
              <a:off x="4446284" y="3415728"/>
              <a:ext cx="67680" cy="101520"/>
            </a:xfrm>
            <a:custGeom>
              <a:avLst/>
              <a:gdLst>
                <a:gd name="T0" fmla="*/ 263 w 264"/>
                <a:gd name="T1" fmla="*/ 394 h 395"/>
                <a:gd name="T2" fmla="*/ 0 w 264"/>
                <a:gd name="T3" fmla="*/ 394 h 395"/>
                <a:gd name="T4" fmla="*/ 0 w 264"/>
                <a:gd name="T5" fmla="*/ 0 h 395"/>
                <a:gd name="T6" fmla="*/ 263 w 264"/>
                <a:gd name="T7" fmla="*/ 0 h 395"/>
                <a:gd name="T8" fmla="*/ 263 w 264"/>
                <a:gd name="T9" fmla="*/ 394 h 395"/>
              </a:gdLst>
              <a:ahLst/>
              <a:cxnLst>
                <a:cxn ang="0">
                  <a:pos x="T0" y="T1"/>
                </a:cxn>
                <a:cxn ang="0">
                  <a:pos x="T2" y="T3"/>
                </a:cxn>
                <a:cxn ang="0">
                  <a:pos x="T4" y="T5"/>
                </a:cxn>
                <a:cxn ang="0">
                  <a:pos x="T6" y="T7"/>
                </a:cxn>
                <a:cxn ang="0">
                  <a:pos x="T8" y="T9"/>
                </a:cxn>
              </a:cxnLst>
              <a:rect l="0" t="0" r="r" b="b"/>
              <a:pathLst>
                <a:path w="264" h="395">
                  <a:moveTo>
                    <a:pt x="263" y="394"/>
                  </a:moveTo>
                  <a:lnTo>
                    <a:pt x="0" y="394"/>
                  </a:lnTo>
                  <a:lnTo>
                    <a:pt x="0" y="0"/>
                  </a:lnTo>
                  <a:lnTo>
                    <a:pt x="263" y="0"/>
                  </a:lnTo>
                  <a:lnTo>
                    <a:pt x="263"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1" name="Freeform 24"/>
            <p:cNvSpPr>
              <a:spLocks noChangeArrowheads="1"/>
            </p:cNvSpPr>
            <p:nvPr/>
          </p:nvSpPr>
          <p:spPr bwMode="auto">
            <a:xfrm>
              <a:off x="4446284" y="3573648"/>
              <a:ext cx="67680" cy="101520"/>
            </a:xfrm>
            <a:custGeom>
              <a:avLst/>
              <a:gdLst>
                <a:gd name="T0" fmla="*/ 263 w 264"/>
                <a:gd name="T1" fmla="*/ 394 h 395"/>
                <a:gd name="T2" fmla="*/ 0 w 264"/>
                <a:gd name="T3" fmla="*/ 394 h 395"/>
                <a:gd name="T4" fmla="*/ 0 w 264"/>
                <a:gd name="T5" fmla="*/ 0 h 395"/>
                <a:gd name="T6" fmla="*/ 263 w 264"/>
                <a:gd name="T7" fmla="*/ 0 h 395"/>
                <a:gd name="T8" fmla="*/ 263 w 264"/>
                <a:gd name="T9" fmla="*/ 394 h 395"/>
              </a:gdLst>
              <a:ahLst/>
              <a:cxnLst>
                <a:cxn ang="0">
                  <a:pos x="T0" y="T1"/>
                </a:cxn>
                <a:cxn ang="0">
                  <a:pos x="T2" y="T3"/>
                </a:cxn>
                <a:cxn ang="0">
                  <a:pos x="T4" y="T5"/>
                </a:cxn>
                <a:cxn ang="0">
                  <a:pos x="T6" y="T7"/>
                </a:cxn>
                <a:cxn ang="0">
                  <a:pos x="T8" y="T9"/>
                </a:cxn>
              </a:cxnLst>
              <a:rect l="0" t="0" r="r" b="b"/>
              <a:pathLst>
                <a:path w="264" h="395">
                  <a:moveTo>
                    <a:pt x="263" y="394"/>
                  </a:moveTo>
                  <a:lnTo>
                    <a:pt x="0" y="394"/>
                  </a:lnTo>
                  <a:lnTo>
                    <a:pt x="0" y="0"/>
                  </a:lnTo>
                  <a:lnTo>
                    <a:pt x="263" y="0"/>
                  </a:lnTo>
                  <a:lnTo>
                    <a:pt x="263"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2" name="Freeform 25"/>
            <p:cNvSpPr>
              <a:spLocks noChangeArrowheads="1"/>
            </p:cNvSpPr>
            <p:nvPr/>
          </p:nvSpPr>
          <p:spPr bwMode="auto">
            <a:xfrm>
              <a:off x="4446284" y="3732696"/>
              <a:ext cx="67680" cy="101520"/>
            </a:xfrm>
            <a:custGeom>
              <a:avLst/>
              <a:gdLst>
                <a:gd name="T0" fmla="*/ 263 w 264"/>
                <a:gd name="T1" fmla="*/ 394 h 395"/>
                <a:gd name="T2" fmla="*/ 0 w 264"/>
                <a:gd name="T3" fmla="*/ 394 h 395"/>
                <a:gd name="T4" fmla="*/ 0 w 264"/>
                <a:gd name="T5" fmla="*/ 0 h 395"/>
                <a:gd name="T6" fmla="*/ 263 w 264"/>
                <a:gd name="T7" fmla="*/ 0 h 395"/>
                <a:gd name="T8" fmla="*/ 263 w 264"/>
                <a:gd name="T9" fmla="*/ 394 h 395"/>
              </a:gdLst>
              <a:ahLst/>
              <a:cxnLst>
                <a:cxn ang="0">
                  <a:pos x="T0" y="T1"/>
                </a:cxn>
                <a:cxn ang="0">
                  <a:pos x="T2" y="T3"/>
                </a:cxn>
                <a:cxn ang="0">
                  <a:pos x="T4" y="T5"/>
                </a:cxn>
                <a:cxn ang="0">
                  <a:pos x="T6" y="T7"/>
                </a:cxn>
                <a:cxn ang="0">
                  <a:pos x="T8" y="T9"/>
                </a:cxn>
              </a:cxnLst>
              <a:rect l="0" t="0" r="r" b="b"/>
              <a:pathLst>
                <a:path w="264" h="395">
                  <a:moveTo>
                    <a:pt x="263" y="394"/>
                  </a:moveTo>
                  <a:lnTo>
                    <a:pt x="0" y="394"/>
                  </a:lnTo>
                  <a:lnTo>
                    <a:pt x="0" y="0"/>
                  </a:lnTo>
                  <a:lnTo>
                    <a:pt x="263" y="0"/>
                  </a:lnTo>
                  <a:lnTo>
                    <a:pt x="263"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3" name="Freeform 26"/>
            <p:cNvSpPr>
              <a:spLocks noChangeArrowheads="1"/>
            </p:cNvSpPr>
            <p:nvPr/>
          </p:nvSpPr>
          <p:spPr bwMode="auto">
            <a:xfrm>
              <a:off x="4446284" y="3891744"/>
              <a:ext cx="67680" cy="101520"/>
            </a:xfrm>
            <a:custGeom>
              <a:avLst/>
              <a:gdLst>
                <a:gd name="T0" fmla="*/ 263 w 264"/>
                <a:gd name="T1" fmla="*/ 394 h 395"/>
                <a:gd name="T2" fmla="*/ 0 w 264"/>
                <a:gd name="T3" fmla="*/ 394 h 395"/>
                <a:gd name="T4" fmla="*/ 0 w 264"/>
                <a:gd name="T5" fmla="*/ 0 h 395"/>
                <a:gd name="T6" fmla="*/ 263 w 264"/>
                <a:gd name="T7" fmla="*/ 0 h 395"/>
                <a:gd name="T8" fmla="*/ 263 w 264"/>
                <a:gd name="T9" fmla="*/ 394 h 395"/>
              </a:gdLst>
              <a:ahLst/>
              <a:cxnLst>
                <a:cxn ang="0">
                  <a:pos x="T0" y="T1"/>
                </a:cxn>
                <a:cxn ang="0">
                  <a:pos x="T2" y="T3"/>
                </a:cxn>
                <a:cxn ang="0">
                  <a:pos x="T4" y="T5"/>
                </a:cxn>
                <a:cxn ang="0">
                  <a:pos x="T6" y="T7"/>
                </a:cxn>
                <a:cxn ang="0">
                  <a:pos x="T8" y="T9"/>
                </a:cxn>
              </a:cxnLst>
              <a:rect l="0" t="0" r="r" b="b"/>
              <a:pathLst>
                <a:path w="264" h="395">
                  <a:moveTo>
                    <a:pt x="263" y="394"/>
                  </a:moveTo>
                  <a:lnTo>
                    <a:pt x="0" y="394"/>
                  </a:lnTo>
                  <a:lnTo>
                    <a:pt x="0" y="0"/>
                  </a:lnTo>
                  <a:lnTo>
                    <a:pt x="263" y="0"/>
                  </a:lnTo>
                  <a:lnTo>
                    <a:pt x="263"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4" name="Freeform 27"/>
            <p:cNvSpPr>
              <a:spLocks noChangeArrowheads="1"/>
            </p:cNvSpPr>
            <p:nvPr/>
          </p:nvSpPr>
          <p:spPr bwMode="auto">
            <a:xfrm>
              <a:off x="4446284" y="4050792"/>
              <a:ext cx="67680" cy="100392"/>
            </a:xfrm>
            <a:custGeom>
              <a:avLst/>
              <a:gdLst>
                <a:gd name="T0" fmla="*/ 263 w 264"/>
                <a:gd name="T1" fmla="*/ 393 h 394"/>
                <a:gd name="T2" fmla="*/ 0 w 264"/>
                <a:gd name="T3" fmla="*/ 393 h 394"/>
                <a:gd name="T4" fmla="*/ 0 w 264"/>
                <a:gd name="T5" fmla="*/ 0 h 394"/>
                <a:gd name="T6" fmla="*/ 263 w 264"/>
                <a:gd name="T7" fmla="*/ 0 h 394"/>
                <a:gd name="T8" fmla="*/ 263 w 264"/>
                <a:gd name="T9" fmla="*/ 393 h 394"/>
              </a:gdLst>
              <a:ahLst/>
              <a:cxnLst>
                <a:cxn ang="0">
                  <a:pos x="T0" y="T1"/>
                </a:cxn>
                <a:cxn ang="0">
                  <a:pos x="T2" y="T3"/>
                </a:cxn>
                <a:cxn ang="0">
                  <a:pos x="T4" y="T5"/>
                </a:cxn>
                <a:cxn ang="0">
                  <a:pos x="T6" y="T7"/>
                </a:cxn>
                <a:cxn ang="0">
                  <a:pos x="T8" y="T9"/>
                </a:cxn>
              </a:cxnLst>
              <a:rect l="0" t="0" r="r" b="b"/>
              <a:pathLst>
                <a:path w="264" h="394">
                  <a:moveTo>
                    <a:pt x="263" y="393"/>
                  </a:moveTo>
                  <a:lnTo>
                    <a:pt x="0" y="393"/>
                  </a:lnTo>
                  <a:lnTo>
                    <a:pt x="0" y="0"/>
                  </a:lnTo>
                  <a:lnTo>
                    <a:pt x="263" y="0"/>
                  </a:lnTo>
                  <a:lnTo>
                    <a:pt x="263" y="39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5" name="Freeform 28"/>
            <p:cNvSpPr>
              <a:spLocks noChangeArrowheads="1"/>
            </p:cNvSpPr>
            <p:nvPr/>
          </p:nvSpPr>
          <p:spPr bwMode="auto">
            <a:xfrm>
              <a:off x="2520788" y="2943096"/>
              <a:ext cx="398184" cy="121824"/>
            </a:xfrm>
            <a:custGeom>
              <a:avLst/>
              <a:gdLst>
                <a:gd name="T0" fmla="*/ 1555 w 1556"/>
                <a:gd name="T1" fmla="*/ 0 h 475"/>
                <a:gd name="T2" fmla="*/ 355 w 1556"/>
                <a:gd name="T3" fmla="*/ 0 h 475"/>
                <a:gd name="T4" fmla="*/ 0 w 1556"/>
                <a:gd name="T5" fmla="*/ 474 h 475"/>
                <a:gd name="T6" fmla="*/ 1200 w 1556"/>
                <a:gd name="T7" fmla="*/ 474 h 475"/>
                <a:gd name="T8" fmla="*/ 1555 w 1556"/>
                <a:gd name="T9" fmla="*/ 0 h 475"/>
              </a:gdLst>
              <a:ahLst/>
              <a:cxnLst>
                <a:cxn ang="0">
                  <a:pos x="T0" y="T1"/>
                </a:cxn>
                <a:cxn ang="0">
                  <a:pos x="T2" y="T3"/>
                </a:cxn>
                <a:cxn ang="0">
                  <a:pos x="T4" y="T5"/>
                </a:cxn>
                <a:cxn ang="0">
                  <a:pos x="T6" y="T7"/>
                </a:cxn>
                <a:cxn ang="0">
                  <a:pos x="T8" y="T9"/>
                </a:cxn>
              </a:cxnLst>
              <a:rect l="0" t="0" r="r" b="b"/>
              <a:pathLst>
                <a:path w="1556" h="475">
                  <a:moveTo>
                    <a:pt x="1555" y="0"/>
                  </a:moveTo>
                  <a:lnTo>
                    <a:pt x="355" y="0"/>
                  </a:lnTo>
                  <a:lnTo>
                    <a:pt x="0" y="474"/>
                  </a:lnTo>
                  <a:lnTo>
                    <a:pt x="1200" y="474"/>
                  </a:lnTo>
                  <a:lnTo>
                    <a:pt x="1555" y="0"/>
                  </a:lnTo>
                </a:path>
              </a:pathLst>
            </a:custGeom>
            <a:solidFill>
              <a:srgbClr val="889EA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6" name="Freeform 29"/>
            <p:cNvSpPr>
              <a:spLocks noChangeArrowheads="1"/>
            </p:cNvSpPr>
            <p:nvPr/>
          </p:nvSpPr>
          <p:spPr bwMode="auto">
            <a:xfrm>
              <a:off x="2520788" y="3064920"/>
              <a:ext cx="306816" cy="1148304"/>
            </a:xfrm>
            <a:custGeom>
              <a:avLst/>
              <a:gdLst>
                <a:gd name="T0" fmla="*/ 1200 w 1201"/>
                <a:gd name="T1" fmla="*/ 4489 h 4490"/>
                <a:gd name="T2" fmla="*/ 1200 w 1201"/>
                <a:gd name="T3" fmla="*/ 0 h 4490"/>
                <a:gd name="T4" fmla="*/ 0 w 1201"/>
                <a:gd name="T5" fmla="*/ 0 h 4490"/>
                <a:gd name="T6" fmla="*/ 0 w 1201"/>
                <a:gd name="T7" fmla="*/ 4489 h 4490"/>
                <a:gd name="T8" fmla="*/ 1200 w 1201"/>
                <a:gd name="T9" fmla="*/ 4489 h 4490"/>
              </a:gdLst>
              <a:ahLst/>
              <a:cxnLst>
                <a:cxn ang="0">
                  <a:pos x="T0" y="T1"/>
                </a:cxn>
                <a:cxn ang="0">
                  <a:pos x="T2" y="T3"/>
                </a:cxn>
                <a:cxn ang="0">
                  <a:pos x="T4" y="T5"/>
                </a:cxn>
                <a:cxn ang="0">
                  <a:pos x="T6" y="T7"/>
                </a:cxn>
                <a:cxn ang="0">
                  <a:pos x="T8" y="T9"/>
                </a:cxn>
              </a:cxnLst>
              <a:rect l="0" t="0" r="r" b="b"/>
              <a:pathLst>
                <a:path w="1201" h="4490">
                  <a:moveTo>
                    <a:pt x="1200" y="4489"/>
                  </a:moveTo>
                  <a:lnTo>
                    <a:pt x="1200" y="0"/>
                  </a:lnTo>
                  <a:lnTo>
                    <a:pt x="0" y="0"/>
                  </a:lnTo>
                  <a:lnTo>
                    <a:pt x="0" y="4489"/>
                  </a:lnTo>
                  <a:lnTo>
                    <a:pt x="1200" y="4489"/>
                  </a:ln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7" name="Freeform 30"/>
            <p:cNvSpPr>
              <a:spLocks noChangeArrowheads="1"/>
            </p:cNvSpPr>
            <p:nvPr/>
          </p:nvSpPr>
          <p:spPr bwMode="auto">
            <a:xfrm>
              <a:off x="2520788" y="3064920"/>
              <a:ext cx="306816" cy="1148304"/>
            </a:xfrm>
            <a:custGeom>
              <a:avLst/>
              <a:gdLst>
                <a:gd name="T0" fmla="*/ 1200 w 1201"/>
                <a:gd name="T1" fmla="*/ 0 h 4490"/>
                <a:gd name="T2" fmla="*/ 0 w 1201"/>
                <a:gd name="T3" fmla="*/ 0 h 4490"/>
                <a:gd name="T4" fmla="*/ 0 w 1201"/>
                <a:gd name="T5" fmla="*/ 4489 h 4490"/>
                <a:gd name="T6" fmla="*/ 1200 w 1201"/>
                <a:gd name="T7" fmla="*/ 0 h 4490"/>
              </a:gdLst>
              <a:ahLst/>
              <a:cxnLst>
                <a:cxn ang="0">
                  <a:pos x="T0" y="T1"/>
                </a:cxn>
                <a:cxn ang="0">
                  <a:pos x="T2" y="T3"/>
                </a:cxn>
                <a:cxn ang="0">
                  <a:pos x="T4" y="T5"/>
                </a:cxn>
                <a:cxn ang="0">
                  <a:pos x="T6" y="T7"/>
                </a:cxn>
              </a:cxnLst>
              <a:rect l="0" t="0" r="r" b="b"/>
              <a:pathLst>
                <a:path w="1201" h="4490">
                  <a:moveTo>
                    <a:pt x="1200" y="0"/>
                  </a:moveTo>
                  <a:lnTo>
                    <a:pt x="0" y="0"/>
                  </a:lnTo>
                  <a:lnTo>
                    <a:pt x="0" y="4489"/>
                  </a:lnTo>
                  <a:lnTo>
                    <a:pt x="1200" y="0"/>
                  </a:lnTo>
                </a:path>
              </a:pathLst>
            </a:custGeom>
            <a:solidFill>
              <a:srgbClr val="BBCAD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8" name="Freeform 31"/>
            <p:cNvSpPr>
              <a:spLocks noChangeArrowheads="1"/>
            </p:cNvSpPr>
            <p:nvPr/>
          </p:nvSpPr>
          <p:spPr bwMode="auto">
            <a:xfrm>
              <a:off x="2827604" y="2943096"/>
              <a:ext cx="179352" cy="1270128"/>
            </a:xfrm>
            <a:custGeom>
              <a:avLst/>
              <a:gdLst>
                <a:gd name="T0" fmla="*/ 701 w 702"/>
                <a:gd name="T1" fmla="*/ 4963 h 4964"/>
                <a:gd name="T2" fmla="*/ 701 w 702"/>
                <a:gd name="T3" fmla="*/ 474 h 4964"/>
                <a:gd name="T4" fmla="*/ 355 w 702"/>
                <a:gd name="T5" fmla="*/ 0 h 4964"/>
                <a:gd name="T6" fmla="*/ 0 w 702"/>
                <a:gd name="T7" fmla="*/ 474 h 4964"/>
                <a:gd name="T8" fmla="*/ 0 w 702"/>
                <a:gd name="T9" fmla="*/ 4963 h 4964"/>
                <a:gd name="T10" fmla="*/ 701 w 702"/>
                <a:gd name="T11" fmla="*/ 4963 h 4964"/>
              </a:gdLst>
              <a:ahLst/>
              <a:cxnLst>
                <a:cxn ang="0">
                  <a:pos x="T0" y="T1"/>
                </a:cxn>
                <a:cxn ang="0">
                  <a:pos x="T2" y="T3"/>
                </a:cxn>
                <a:cxn ang="0">
                  <a:pos x="T4" y="T5"/>
                </a:cxn>
                <a:cxn ang="0">
                  <a:pos x="T6" y="T7"/>
                </a:cxn>
                <a:cxn ang="0">
                  <a:pos x="T8" y="T9"/>
                </a:cxn>
                <a:cxn ang="0">
                  <a:pos x="T10" y="T11"/>
                </a:cxn>
              </a:cxnLst>
              <a:rect l="0" t="0" r="r" b="b"/>
              <a:pathLst>
                <a:path w="702" h="4964">
                  <a:moveTo>
                    <a:pt x="701" y="4963"/>
                  </a:moveTo>
                  <a:lnTo>
                    <a:pt x="701" y="474"/>
                  </a:lnTo>
                  <a:lnTo>
                    <a:pt x="355" y="0"/>
                  </a:lnTo>
                  <a:lnTo>
                    <a:pt x="0" y="474"/>
                  </a:lnTo>
                  <a:lnTo>
                    <a:pt x="0" y="4963"/>
                  </a:lnTo>
                  <a:lnTo>
                    <a:pt x="701" y="4963"/>
                  </a:lnTo>
                </a:path>
              </a:pathLst>
            </a:custGeom>
            <a:solidFill>
              <a:srgbClr val="B0BEC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9" name="Freeform 32"/>
            <p:cNvSpPr>
              <a:spLocks noChangeArrowheads="1"/>
            </p:cNvSpPr>
            <p:nvPr/>
          </p:nvSpPr>
          <p:spPr bwMode="auto">
            <a:xfrm>
              <a:off x="2902052" y="3061536"/>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0" name="Freeform 33"/>
            <p:cNvSpPr>
              <a:spLocks noChangeArrowheads="1"/>
            </p:cNvSpPr>
            <p:nvPr/>
          </p:nvSpPr>
          <p:spPr bwMode="auto">
            <a:xfrm>
              <a:off x="2902052" y="3266832"/>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1" name="Freeform 34"/>
            <p:cNvSpPr>
              <a:spLocks noChangeArrowheads="1"/>
            </p:cNvSpPr>
            <p:nvPr/>
          </p:nvSpPr>
          <p:spPr bwMode="auto">
            <a:xfrm>
              <a:off x="2902052" y="3472128"/>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2" name="Freeform 35"/>
            <p:cNvSpPr>
              <a:spLocks noChangeArrowheads="1"/>
            </p:cNvSpPr>
            <p:nvPr/>
          </p:nvSpPr>
          <p:spPr bwMode="auto">
            <a:xfrm>
              <a:off x="2902052" y="3676296"/>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3" name="Freeform 36"/>
            <p:cNvSpPr>
              <a:spLocks noChangeArrowheads="1"/>
            </p:cNvSpPr>
            <p:nvPr/>
          </p:nvSpPr>
          <p:spPr bwMode="auto">
            <a:xfrm>
              <a:off x="2902052" y="3881592"/>
              <a:ext cx="40608" cy="100392"/>
            </a:xfrm>
            <a:custGeom>
              <a:avLst/>
              <a:gdLst>
                <a:gd name="T0" fmla="*/ 157 w 158"/>
                <a:gd name="T1" fmla="*/ 393 h 394"/>
                <a:gd name="T2" fmla="*/ 0 w 158"/>
                <a:gd name="T3" fmla="*/ 393 h 394"/>
                <a:gd name="T4" fmla="*/ 0 w 158"/>
                <a:gd name="T5" fmla="*/ 0 h 394"/>
                <a:gd name="T6" fmla="*/ 157 w 158"/>
                <a:gd name="T7" fmla="*/ 0 h 394"/>
                <a:gd name="T8" fmla="*/ 157 w 158"/>
                <a:gd name="T9" fmla="*/ 393 h 394"/>
              </a:gdLst>
              <a:ahLst/>
              <a:cxnLst>
                <a:cxn ang="0">
                  <a:pos x="T0" y="T1"/>
                </a:cxn>
                <a:cxn ang="0">
                  <a:pos x="T2" y="T3"/>
                </a:cxn>
                <a:cxn ang="0">
                  <a:pos x="T4" y="T5"/>
                </a:cxn>
                <a:cxn ang="0">
                  <a:pos x="T6" y="T7"/>
                </a:cxn>
                <a:cxn ang="0">
                  <a:pos x="T8" y="T9"/>
                </a:cxn>
              </a:cxnLst>
              <a:rect l="0" t="0" r="r" b="b"/>
              <a:pathLst>
                <a:path w="158" h="394">
                  <a:moveTo>
                    <a:pt x="157" y="393"/>
                  </a:moveTo>
                  <a:lnTo>
                    <a:pt x="0" y="393"/>
                  </a:lnTo>
                  <a:lnTo>
                    <a:pt x="0" y="0"/>
                  </a:lnTo>
                  <a:lnTo>
                    <a:pt x="157" y="0"/>
                  </a:lnTo>
                  <a:lnTo>
                    <a:pt x="157" y="39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4" name="Freeform 37"/>
            <p:cNvSpPr>
              <a:spLocks noChangeArrowheads="1"/>
            </p:cNvSpPr>
            <p:nvPr/>
          </p:nvSpPr>
          <p:spPr bwMode="auto">
            <a:xfrm>
              <a:off x="2902052" y="4085760"/>
              <a:ext cx="40608" cy="100392"/>
            </a:xfrm>
            <a:custGeom>
              <a:avLst/>
              <a:gdLst>
                <a:gd name="T0" fmla="*/ 157 w 158"/>
                <a:gd name="T1" fmla="*/ 393 h 394"/>
                <a:gd name="T2" fmla="*/ 0 w 158"/>
                <a:gd name="T3" fmla="*/ 393 h 394"/>
                <a:gd name="T4" fmla="*/ 0 w 158"/>
                <a:gd name="T5" fmla="*/ 0 h 394"/>
                <a:gd name="T6" fmla="*/ 157 w 158"/>
                <a:gd name="T7" fmla="*/ 0 h 394"/>
                <a:gd name="T8" fmla="*/ 157 w 158"/>
                <a:gd name="T9" fmla="*/ 393 h 394"/>
              </a:gdLst>
              <a:ahLst/>
              <a:cxnLst>
                <a:cxn ang="0">
                  <a:pos x="T0" y="T1"/>
                </a:cxn>
                <a:cxn ang="0">
                  <a:pos x="T2" y="T3"/>
                </a:cxn>
                <a:cxn ang="0">
                  <a:pos x="T4" y="T5"/>
                </a:cxn>
                <a:cxn ang="0">
                  <a:pos x="T6" y="T7"/>
                </a:cxn>
                <a:cxn ang="0">
                  <a:pos x="T8" y="T9"/>
                </a:cxn>
              </a:cxnLst>
              <a:rect l="0" t="0" r="r" b="b"/>
              <a:pathLst>
                <a:path w="158" h="394">
                  <a:moveTo>
                    <a:pt x="157" y="393"/>
                  </a:moveTo>
                  <a:lnTo>
                    <a:pt x="0" y="393"/>
                  </a:lnTo>
                  <a:lnTo>
                    <a:pt x="0" y="0"/>
                  </a:lnTo>
                  <a:lnTo>
                    <a:pt x="157" y="0"/>
                  </a:lnTo>
                  <a:lnTo>
                    <a:pt x="157" y="39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5" name="Freeform 38"/>
            <p:cNvSpPr>
              <a:spLocks noChangeArrowheads="1"/>
            </p:cNvSpPr>
            <p:nvPr/>
          </p:nvSpPr>
          <p:spPr bwMode="auto">
            <a:xfrm>
              <a:off x="2360612" y="3281496"/>
              <a:ext cx="221088" cy="931728"/>
            </a:xfrm>
            <a:custGeom>
              <a:avLst/>
              <a:gdLst>
                <a:gd name="T0" fmla="*/ 864 w 865"/>
                <a:gd name="T1" fmla="*/ 3641 h 3642"/>
                <a:gd name="T2" fmla="*/ 864 w 865"/>
                <a:gd name="T3" fmla="*/ 80 h 3642"/>
                <a:gd name="T4" fmla="*/ 653 w 865"/>
                <a:gd name="T5" fmla="*/ 0 h 3642"/>
                <a:gd name="T6" fmla="*/ 0 w 865"/>
                <a:gd name="T7" fmla="*/ 80 h 3642"/>
                <a:gd name="T8" fmla="*/ 0 w 865"/>
                <a:gd name="T9" fmla="*/ 3641 h 3642"/>
                <a:gd name="T10" fmla="*/ 864 w 865"/>
                <a:gd name="T11" fmla="*/ 3641 h 3642"/>
              </a:gdLst>
              <a:ahLst/>
              <a:cxnLst>
                <a:cxn ang="0">
                  <a:pos x="T0" y="T1"/>
                </a:cxn>
                <a:cxn ang="0">
                  <a:pos x="T2" y="T3"/>
                </a:cxn>
                <a:cxn ang="0">
                  <a:pos x="T4" y="T5"/>
                </a:cxn>
                <a:cxn ang="0">
                  <a:pos x="T6" y="T7"/>
                </a:cxn>
                <a:cxn ang="0">
                  <a:pos x="T8" y="T9"/>
                </a:cxn>
                <a:cxn ang="0">
                  <a:pos x="T10" y="T11"/>
                </a:cxn>
              </a:cxnLst>
              <a:rect l="0" t="0" r="r" b="b"/>
              <a:pathLst>
                <a:path w="865" h="3642">
                  <a:moveTo>
                    <a:pt x="864" y="3641"/>
                  </a:moveTo>
                  <a:lnTo>
                    <a:pt x="864" y="80"/>
                  </a:lnTo>
                  <a:lnTo>
                    <a:pt x="653" y="0"/>
                  </a:lnTo>
                  <a:lnTo>
                    <a:pt x="0" y="80"/>
                  </a:lnTo>
                  <a:lnTo>
                    <a:pt x="0" y="3641"/>
                  </a:lnTo>
                  <a:lnTo>
                    <a:pt x="864" y="3641"/>
                  </a:ln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6" name="Freeform 39"/>
            <p:cNvSpPr>
              <a:spLocks noChangeArrowheads="1"/>
            </p:cNvSpPr>
            <p:nvPr/>
          </p:nvSpPr>
          <p:spPr bwMode="auto">
            <a:xfrm>
              <a:off x="2360612" y="3281496"/>
              <a:ext cx="221088" cy="931728"/>
            </a:xfrm>
            <a:custGeom>
              <a:avLst/>
              <a:gdLst>
                <a:gd name="T0" fmla="*/ 864 w 865"/>
                <a:gd name="T1" fmla="*/ 80 h 3642"/>
                <a:gd name="T2" fmla="*/ 653 w 865"/>
                <a:gd name="T3" fmla="*/ 0 h 3642"/>
                <a:gd name="T4" fmla="*/ 0 w 865"/>
                <a:gd name="T5" fmla="*/ 80 h 3642"/>
                <a:gd name="T6" fmla="*/ 0 w 865"/>
                <a:gd name="T7" fmla="*/ 3641 h 3642"/>
                <a:gd name="T8" fmla="*/ 864 w 865"/>
                <a:gd name="T9" fmla="*/ 80 h 3642"/>
              </a:gdLst>
              <a:ahLst/>
              <a:cxnLst>
                <a:cxn ang="0">
                  <a:pos x="T0" y="T1"/>
                </a:cxn>
                <a:cxn ang="0">
                  <a:pos x="T2" y="T3"/>
                </a:cxn>
                <a:cxn ang="0">
                  <a:pos x="T4" y="T5"/>
                </a:cxn>
                <a:cxn ang="0">
                  <a:pos x="T6" y="T7"/>
                </a:cxn>
                <a:cxn ang="0">
                  <a:pos x="T8" y="T9"/>
                </a:cxn>
              </a:cxnLst>
              <a:rect l="0" t="0" r="r" b="b"/>
              <a:pathLst>
                <a:path w="865" h="3642">
                  <a:moveTo>
                    <a:pt x="864" y="80"/>
                  </a:moveTo>
                  <a:lnTo>
                    <a:pt x="653" y="0"/>
                  </a:lnTo>
                  <a:lnTo>
                    <a:pt x="0" y="80"/>
                  </a:lnTo>
                  <a:lnTo>
                    <a:pt x="0" y="3641"/>
                  </a:lnTo>
                  <a:lnTo>
                    <a:pt x="864" y="80"/>
                  </a:lnTo>
                </a:path>
              </a:pathLst>
            </a:custGeom>
            <a:solidFill>
              <a:srgbClr val="BBCAD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7" name="Freeform 40"/>
            <p:cNvSpPr>
              <a:spLocks noChangeArrowheads="1"/>
            </p:cNvSpPr>
            <p:nvPr/>
          </p:nvSpPr>
          <p:spPr bwMode="auto">
            <a:xfrm>
              <a:off x="2581700" y="3207048"/>
              <a:ext cx="139872" cy="1006176"/>
            </a:xfrm>
            <a:custGeom>
              <a:avLst/>
              <a:gdLst>
                <a:gd name="T0" fmla="*/ 547 w 548"/>
                <a:gd name="T1" fmla="*/ 3933 h 3934"/>
                <a:gd name="T2" fmla="*/ 547 w 548"/>
                <a:gd name="T3" fmla="*/ 368 h 3934"/>
                <a:gd name="T4" fmla="*/ 279 w 548"/>
                <a:gd name="T5" fmla="*/ 0 h 3934"/>
                <a:gd name="T6" fmla="*/ 0 w 548"/>
                <a:gd name="T7" fmla="*/ 368 h 3934"/>
                <a:gd name="T8" fmla="*/ 0 w 548"/>
                <a:gd name="T9" fmla="*/ 3933 h 3934"/>
                <a:gd name="T10" fmla="*/ 547 w 548"/>
                <a:gd name="T11" fmla="*/ 3933 h 3934"/>
              </a:gdLst>
              <a:ahLst/>
              <a:cxnLst>
                <a:cxn ang="0">
                  <a:pos x="T0" y="T1"/>
                </a:cxn>
                <a:cxn ang="0">
                  <a:pos x="T2" y="T3"/>
                </a:cxn>
                <a:cxn ang="0">
                  <a:pos x="T4" y="T5"/>
                </a:cxn>
                <a:cxn ang="0">
                  <a:pos x="T6" y="T7"/>
                </a:cxn>
                <a:cxn ang="0">
                  <a:pos x="T8" y="T9"/>
                </a:cxn>
                <a:cxn ang="0">
                  <a:pos x="T10" y="T11"/>
                </a:cxn>
              </a:cxnLst>
              <a:rect l="0" t="0" r="r" b="b"/>
              <a:pathLst>
                <a:path w="548" h="3934">
                  <a:moveTo>
                    <a:pt x="547" y="3933"/>
                  </a:moveTo>
                  <a:lnTo>
                    <a:pt x="547" y="368"/>
                  </a:lnTo>
                  <a:lnTo>
                    <a:pt x="279" y="0"/>
                  </a:lnTo>
                  <a:lnTo>
                    <a:pt x="0" y="368"/>
                  </a:lnTo>
                  <a:lnTo>
                    <a:pt x="0" y="3933"/>
                  </a:lnTo>
                  <a:lnTo>
                    <a:pt x="547" y="3933"/>
                  </a:lnTo>
                </a:path>
              </a:pathLst>
            </a:custGeom>
            <a:solidFill>
              <a:srgbClr val="B0BEC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8" name="Freeform 41"/>
            <p:cNvSpPr>
              <a:spLocks noChangeArrowheads="1"/>
            </p:cNvSpPr>
            <p:nvPr/>
          </p:nvSpPr>
          <p:spPr bwMode="auto">
            <a:xfrm>
              <a:off x="2360612" y="3207048"/>
              <a:ext cx="292152" cy="94752"/>
            </a:xfrm>
            <a:custGeom>
              <a:avLst/>
              <a:gdLst>
                <a:gd name="T0" fmla="*/ 83 w 1144"/>
                <a:gd name="T1" fmla="*/ 368 h 369"/>
                <a:gd name="T2" fmla="*/ 864 w 1144"/>
                <a:gd name="T3" fmla="*/ 368 h 369"/>
                <a:gd name="T4" fmla="*/ 1143 w 1144"/>
                <a:gd name="T5" fmla="*/ 0 h 369"/>
                <a:gd name="T6" fmla="*/ 282 w 1144"/>
                <a:gd name="T7" fmla="*/ 0 h 369"/>
                <a:gd name="T8" fmla="*/ 0 w 1144"/>
                <a:gd name="T9" fmla="*/ 368 h 369"/>
                <a:gd name="T10" fmla="*/ 83 w 1144"/>
                <a:gd name="T11" fmla="*/ 368 h 369"/>
              </a:gdLst>
              <a:ahLst/>
              <a:cxnLst>
                <a:cxn ang="0">
                  <a:pos x="T0" y="T1"/>
                </a:cxn>
                <a:cxn ang="0">
                  <a:pos x="T2" y="T3"/>
                </a:cxn>
                <a:cxn ang="0">
                  <a:pos x="T4" y="T5"/>
                </a:cxn>
                <a:cxn ang="0">
                  <a:pos x="T6" y="T7"/>
                </a:cxn>
                <a:cxn ang="0">
                  <a:pos x="T8" y="T9"/>
                </a:cxn>
                <a:cxn ang="0">
                  <a:pos x="T10" y="T11"/>
                </a:cxn>
              </a:cxnLst>
              <a:rect l="0" t="0" r="r" b="b"/>
              <a:pathLst>
                <a:path w="1144" h="369">
                  <a:moveTo>
                    <a:pt x="83" y="368"/>
                  </a:moveTo>
                  <a:lnTo>
                    <a:pt x="864" y="368"/>
                  </a:lnTo>
                  <a:lnTo>
                    <a:pt x="1143" y="0"/>
                  </a:lnTo>
                  <a:lnTo>
                    <a:pt x="282" y="0"/>
                  </a:lnTo>
                  <a:lnTo>
                    <a:pt x="0" y="368"/>
                  </a:lnTo>
                  <a:lnTo>
                    <a:pt x="83" y="368"/>
                  </a:lnTo>
                </a:path>
              </a:pathLst>
            </a:custGeom>
            <a:solidFill>
              <a:srgbClr val="889EA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r>
                <a:rPr lang="en-US" dirty="0" smtClean="0"/>
                <a:t> </a:t>
              </a:r>
              <a:endParaRPr lang="en-US" dirty="0"/>
            </a:p>
          </p:txBody>
        </p:sp>
        <p:sp>
          <p:nvSpPr>
            <p:cNvPr id="59" name="Freeform 42"/>
            <p:cNvSpPr>
              <a:spLocks noChangeArrowheads="1"/>
            </p:cNvSpPr>
            <p:nvPr/>
          </p:nvSpPr>
          <p:spPr bwMode="auto">
            <a:xfrm>
              <a:off x="3276548" y="3133728"/>
              <a:ext cx="180480" cy="1079496"/>
            </a:xfrm>
            <a:custGeom>
              <a:avLst/>
              <a:gdLst>
                <a:gd name="T0" fmla="*/ 704 w 705"/>
                <a:gd name="T1" fmla="*/ 4217 h 4218"/>
                <a:gd name="T2" fmla="*/ 704 w 705"/>
                <a:gd name="T3" fmla="*/ 473 h 4218"/>
                <a:gd name="T4" fmla="*/ 355 w 705"/>
                <a:gd name="T5" fmla="*/ 0 h 4218"/>
                <a:gd name="T6" fmla="*/ 0 w 705"/>
                <a:gd name="T7" fmla="*/ 473 h 4218"/>
                <a:gd name="T8" fmla="*/ 0 w 705"/>
                <a:gd name="T9" fmla="*/ 4217 h 4218"/>
                <a:gd name="T10" fmla="*/ 704 w 705"/>
                <a:gd name="T11" fmla="*/ 4217 h 4218"/>
              </a:gdLst>
              <a:ahLst/>
              <a:cxnLst>
                <a:cxn ang="0">
                  <a:pos x="T0" y="T1"/>
                </a:cxn>
                <a:cxn ang="0">
                  <a:pos x="T2" y="T3"/>
                </a:cxn>
                <a:cxn ang="0">
                  <a:pos x="T4" y="T5"/>
                </a:cxn>
                <a:cxn ang="0">
                  <a:pos x="T6" y="T7"/>
                </a:cxn>
                <a:cxn ang="0">
                  <a:pos x="T8" y="T9"/>
                </a:cxn>
                <a:cxn ang="0">
                  <a:pos x="T10" y="T11"/>
                </a:cxn>
              </a:cxnLst>
              <a:rect l="0" t="0" r="r" b="b"/>
              <a:pathLst>
                <a:path w="705" h="4218">
                  <a:moveTo>
                    <a:pt x="704" y="4217"/>
                  </a:moveTo>
                  <a:lnTo>
                    <a:pt x="704" y="473"/>
                  </a:lnTo>
                  <a:lnTo>
                    <a:pt x="355" y="0"/>
                  </a:lnTo>
                  <a:lnTo>
                    <a:pt x="0" y="473"/>
                  </a:lnTo>
                  <a:lnTo>
                    <a:pt x="0" y="4217"/>
                  </a:lnTo>
                  <a:lnTo>
                    <a:pt x="704" y="4217"/>
                  </a:lnTo>
                </a:path>
              </a:pathLst>
            </a:custGeom>
            <a:solidFill>
              <a:srgbClr val="B0BEC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0" name="Freeform 43"/>
            <p:cNvSpPr>
              <a:spLocks noChangeArrowheads="1"/>
            </p:cNvSpPr>
            <p:nvPr/>
          </p:nvSpPr>
          <p:spPr bwMode="auto">
            <a:xfrm>
              <a:off x="2970860" y="3254424"/>
              <a:ext cx="306816" cy="957672"/>
            </a:xfrm>
            <a:custGeom>
              <a:avLst/>
              <a:gdLst>
                <a:gd name="T0" fmla="*/ 1197 w 1198"/>
                <a:gd name="T1" fmla="*/ 3744 h 3745"/>
                <a:gd name="T2" fmla="*/ 1197 w 1198"/>
                <a:gd name="T3" fmla="*/ 0 h 3745"/>
                <a:gd name="T4" fmla="*/ 0 w 1198"/>
                <a:gd name="T5" fmla="*/ 0 h 3745"/>
                <a:gd name="T6" fmla="*/ 0 w 1198"/>
                <a:gd name="T7" fmla="*/ 3744 h 3745"/>
                <a:gd name="T8" fmla="*/ 1197 w 1198"/>
                <a:gd name="T9" fmla="*/ 3744 h 3745"/>
              </a:gdLst>
              <a:ahLst/>
              <a:cxnLst>
                <a:cxn ang="0">
                  <a:pos x="T0" y="T1"/>
                </a:cxn>
                <a:cxn ang="0">
                  <a:pos x="T2" y="T3"/>
                </a:cxn>
                <a:cxn ang="0">
                  <a:pos x="T4" y="T5"/>
                </a:cxn>
                <a:cxn ang="0">
                  <a:pos x="T6" y="T7"/>
                </a:cxn>
                <a:cxn ang="0">
                  <a:pos x="T8" y="T9"/>
                </a:cxn>
              </a:cxnLst>
              <a:rect l="0" t="0" r="r" b="b"/>
              <a:pathLst>
                <a:path w="1198" h="3745">
                  <a:moveTo>
                    <a:pt x="1197" y="3744"/>
                  </a:moveTo>
                  <a:lnTo>
                    <a:pt x="1197" y="0"/>
                  </a:lnTo>
                  <a:lnTo>
                    <a:pt x="0" y="0"/>
                  </a:lnTo>
                  <a:lnTo>
                    <a:pt x="0" y="3744"/>
                  </a:lnTo>
                  <a:lnTo>
                    <a:pt x="1197" y="3744"/>
                  </a:ln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1" name="Freeform 44"/>
            <p:cNvSpPr>
              <a:spLocks noChangeArrowheads="1"/>
            </p:cNvSpPr>
            <p:nvPr/>
          </p:nvSpPr>
          <p:spPr bwMode="auto">
            <a:xfrm>
              <a:off x="2970860" y="3254424"/>
              <a:ext cx="306816" cy="957672"/>
            </a:xfrm>
            <a:custGeom>
              <a:avLst/>
              <a:gdLst>
                <a:gd name="T0" fmla="*/ 1197 w 1198"/>
                <a:gd name="T1" fmla="*/ 0 h 3745"/>
                <a:gd name="T2" fmla="*/ 0 w 1198"/>
                <a:gd name="T3" fmla="*/ 0 h 3745"/>
                <a:gd name="T4" fmla="*/ 0 w 1198"/>
                <a:gd name="T5" fmla="*/ 3744 h 3745"/>
                <a:gd name="T6" fmla="*/ 1197 w 1198"/>
                <a:gd name="T7" fmla="*/ 0 h 3745"/>
              </a:gdLst>
              <a:ahLst/>
              <a:cxnLst>
                <a:cxn ang="0">
                  <a:pos x="T0" y="T1"/>
                </a:cxn>
                <a:cxn ang="0">
                  <a:pos x="T2" y="T3"/>
                </a:cxn>
                <a:cxn ang="0">
                  <a:pos x="T4" y="T5"/>
                </a:cxn>
                <a:cxn ang="0">
                  <a:pos x="T6" y="T7"/>
                </a:cxn>
              </a:cxnLst>
              <a:rect l="0" t="0" r="r" b="b"/>
              <a:pathLst>
                <a:path w="1198" h="3745">
                  <a:moveTo>
                    <a:pt x="1197" y="0"/>
                  </a:moveTo>
                  <a:lnTo>
                    <a:pt x="0" y="0"/>
                  </a:lnTo>
                  <a:lnTo>
                    <a:pt x="0" y="3744"/>
                  </a:lnTo>
                  <a:lnTo>
                    <a:pt x="1197" y="0"/>
                  </a:lnTo>
                </a:path>
              </a:pathLst>
            </a:custGeom>
            <a:solidFill>
              <a:srgbClr val="BBCAD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2" name="Freeform 45"/>
            <p:cNvSpPr>
              <a:spLocks noChangeArrowheads="1"/>
            </p:cNvSpPr>
            <p:nvPr/>
          </p:nvSpPr>
          <p:spPr bwMode="auto">
            <a:xfrm>
              <a:off x="2970860" y="3133728"/>
              <a:ext cx="397056" cy="120696"/>
            </a:xfrm>
            <a:custGeom>
              <a:avLst/>
              <a:gdLst>
                <a:gd name="T0" fmla="*/ 1552 w 1553"/>
                <a:gd name="T1" fmla="*/ 0 h 474"/>
                <a:gd name="T2" fmla="*/ 356 w 1553"/>
                <a:gd name="T3" fmla="*/ 0 h 474"/>
                <a:gd name="T4" fmla="*/ 0 w 1553"/>
                <a:gd name="T5" fmla="*/ 473 h 474"/>
                <a:gd name="T6" fmla="*/ 1197 w 1553"/>
                <a:gd name="T7" fmla="*/ 473 h 474"/>
                <a:gd name="T8" fmla="*/ 1552 w 1553"/>
                <a:gd name="T9" fmla="*/ 0 h 474"/>
              </a:gdLst>
              <a:ahLst/>
              <a:cxnLst>
                <a:cxn ang="0">
                  <a:pos x="T0" y="T1"/>
                </a:cxn>
                <a:cxn ang="0">
                  <a:pos x="T2" y="T3"/>
                </a:cxn>
                <a:cxn ang="0">
                  <a:pos x="T4" y="T5"/>
                </a:cxn>
                <a:cxn ang="0">
                  <a:pos x="T6" y="T7"/>
                </a:cxn>
                <a:cxn ang="0">
                  <a:pos x="T8" y="T9"/>
                </a:cxn>
              </a:cxnLst>
              <a:rect l="0" t="0" r="r" b="b"/>
              <a:pathLst>
                <a:path w="1553" h="474">
                  <a:moveTo>
                    <a:pt x="1552" y="0"/>
                  </a:moveTo>
                  <a:lnTo>
                    <a:pt x="356" y="0"/>
                  </a:lnTo>
                  <a:lnTo>
                    <a:pt x="0" y="473"/>
                  </a:lnTo>
                  <a:lnTo>
                    <a:pt x="1197" y="473"/>
                  </a:lnTo>
                  <a:lnTo>
                    <a:pt x="1552" y="0"/>
                  </a:lnTo>
                </a:path>
              </a:pathLst>
            </a:custGeom>
            <a:solidFill>
              <a:srgbClr val="889EA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3" name="Freeform 46"/>
            <p:cNvSpPr>
              <a:spLocks noChangeArrowheads="1"/>
            </p:cNvSpPr>
            <p:nvPr/>
          </p:nvSpPr>
          <p:spPr bwMode="auto">
            <a:xfrm>
              <a:off x="3336332" y="3256680"/>
              <a:ext cx="67680" cy="100392"/>
            </a:xfrm>
            <a:custGeom>
              <a:avLst/>
              <a:gdLst>
                <a:gd name="T0" fmla="*/ 265 w 266"/>
                <a:gd name="T1" fmla="*/ 393 h 394"/>
                <a:gd name="T2" fmla="*/ 0 w 266"/>
                <a:gd name="T3" fmla="*/ 393 h 394"/>
                <a:gd name="T4" fmla="*/ 0 w 266"/>
                <a:gd name="T5" fmla="*/ 0 h 394"/>
                <a:gd name="T6" fmla="*/ 265 w 266"/>
                <a:gd name="T7" fmla="*/ 0 h 394"/>
                <a:gd name="T8" fmla="*/ 265 w 266"/>
                <a:gd name="T9" fmla="*/ 393 h 394"/>
              </a:gdLst>
              <a:ahLst/>
              <a:cxnLst>
                <a:cxn ang="0">
                  <a:pos x="T0" y="T1"/>
                </a:cxn>
                <a:cxn ang="0">
                  <a:pos x="T2" y="T3"/>
                </a:cxn>
                <a:cxn ang="0">
                  <a:pos x="T4" y="T5"/>
                </a:cxn>
                <a:cxn ang="0">
                  <a:pos x="T6" y="T7"/>
                </a:cxn>
                <a:cxn ang="0">
                  <a:pos x="T8" y="T9"/>
                </a:cxn>
              </a:cxnLst>
              <a:rect l="0" t="0" r="r" b="b"/>
              <a:pathLst>
                <a:path w="266" h="394">
                  <a:moveTo>
                    <a:pt x="265" y="393"/>
                  </a:moveTo>
                  <a:lnTo>
                    <a:pt x="0" y="393"/>
                  </a:lnTo>
                  <a:lnTo>
                    <a:pt x="0" y="0"/>
                  </a:lnTo>
                  <a:lnTo>
                    <a:pt x="265" y="0"/>
                  </a:lnTo>
                  <a:lnTo>
                    <a:pt x="265" y="39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4" name="Freeform 47"/>
            <p:cNvSpPr>
              <a:spLocks noChangeArrowheads="1"/>
            </p:cNvSpPr>
            <p:nvPr/>
          </p:nvSpPr>
          <p:spPr bwMode="auto">
            <a:xfrm>
              <a:off x="3336332" y="3415728"/>
              <a:ext cx="67680" cy="101520"/>
            </a:xfrm>
            <a:custGeom>
              <a:avLst/>
              <a:gdLst>
                <a:gd name="T0" fmla="*/ 265 w 266"/>
                <a:gd name="T1" fmla="*/ 394 h 395"/>
                <a:gd name="T2" fmla="*/ 0 w 266"/>
                <a:gd name="T3" fmla="*/ 394 h 395"/>
                <a:gd name="T4" fmla="*/ 0 w 266"/>
                <a:gd name="T5" fmla="*/ 0 h 395"/>
                <a:gd name="T6" fmla="*/ 265 w 266"/>
                <a:gd name="T7" fmla="*/ 0 h 395"/>
                <a:gd name="T8" fmla="*/ 265 w 266"/>
                <a:gd name="T9" fmla="*/ 394 h 395"/>
              </a:gdLst>
              <a:ahLst/>
              <a:cxnLst>
                <a:cxn ang="0">
                  <a:pos x="T0" y="T1"/>
                </a:cxn>
                <a:cxn ang="0">
                  <a:pos x="T2" y="T3"/>
                </a:cxn>
                <a:cxn ang="0">
                  <a:pos x="T4" y="T5"/>
                </a:cxn>
                <a:cxn ang="0">
                  <a:pos x="T6" y="T7"/>
                </a:cxn>
                <a:cxn ang="0">
                  <a:pos x="T8" y="T9"/>
                </a:cxn>
              </a:cxnLst>
              <a:rect l="0" t="0" r="r" b="b"/>
              <a:pathLst>
                <a:path w="266" h="395">
                  <a:moveTo>
                    <a:pt x="265" y="394"/>
                  </a:moveTo>
                  <a:lnTo>
                    <a:pt x="0" y="394"/>
                  </a:lnTo>
                  <a:lnTo>
                    <a:pt x="0" y="0"/>
                  </a:lnTo>
                  <a:lnTo>
                    <a:pt x="265" y="0"/>
                  </a:lnTo>
                  <a:lnTo>
                    <a:pt x="265"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5" name="Freeform 48"/>
            <p:cNvSpPr>
              <a:spLocks noChangeArrowheads="1"/>
            </p:cNvSpPr>
            <p:nvPr/>
          </p:nvSpPr>
          <p:spPr bwMode="auto">
            <a:xfrm>
              <a:off x="3336332" y="3573648"/>
              <a:ext cx="67680" cy="101520"/>
            </a:xfrm>
            <a:custGeom>
              <a:avLst/>
              <a:gdLst>
                <a:gd name="T0" fmla="*/ 265 w 266"/>
                <a:gd name="T1" fmla="*/ 394 h 395"/>
                <a:gd name="T2" fmla="*/ 0 w 266"/>
                <a:gd name="T3" fmla="*/ 394 h 395"/>
                <a:gd name="T4" fmla="*/ 0 w 266"/>
                <a:gd name="T5" fmla="*/ 0 h 395"/>
                <a:gd name="T6" fmla="*/ 265 w 266"/>
                <a:gd name="T7" fmla="*/ 0 h 395"/>
                <a:gd name="T8" fmla="*/ 265 w 266"/>
                <a:gd name="T9" fmla="*/ 394 h 395"/>
              </a:gdLst>
              <a:ahLst/>
              <a:cxnLst>
                <a:cxn ang="0">
                  <a:pos x="T0" y="T1"/>
                </a:cxn>
                <a:cxn ang="0">
                  <a:pos x="T2" y="T3"/>
                </a:cxn>
                <a:cxn ang="0">
                  <a:pos x="T4" y="T5"/>
                </a:cxn>
                <a:cxn ang="0">
                  <a:pos x="T6" y="T7"/>
                </a:cxn>
                <a:cxn ang="0">
                  <a:pos x="T8" y="T9"/>
                </a:cxn>
              </a:cxnLst>
              <a:rect l="0" t="0" r="r" b="b"/>
              <a:pathLst>
                <a:path w="266" h="395">
                  <a:moveTo>
                    <a:pt x="265" y="394"/>
                  </a:moveTo>
                  <a:lnTo>
                    <a:pt x="0" y="394"/>
                  </a:lnTo>
                  <a:lnTo>
                    <a:pt x="0" y="0"/>
                  </a:lnTo>
                  <a:lnTo>
                    <a:pt x="265" y="0"/>
                  </a:lnTo>
                  <a:lnTo>
                    <a:pt x="265"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6" name="Freeform 49"/>
            <p:cNvSpPr>
              <a:spLocks noChangeArrowheads="1"/>
            </p:cNvSpPr>
            <p:nvPr/>
          </p:nvSpPr>
          <p:spPr bwMode="auto">
            <a:xfrm>
              <a:off x="3336332" y="3732696"/>
              <a:ext cx="67680" cy="101520"/>
            </a:xfrm>
            <a:custGeom>
              <a:avLst/>
              <a:gdLst>
                <a:gd name="T0" fmla="*/ 265 w 266"/>
                <a:gd name="T1" fmla="*/ 394 h 395"/>
                <a:gd name="T2" fmla="*/ 0 w 266"/>
                <a:gd name="T3" fmla="*/ 394 h 395"/>
                <a:gd name="T4" fmla="*/ 0 w 266"/>
                <a:gd name="T5" fmla="*/ 0 h 395"/>
                <a:gd name="T6" fmla="*/ 265 w 266"/>
                <a:gd name="T7" fmla="*/ 0 h 395"/>
                <a:gd name="T8" fmla="*/ 265 w 266"/>
                <a:gd name="T9" fmla="*/ 394 h 395"/>
              </a:gdLst>
              <a:ahLst/>
              <a:cxnLst>
                <a:cxn ang="0">
                  <a:pos x="T0" y="T1"/>
                </a:cxn>
                <a:cxn ang="0">
                  <a:pos x="T2" y="T3"/>
                </a:cxn>
                <a:cxn ang="0">
                  <a:pos x="T4" y="T5"/>
                </a:cxn>
                <a:cxn ang="0">
                  <a:pos x="T6" y="T7"/>
                </a:cxn>
                <a:cxn ang="0">
                  <a:pos x="T8" y="T9"/>
                </a:cxn>
              </a:cxnLst>
              <a:rect l="0" t="0" r="r" b="b"/>
              <a:pathLst>
                <a:path w="266" h="395">
                  <a:moveTo>
                    <a:pt x="265" y="394"/>
                  </a:moveTo>
                  <a:lnTo>
                    <a:pt x="0" y="394"/>
                  </a:lnTo>
                  <a:lnTo>
                    <a:pt x="0" y="0"/>
                  </a:lnTo>
                  <a:lnTo>
                    <a:pt x="265" y="0"/>
                  </a:lnTo>
                  <a:lnTo>
                    <a:pt x="265"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7" name="Freeform 50"/>
            <p:cNvSpPr>
              <a:spLocks noChangeArrowheads="1"/>
            </p:cNvSpPr>
            <p:nvPr/>
          </p:nvSpPr>
          <p:spPr bwMode="auto">
            <a:xfrm>
              <a:off x="3336332" y="3891744"/>
              <a:ext cx="67680" cy="101520"/>
            </a:xfrm>
            <a:custGeom>
              <a:avLst/>
              <a:gdLst>
                <a:gd name="T0" fmla="*/ 265 w 266"/>
                <a:gd name="T1" fmla="*/ 394 h 395"/>
                <a:gd name="T2" fmla="*/ 0 w 266"/>
                <a:gd name="T3" fmla="*/ 394 h 395"/>
                <a:gd name="T4" fmla="*/ 0 w 266"/>
                <a:gd name="T5" fmla="*/ 0 h 395"/>
                <a:gd name="T6" fmla="*/ 265 w 266"/>
                <a:gd name="T7" fmla="*/ 0 h 395"/>
                <a:gd name="T8" fmla="*/ 265 w 266"/>
                <a:gd name="T9" fmla="*/ 394 h 395"/>
              </a:gdLst>
              <a:ahLst/>
              <a:cxnLst>
                <a:cxn ang="0">
                  <a:pos x="T0" y="T1"/>
                </a:cxn>
                <a:cxn ang="0">
                  <a:pos x="T2" y="T3"/>
                </a:cxn>
                <a:cxn ang="0">
                  <a:pos x="T4" y="T5"/>
                </a:cxn>
                <a:cxn ang="0">
                  <a:pos x="T6" y="T7"/>
                </a:cxn>
                <a:cxn ang="0">
                  <a:pos x="T8" y="T9"/>
                </a:cxn>
              </a:cxnLst>
              <a:rect l="0" t="0" r="r" b="b"/>
              <a:pathLst>
                <a:path w="266" h="395">
                  <a:moveTo>
                    <a:pt x="265" y="394"/>
                  </a:moveTo>
                  <a:lnTo>
                    <a:pt x="0" y="394"/>
                  </a:lnTo>
                  <a:lnTo>
                    <a:pt x="0" y="0"/>
                  </a:lnTo>
                  <a:lnTo>
                    <a:pt x="265" y="0"/>
                  </a:lnTo>
                  <a:lnTo>
                    <a:pt x="265"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8" name="Freeform 51"/>
            <p:cNvSpPr>
              <a:spLocks noChangeArrowheads="1"/>
            </p:cNvSpPr>
            <p:nvPr/>
          </p:nvSpPr>
          <p:spPr bwMode="auto">
            <a:xfrm>
              <a:off x="3336332" y="4050792"/>
              <a:ext cx="67680" cy="100392"/>
            </a:xfrm>
            <a:custGeom>
              <a:avLst/>
              <a:gdLst>
                <a:gd name="T0" fmla="*/ 265 w 266"/>
                <a:gd name="T1" fmla="*/ 393 h 394"/>
                <a:gd name="T2" fmla="*/ 0 w 266"/>
                <a:gd name="T3" fmla="*/ 393 h 394"/>
                <a:gd name="T4" fmla="*/ 0 w 266"/>
                <a:gd name="T5" fmla="*/ 0 h 394"/>
                <a:gd name="T6" fmla="*/ 265 w 266"/>
                <a:gd name="T7" fmla="*/ 0 h 394"/>
                <a:gd name="T8" fmla="*/ 265 w 266"/>
                <a:gd name="T9" fmla="*/ 393 h 394"/>
              </a:gdLst>
              <a:ahLst/>
              <a:cxnLst>
                <a:cxn ang="0">
                  <a:pos x="T0" y="T1"/>
                </a:cxn>
                <a:cxn ang="0">
                  <a:pos x="T2" y="T3"/>
                </a:cxn>
                <a:cxn ang="0">
                  <a:pos x="T4" y="T5"/>
                </a:cxn>
                <a:cxn ang="0">
                  <a:pos x="T6" y="T7"/>
                </a:cxn>
                <a:cxn ang="0">
                  <a:pos x="T8" y="T9"/>
                </a:cxn>
              </a:cxnLst>
              <a:rect l="0" t="0" r="r" b="b"/>
              <a:pathLst>
                <a:path w="266" h="394">
                  <a:moveTo>
                    <a:pt x="265" y="393"/>
                  </a:moveTo>
                  <a:lnTo>
                    <a:pt x="0" y="393"/>
                  </a:lnTo>
                  <a:lnTo>
                    <a:pt x="0" y="0"/>
                  </a:lnTo>
                  <a:lnTo>
                    <a:pt x="265" y="0"/>
                  </a:lnTo>
                  <a:lnTo>
                    <a:pt x="265" y="39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9" name="Freeform 52"/>
            <p:cNvSpPr>
              <a:spLocks noChangeArrowheads="1"/>
            </p:cNvSpPr>
            <p:nvPr/>
          </p:nvSpPr>
          <p:spPr bwMode="auto">
            <a:xfrm>
              <a:off x="2626820" y="3353688"/>
              <a:ext cx="56400" cy="101520"/>
            </a:xfrm>
            <a:custGeom>
              <a:avLst/>
              <a:gdLst>
                <a:gd name="T0" fmla="*/ 221 w 222"/>
                <a:gd name="T1" fmla="*/ 397 h 398"/>
                <a:gd name="T2" fmla="*/ 0 w 222"/>
                <a:gd name="T3" fmla="*/ 397 h 398"/>
                <a:gd name="T4" fmla="*/ 0 w 222"/>
                <a:gd name="T5" fmla="*/ 0 h 398"/>
                <a:gd name="T6" fmla="*/ 221 w 222"/>
                <a:gd name="T7" fmla="*/ 0 h 398"/>
                <a:gd name="T8" fmla="*/ 221 w 222"/>
                <a:gd name="T9" fmla="*/ 397 h 398"/>
              </a:gdLst>
              <a:ahLst/>
              <a:cxnLst>
                <a:cxn ang="0">
                  <a:pos x="T0" y="T1"/>
                </a:cxn>
                <a:cxn ang="0">
                  <a:pos x="T2" y="T3"/>
                </a:cxn>
                <a:cxn ang="0">
                  <a:pos x="T4" y="T5"/>
                </a:cxn>
                <a:cxn ang="0">
                  <a:pos x="T6" y="T7"/>
                </a:cxn>
                <a:cxn ang="0">
                  <a:pos x="T8" y="T9"/>
                </a:cxn>
              </a:cxnLst>
              <a:rect l="0" t="0" r="r" b="b"/>
              <a:pathLst>
                <a:path w="222" h="398">
                  <a:moveTo>
                    <a:pt x="221" y="397"/>
                  </a:moveTo>
                  <a:lnTo>
                    <a:pt x="0" y="397"/>
                  </a:lnTo>
                  <a:lnTo>
                    <a:pt x="0" y="0"/>
                  </a:lnTo>
                  <a:lnTo>
                    <a:pt x="221" y="0"/>
                  </a:lnTo>
                  <a:lnTo>
                    <a:pt x="221" y="397"/>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0" name="Freeform 53"/>
            <p:cNvSpPr>
              <a:spLocks noChangeArrowheads="1"/>
            </p:cNvSpPr>
            <p:nvPr/>
          </p:nvSpPr>
          <p:spPr bwMode="auto">
            <a:xfrm>
              <a:off x="2626820" y="3520632"/>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1" name="Freeform 54"/>
            <p:cNvSpPr>
              <a:spLocks noChangeArrowheads="1"/>
            </p:cNvSpPr>
            <p:nvPr/>
          </p:nvSpPr>
          <p:spPr bwMode="auto">
            <a:xfrm>
              <a:off x="2626820" y="3688704"/>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2" name="Freeform 55"/>
            <p:cNvSpPr>
              <a:spLocks noChangeArrowheads="1"/>
            </p:cNvSpPr>
            <p:nvPr/>
          </p:nvSpPr>
          <p:spPr bwMode="auto">
            <a:xfrm>
              <a:off x="2626820" y="3856776"/>
              <a:ext cx="56400" cy="100392"/>
            </a:xfrm>
            <a:custGeom>
              <a:avLst/>
              <a:gdLst>
                <a:gd name="T0" fmla="*/ 221 w 222"/>
                <a:gd name="T1" fmla="*/ 393 h 394"/>
                <a:gd name="T2" fmla="*/ 0 w 222"/>
                <a:gd name="T3" fmla="*/ 393 h 394"/>
                <a:gd name="T4" fmla="*/ 0 w 222"/>
                <a:gd name="T5" fmla="*/ 0 h 394"/>
                <a:gd name="T6" fmla="*/ 221 w 222"/>
                <a:gd name="T7" fmla="*/ 0 h 394"/>
                <a:gd name="T8" fmla="*/ 221 w 222"/>
                <a:gd name="T9" fmla="*/ 393 h 394"/>
              </a:gdLst>
              <a:ahLst/>
              <a:cxnLst>
                <a:cxn ang="0">
                  <a:pos x="T0" y="T1"/>
                </a:cxn>
                <a:cxn ang="0">
                  <a:pos x="T2" y="T3"/>
                </a:cxn>
                <a:cxn ang="0">
                  <a:pos x="T4" y="T5"/>
                </a:cxn>
                <a:cxn ang="0">
                  <a:pos x="T6" y="T7"/>
                </a:cxn>
                <a:cxn ang="0">
                  <a:pos x="T8" y="T9"/>
                </a:cxn>
              </a:cxnLst>
              <a:rect l="0" t="0" r="r" b="b"/>
              <a:pathLst>
                <a:path w="222" h="394">
                  <a:moveTo>
                    <a:pt x="221" y="393"/>
                  </a:moveTo>
                  <a:lnTo>
                    <a:pt x="0" y="393"/>
                  </a:lnTo>
                  <a:lnTo>
                    <a:pt x="0" y="0"/>
                  </a:lnTo>
                  <a:lnTo>
                    <a:pt x="221" y="0"/>
                  </a:lnTo>
                  <a:lnTo>
                    <a:pt x="221" y="39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3" name="Freeform 56"/>
            <p:cNvSpPr>
              <a:spLocks noChangeArrowheads="1"/>
            </p:cNvSpPr>
            <p:nvPr/>
          </p:nvSpPr>
          <p:spPr bwMode="auto">
            <a:xfrm>
              <a:off x="2626820" y="4023720"/>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4" name="Freeform 57"/>
            <p:cNvSpPr>
              <a:spLocks noChangeArrowheads="1"/>
            </p:cNvSpPr>
            <p:nvPr/>
          </p:nvSpPr>
          <p:spPr bwMode="auto">
            <a:xfrm>
              <a:off x="2491460" y="3353688"/>
              <a:ext cx="56400" cy="101520"/>
            </a:xfrm>
            <a:custGeom>
              <a:avLst/>
              <a:gdLst>
                <a:gd name="T0" fmla="*/ 221 w 222"/>
                <a:gd name="T1" fmla="*/ 397 h 398"/>
                <a:gd name="T2" fmla="*/ 0 w 222"/>
                <a:gd name="T3" fmla="*/ 397 h 398"/>
                <a:gd name="T4" fmla="*/ 0 w 222"/>
                <a:gd name="T5" fmla="*/ 0 h 398"/>
                <a:gd name="T6" fmla="*/ 221 w 222"/>
                <a:gd name="T7" fmla="*/ 0 h 398"/>
                <a:gd name="T8" fmla="*/ 221 w 222"/>
                <a:gd name="T9" fmla="*/ 397 h 398"/>
              </a:gdLst>
              <a:ahLst/>
              <a:cxnLst>
                <a:cxn ang="0">
                  <a:pos x="T0" y="T1"/>
                </a:cxn>
                <a:cxn ang="0">
                  <a:pos x="T2" y="T3"/>
                </a:cxn>
                <a:cxn ang="0">
                  <a:pos x="T4" y="T5"/>
                </a:cxn>
                <a:cxn ang="0">
                  <a:pos x="T6" y="T7"/>
                </a:cxn>
                <a:cxn ang="0">
                  <a:pos x="T8" y="T9"/>
                </a:cxn>
              </a:cxnLst>
              <a:rect l="0" t="0" r="r" b="b"/>
              <a:pathLst>
                <a:path w="222" h="398">
                  <a:moveTo>
                    <a:pt x="221" y="397"/>
                  </a:moveTo>
                  <a:lnTo>
                    <a:pt x="0" y="397"/>
                  </a:lnTo>
                  <a:lnTo>
                    <a:pt x="0" y="0"/>
                  </a:lnTo>
                  <a:lnTo>
                    <a:pt x="221" y="0"/>
                  </a:lnTo>
                  <a:lnTo>
                    <a:pt x="221" y="397"/>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5" name="Freeform 58"/>
            <p:cNvSpPr>
              <a:spLocks noChangeArrowheads="1"/>
            </p:cNvSpPr>
            <p:nvPr/>
          </p:nvSpPr>
          <p:spPr bwMode="auto">
            <a:xfrm>
              <a:off x="2491460" y="3520632"/>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6" name="Freeform 59"/>
            <p:cNvSpPr>
              <a:spLocks noChangeArrowheads="1"/>
            </p:cNvSpPr>
            <p:nvPr/>
          </p:nvSpPr>
          <p:spPr bwMode="auto">
            <a:xfrm>
              <a:off x="2491460" y="3688704"/>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7" name="Freeform 60"/>
            <p:cNvSpPr>
              <a:spLocks noChangeArrowheads="1"/>
            </p:cNvSpPr>
            <p:nvPr/>
          </p:nvSpPr>
          <p:spPr bwMode="auto">
            <a:xfrm>
              <a:off x="2491460" y="3856776"/>
              <a:ext cx="56400" cy="100392"/>
            </a:xfrm>
            <a:custGeom>
              <a:avLst/>
              <a:gdLst>
                <a:gd name="T0" fmla="*/ 221 w 222"/>
                <a:gd name="T1" fmla="*/ 393 h 394"/>
                <a:gd name="T2" fmla="*/ 0 w 222"/>
                <a:gd name="T3" fmla="*/ 393 h 394"/>
                <a:gd name="T4" fmla="*/ 0 w 222"/>
                <a:gd name="T5" fmla="*/ 0 h 394"/>
                <a:gd name="T6" fmla="*/ 221 w 222"/>
                <a:gd name="T7" fmla="*/ 0 h 394"/>
                <a:gd name="T8" fmla="*/ 221 w 222"/>
                <a:gd name="T9" fmla="*/ 393 h 394"/>
              </a:gdLst>
              <a:ahLst/>
              <a:cxnLst>
                <a:cxn ang="0">
                  <a:pos x="T0" y="T1"/>
                </a:cxn>
                <a:cxn ang="0">
                  <a:pos x="T2" y="T3"/>
                </a:cxn>
                <a:cxn ang="0">
                  <a:pos x="T4" y="T5"/>
                </a:cxn>
                <a:cxn ang="0">
                  <a:pos x="T6" y="T7"/>
                </a:cxn>
                <a:cxn ang="0">
                  <a:pos x="T8" y="T9"/>
                </a:cxn>
              </a:cxnLst>
              <a:rect l="0" t="0" r="r" b="b"/>
              <a:pathLst>
                <a:path w="222" h="394">
                  <a:moveTo>
                    <a:pt x="221" y="393"/>
                  </a:moveTo>
                  <a:lnTo>
                    <a:pt x="0" y="393"/>
                  </a:lnTo>
                  <a:lnTo>
                    <a:pt x="0" y="0"/>
                  </a:lnTo>
                  <a:lnTo>
                    <a:pt x="221" y="0"/>
                  </a:lnTo>
                  <a:lnTo>
                    <a:pt x="221" y="39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8" name="Freeform 61"/>
            <p:cNvSpPr>
              <a:spLocks noChangeArrowheads="1"/>
            </p:cNvSpPr>
            <p:nvPr/>
          </p:nvSpPr>
          <p:spPr bwMode="auto">
            <a:xfrm>
              <a:off x="2491460" y="4023720"/>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9" name="Freeform 62"/>
            <p:cNvSpPr>
              <a:spLocks noChangeArrowheads="1"/>
            </p:cNvSpPr>
            <p:nvPr/>
          </p:nvSpPr>
          <p:spPr bwMode="auto">
            <a:xfrm>
              <a:off x="2393324" y="3353688"/>
              <a:ext cx="56400" cy="101520"/>
            </a:xfrm>
            <a:custGeom>
              <a:avLst/>
              <a:gdLst>
                <a:gd name="T0" fmla="*/ 221 w 222"/>
                <a:gd name="T1" fmla="*/ 397 h 398"/>
                <a:gd name="T2" fmla="*/ 0 w 222"/>
                <a:gd name="T3" fmla="*/ 397 h 398"/>
                <a:gd name="T4" fmla="*/ 0 w 222"/>
                <a:gd name="T5" fmla="*/ 0 h 398"/>
                <a:gd name="T6" fmla="*/ 221 w 222"/>
                <a:gd name="T7" fmla="*/ 0 h 398"/>
                <a:gd name="T8" fmla="*/ 221 w 222"/>
                <a:gd name="T9" fmla="*/ 397 h 398"/>
              </a:gdLst>
              <a:ahLst/>
              <a:cxnLst>
                <a:cxn ang="0">
                  <a:pos x="T0" y="T1"/>
                </a:cxn>
                <a:cxn ang="0">
                  <a:pos x="T2" y="T3"/>
                </a:cxn>
                <a:cxn ang="0">
                  <a:pos x="T4" y="T5"/>
                </a:cxn>
                <a:cxn ang="0">
                  <a:pos x="T6" y="T7"/>
                </a:cxn>
                <a:cxn ang="0">
                  <a:pos x="T8" y="T9"/>
                </a:cxn>
              </a:cxnLst>
              <a:rect l="0" t="0" r="r" b="b"/>
              <a:pathLst>
                <a:path w="222" h="398">
                  <a:moveTo>
                    <a:pt x="221" y="397"/>
                  </a:moveTo>
                  <a:lnTo>
                    <a:pt x="0" y="397"/>
                  </a:lnTo>
                  <a:lnTo>
                    <a:pt x="0" y="0"/>
                  </a:lnTo>
                  <a:lnTo>
                    <a:pt x="221" y="0"/>
                  </a:lnTo>
                  <a:lnTo>
                    <a:pt x="221" y="397"/>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0" name="Freeform 63"/>
            <p:cNvSpPr>
              <a:spLocks noChangeArrowheads="1"/>
            </p:cNvSpPr>
            <p:nvPr/>
          </p:nvSpPr>
          <p:spPr bwMode="auto">
            <a:xfrm>
              <a:off x="2393324" y="3520632"/>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1" name="Freeform 64"/>
            <p:cNvSpPr>
              <a:spLocks noChangeArrowheads="1"/>
            </p:cNvSpPr>
            <p:nvPr/>
          </p:nvSpPr>
          <p:spPr bwMode="auto">
            <a:xfrm>
              <a:off x="2393324" y="3688704"/>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2" name="Freeform 65"/>
            <p:cNvSpPr>
              <a:spLocks noChangeArrowheads="1"/>
            </p:cNvSpPr>
            <p:nvPr/>
          </p:nvSpPr>
          <p:spPr bwMode="auto">
            <a:xfrm>
              <a:off x="2393324" y="3856776"/>
              <a:ext cx="56400" cy="100392"/>
            </a:xfrm>
            <a:custGeom>
              <a:avLst/>
              <a:gdLst>
                <a:gd name="T0" fmla="*/ 221 w 222"/>
                <a:gd name="T1" fmla="*/ 393 h 394"/>
                <a:gd name="T2" fmla="*/ 0 w 222"/>
                <a:gd name="T3" fmla="*/ 393 h 394"/>
                <a:gd name="T4" fmla="*/ 0 w 222"/>
                <a:gd name="T5" fmla="*/ 0 h 394"/>
                <a:gd name="T6" fmla="*/ 221 w 222"/>
                <a:gd name="T7" fmla="*/ 0 h 394"/>
                <a:gd name="T8" fmla="*/ 221 w 222"/>
                <a:gd name="T9" fmla="*/ 393 h 394"/>
              </a:gdLst>
              <a:ahLst/>
              <a:cxnLst>
                <a:cxn ang="0">
                  <a:pos x="T0" y="T1"/>
                </a:cxn>
                <a:cxn ang="0">
                  <a:pos x="T2" y="T3"/>
                </a:cxn>
                <a:cxn ang="0">
                  <a:pos x="T4" y="T5"/>
                </a:cxn>
                <a:cxn ang="0">
                  <a:pos x="T6" y="T7"/>
                </a:cxn>
                <a:cxn ang="0">
                  <a:pos x="T8" y="T9"/>
                </a:cxn>
              </a:cxnLst>
              <a:rect l="0" t="0" r="r" b="b"/>
              <a:pathLst>
                <a:path w="222" h="394">
                  <a:moveTo>
                    <a:pt x="221" y="393"/>
                  </a:moveTo>
                  <a:lnTo>
                    <a:pt x="0" y="393"/>
                  </a:lnTo>
                  <a:lnTo>
                    <a:pt x="0" y="0"/>
                  </a:lnTo>
                  <a:lnTo>
                    <a:pt x="221" y="0"/>
                  </a:lnTo>
                  <a:lnTo>
                    <a:pt x="221" y="39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3" name="Freeform 66"/>
            <p:cNvSpPr>
              <a:spLocks noChangeArrowheads="1"/>
            </p:cNvSpPr>
            <p:nvPr/>
          </p:nvSpPr>
          <p:spPr bwMode="auto">
            <a:xfrm>
              <a:off x="2393324" y="4023720"/>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4" name="Freeform 67"/>
            <p:cNvSpPr>
              <a:spLocks noChangeArrowheads="1"/>
            </p:cNvSpPr>
            <p:nvPr/>
          </p:nvSpPr>
          <p:spPr bwMode="auto">
            <a:xfrm>
              <a:off x="5508860" y="2943096"/>
              <a:ext cx="595584" cy="121824"/>
            </a:xfrm>
            <a:custGeom>
              <a:avLst/>
              <a:gdLst>
                <a:gd name="T0" fmla="*/ 2326 w 2327"/>
                <a:gd name="T1" fmla="*/ 0 h 475"/>
                <a:gd name="T2" fmla="*/ 356 w 2327"/>
                <a:gd name="T3" fmla="*/ 0 h 475"/>
                <a:gd name="T4" fmla="*/ 0 w 2327"/>
                <a:gd name="T5" fmla="*/ 474 h 475"/>
                <a:gd name="T6" fmla="*/ 1971 w 2327"/>
                <a:gd name="T7" fmla="*/ 474 h 475"/>
                <a:gd name="T8" fmla="*/ 2326 w 2327"/>
                <a:gd name="T9" fmla="*/ 0 h 475"/>
              </a:gdLst>
              <a:ahLst/>
              <a:cxnLst>
                <a:cxn ang="0">
                  <a:pos x="T0" y="T1"/>
                </a:cxn>
                <a:cxn ang="0">
                  <a:pos x="T2" y="T3"/>
                </a:cxn>
                <a:cxn ang="0">
                  <a:pos x="T4" y="T5"/>
                </a:cxn>
                <a:cxn ang="0">
                  <a:pos x="T6" y="T7"/>
                </a:cxn>
                <a:cxn ang="0">
                  <a:pos x="T8" y="T9"/>
                </a:cxn>
              </a:cxnLst>
              <a:rect l="0" t="0" r="r" b="b"/>
              <a:pathLst>
                <a:path w="2327" h="475">
                  <a:moveTo>
                    <a:pt x="2326" y="0"/>
                  </a:moveTo>
                  <a:lnTo>
                    <a:pt x="356" y="0"/>
                  </a:lnTo>
                  <a:lnTo>
                    <a:pt x="0" y="474"/>
                  </a:lnTo>
                  <a:lnTo>
                    <a:pt x="1971" y="474"/>
                  </a:lnTo>
                  <a:lnTo>
                    <a:pt x="2326" y="0"/>
                  </a:lnTo>
                </a:path>
              </a:pathLst>
            </a:custGeom>
            <a:solidFill>
              <a:srgbClr val="889EA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5" name="Freeform 68"/>
            <p:cNvSpPr>
              <a:spLocks noChangeArrowheads="1"/>
            </p:cNvSpPr>
            <p:nvPr/>
          </p:nvSpPr>
          <p:spPr bwMode="auto">
            <a:xfrm>
              <a:off x="5508860" y="3064920"/>
              <a:ext cx="504216" cy="1148304"/>
            </a:xfrm>
            <a:custGeom>
              <a:avLst/>
              <a:gdLst>
                <a:gd name="T0" fmla="*/ 1971 w 1972"/>
                <a:gd name="T1" fmla="*/ 4489 h 4490"/>
                <a:gd name="T2" fmla="*/ 1971 w 1972"/>
                <a:gd name="T3" fmla="*/ 0 h 4490"/>
                <a:gd name="T4" fmla="*/ 0 w 1972"/>
                <a:gd name="T5" fmla="*/ 0 h 4490"/>
                <a:gd name="T6" fmla="*/ 0 w 1972"/>
                <a:gd name="T7" fmla="*/ 4489 h 4490"/>
                <a:gd name="T8" fmla="*/ 1971 w 1972"/>
                <a:gd name="T9" fmla="*/ 4489 h 4490"/>
              </a:gdLst>
              <a:ahLst/>
              <a:cxnLst>
                <a:cxn ang="0">
                  <a:pos x="T0" y="T1"/>
                </a:cxn>
                <a:cxn ang="0">
                  <a:pos x="T2" y="T3"/>
                </a:cxn>
                <a:cxn ang="0">
                  <a:pos x="T4" y="T5"/>
                </a:cxn>
                <a:cxn ang="0">
                  <a:pos x="T6" y="T7"/>
                </a:cxn>
                <a:cxn ang="0">
                  <a:pos x="T8" y="T9"/>
                </a:cxn>
              </a:cxnLst>
              <a:rect l="0" t="0" r="r" b="b"/>
              <a:pathLst>
                <a:path w="1972" h="4490">
                  <a:moveTo>
                    <a:pt x="1971" y="4489"/>
                  </a:moveTo>
                  <a:lnTo>
                    <a:pt x="1971" y="0"/>
                  </a:lnTo>
                  <a:lnTo>
                    <a:pt x="0" y="0"/>
                  </a:lnTo>
                  <a:lnTo>
                    <a:pt x="0" y="4489"/>
                  </a:lnTo>
                  <a:lnTo>
                    <a:pt x="1971" y="4489"/>
                  </a:ln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6" name="Freeform 69"/>
            <p:cNvSpPr>
              <a:spLocks noChangeArrowheads="1"/>
            </p:cNvSpPr>
            <p:nvPr/>
          </p:nvSpPr>
          <p:spPr bwMode="auto">
            <a:xfrm>
              <a:off x="5508860" y="3064920"/>
              <a:ext cx="504216" cy="1148304"/>
            </a:xfrm>
            <a:custGeom>
              <a:avLst/>
              <a:gdLst>
                <a:gd name="T0" fmla="*/ 1971 w 1972"/>
                <a:gd name="T1" fmla="*/ 0 h 4490"/>
                <a:gd name="T2" fmla="*/ 0 w 1972"/>
                <a:gd name="T3" fmla="*/ 0 h 4490"/>
                <a:gd name="T4" fmla="*/ 0 w 1972"/>
                <a:gd name="T5" fmla="*/ 4489 h 4490"/>
                <a:gd name="T6" fmla="*/ 1971 w 1972"/>
                <a:gd name="T7" fmla="*/ 0 h 4490"/>
              </a:gdLst>
              <a:ahLst/>
              <a:cxnLst>
                <a:cxn ang="0">
                  <a:pos x="T0" y="T1"/>
                </a:cxn>
                <a:cxn ang="0">
                  <a:pos x="T2" y="T3"/>
                </a:cxn>
                <a:cxn ang="0">
                  <a:pos x="T4" y="T5"/>
                </a:cxn>
                <a:cxn ang="0">
                  <a:pos x="T6" y="T7"/>
                </a:cxn>
              </a:cxnLst>
              <a:rect l="0" t="0" r="r" b="b"/>
              <a:pathLst>
                <a:path w="1972" h="4490">
                  <a:moveTo>
                    <a:pt x="1971" y="0"/>
                  </a:moveTo>
                  <a:lnTo>
                    <a:pt x="0" y="0"/>
                  </a:lnTo>
                  <a:lnTo>
                    <a:pt x="0" y="4489"/>
                  </a:lnTo>
                  <a:lnTo>
                    <a:pt x="1971" y="0"/>
                  </a:lnTo>
                </a:path>
              </a:pathLst>
            </a:custGeom>
            <a:solidFill>
              <a:srgbClr val="BBCAD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7" name="Freeform 70"/>
            <p:cNvSpPr>
              <a:spLocks noChangeArrowheads="1"/>
            </p:cNvSpPr>
            <p:nvPr/>
          </p:nvSpPr>
          <p:spPr bwMode="auto">
            <a:xfrm>
              <a:off x="6013076" y="2943096"/>
              <a:ext cx="179352" cy="1270128"/>
            </a:xfrm>
            <a:custGeom>
              <a:avLst/>
              <a:gdLst>
                <a:gd name="T0" fmla="*/ 701 w 702"/>
                <a:gd name="T1" fmla="*/ 4963 h 4964"/>
                <a:gd name="T2" fmla="*/ 701 w 702"/>
                <a:gd name="T3" fmla="*/ 474 h 4964"/>
                <a:gd name="T4" fmla="*/ 355 w 702"/>
                <a:gd name="T5" fmla="*/ 0 h 4964"/>
                <a:gd name="T6" fmla="*/ 0 w 702"/>
                <a:gd name="T7" fmla="*/ 474 h 4964"/>
                <a:gd name="T8" fmla="*/ 0 w 702"/>
                <a:gd name="T9" fmla="*/ 4963 h 4964"/>
                <a:gd name="T10" fmla="*/ 701 w 702"/>
                <a:gd name="T11" fmla="*/ 4963 h 4964"/>
              </a:gdLst>
              <a:ahLst/>
              <a:cxnLst>
                <a:cxn ang="0">
                  <a:pos x="T0" y="T1"/>
                </a:cxn>
                <a:cxn ang="0">
                  <a:pos x="T2" y="T3"/>
                </a:cxn>
                <a:cxn ang="0">
                  <a:pos x="T4" y="T5"/>
                </a:cxn>
                <a:cxn ang="0">
                  <a:pos x="T6" y="T7"/>
                </a:cxn>
                <a:cxn ang="0">
                  <a:pos x="T8" y="T9"/>
                </a:cxn>
                <a:cxn ang="0">
                  <a:pos x="T10" y="T11"/>
                </a:cxn>
              </a:cxnLst>
              <a:rect l="0" t="0" r="r" b="b"/>
              <a:pathLst>
                <a:path w="702" h="4964">
                  <a:moveTo>
                    <a:pt x="701" y="4963"/>
                  </a:moveTo>
                  <a:lnTo>
                    <a:pt x="701" y="474"/>
                  </a:lnTo>
                  <a:lnTo>
                    <a:pt x="355" y="0"/>
                  </a:lnTo>
                  <a:lnTo>
                    <a:pt x="0" y="474"/>
                  </a:lnTo>
                  <a:lnTo>
                    <a:pt x="0" y="4963"/>
                  </a:lnTo>
                  <a:lnTo>
                    <a:pt x="701" y="4963"/>
                  </a:lnTo>
                </a:path>
              </a:pathLst>
            </a:custGeom>
            <a:solidFill>
              <a:srgbClr val="B0BEC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8" name="Freeform 71"/>
            <p:cNvSpPr>
              <a:spLocks noChangeArrowheads="1"/>
            </p:cNvSpPr>
            <p:nvPr/>
          </p:nvSpPr>
          <p:spPr bwMode="auto">
            <a:xfrm>
              <a:off x="6087524" y="3061536"/>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9" name="Freeform 72"/>
            <p:cNvSpPr>
              <a:spLocks noChangeArrowheads="1"/>
            </p:cNvSpPr>
            <p:nvPr/>
          </p:nvSpPr>
          <p:spPr bwMode="auto">
            <a:xfrm>
              <a:off x="6087524" y="3266832"/>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0" name="Freeform 73"/>
            <p:cNvSpPr>
              <a:spLocks noChangeArrowheads="1"/>
            </p:cNvSpPr>
            <p:nvPr/>
          </p:nvSpPr>
          <p:spPr bwMode="auto">
            <a:xfrm>
              <a:off x="6087524" y="3472128"/>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1" name="Freeform 74"/>
            <p:cNvSpPr>
              <a:spLocks noChangeArrowheads="1"/>
            </p:cNvSpPr>
            <p:nvPr/>
          </p:nvSpPr>
          <p:spPr bwMode="auto">
            <a:xfrm>
              <a:off x="6087524" y="3676296"/>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 name="Freeform 75"/>
            <p:cNvSpPr>
              <a:spLocks noChangeArrowheads="1"/>
            </p:cNvSpPr>
            <p:nvPr/>
          </p:nvSpPr>
          <p:spPr bwMode="auto">
            <a:xfrm>
              <a:off x="6087524" y="3881592"/>
              <a:ext cx="40608" cy="100392"/>
            </a:xfrm>
            <a:custGeom>
              <a:avLst/>
              <a:gdLst>
                <a:gd name="T0" fmla="*/ 157 w 158"/>
                <a:gd name="T1" fmla="*/ 393 h 394"/>
                <a:gd name="T2" fmla="*/ 0 w 158"/>
                <a:gd name="T3" fmla="*/ 393 h 394"/>
                <a:gd name="T4" fmla="*/ 0 w 158"/>
                <a:gd name="T5" fmla="*/ 0 h 394"/>
                <a:gd name="T6" fmla="*/ 157 w 158"/>
                <a:gd name="T7" fmla="*/ 0 h 394"/>
                <a:gd name="T8" fmla="*/ 157 w 158"/>
                <a:gd name="T9" fmla="*/ 393 h 394"/>
              </a:gdLst>
              <a:ahLst/>
              <a:cxnLst>
                <a:cxn ang="0">
                  <a:pos x="T0" y="T1"/>
                </a:cxn>
                <a:cxn ang="0">
                  <a:pos x="T2" y="T3"/>
                </a:cxn>
                <a:cxn ang="0">
                  <a:pos x="T4" y="T5"/>
                </a:cxn>
                <a:cxn ang="0">
                  <a:pos x="T6" y="T7"/>
                </a:cxn>
                <a:cxn ang="0">
                  <a:pos x="T8" y="T9"/>
                </a:cxn>
              </a:cxnLst>
              <a:rect l="0" t="0" r="r" b="b"/>
              <a:pathLst>
                <a:path w="158" h="394">
                  <a:moveTo>
                    <a:pt x="157" y="393"/>
                  </a:moveTo>
                  <a:lnTo>
                    <a:pt x="0" y="393"/>
                  </a:lnTo>
                  <a:lnTo>
                    <a:pt x="0" y="0"/>
                  </a:lnTo>
                  <a:lnTo>
                    <a:pt x="157" y="0"/>
                  </a:lnTo>
                  <a:lnTo>
                    <a:pt x="157" y="39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 name="Freeform 76"/>
            <p:cNvSpPr>
              <a:spLocks noChangeArrowheads="1"/>
            </p:cNvSpPr>
            <p:nvPr/>
          </p:nvSpPr>
          <p:spPr bwMode="auto">
            <a:xfrm>
              <a:off x="6087524" y="4085760"/>
              <a:ext cx="40608" cy="100392"/>
            </a:xfrm>
            <a:custGeom>
              <a:avLst/>
              <a:gdLst>
                <a:gd name="T0" fmla="*/ 157 w 158"/>
                <a:gd name="T1" fmla="*/ 393 h 394"/>
                <a:gd name="T2" fmla="*/ 0 w 158"/>
                <a:gd name="T3" fmla="*/ 393 h 394"/>
                <a:gd name="T4" fmla="*/ 0 w 158"/>
                <a:gd name="T5" fmla="*/ 0 h 394"/>
                <a:gd name="T6" fmla="*/ 157 w 158"/>
                <a:gd name="T7" fmla="*/ 0 h 394"/>
                <a:gd name="T8" fmla="*/ 157 w 158"/>
                <a:gd name="T9" fmla="*/ 393 h 394"/>
              </a:gdLst>
              <a:ahLst/>
              <a:cxnLst>
                <a:cxn ang="0">
                  <a:pos x="T0" y="T1"/>
                </a:cxn>
                <a:cxn ang="0">
                  <a:pos x="T2" y="T3"/>
                </a:cxn>
                <a:cxn ang="0">
                  <a:pos x="T4" y="T5"/>
                </a:cxn>
                <a:cxn ang="0">
                  <a:pos x="T6" y="T7"/>
                </a:cxn>
                <a:cxn ang="0">
                  <a:pos x="T8" y="T9"/>
                </a:cxn>
              </a:cxnLst>
              <a:rect l="0" t="0" r="r" b="b"/>
              <a:pathLst>
                <a:path w="158" h="394">
                  <a:moveTo>
                    <a:pt x="157" y="393"/>
                  </a:moveTo>
                  <a:lnTo>
                    <a:pt x="0" y="393"/>
                  </a:lnTo>
                  <a:lnTo>
                    <a:pt x="0" y="0"/>
                  </a:lnTo>
                  <a:lnTo>
                    <a:pt x="157" y="0"/>
                  </a:lnTo>
                  <a:lnTo>
                    <a:pt x="157" y="39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4" name="Freeform 77"/>
            <p:cNvSpPr>
              <a:spLocks noChangeArrowheads="1"/>
            </p:cNvSpPr>
            <p:nvPr/>
          </p:nvSpPr>
          <p:spPr bwMode="auto">
            <a:xfrm>
              <a:off x="6530828" y="3133728"/>
              <a:ext cx="180480" cy="1079496"/>
            </a:xfrm>
            <a:custGeom>
              <a:avLst/>
              <a:gdLst>
                <a:gd name="T0" fmla="*/ 704 w 705"/>
                <a:gd name="T1" fmla="*/ 4217 h 4218"/>
                <a:gd name="T2" fmla="*/ 704 w 705"/>
                <a:gd name="T3" fmla="*/ 473 h 4218"/>
                <a:gd name="T4" fmla="*/ 355 w 705"/>
                <a:gd name="T5" fmla="*/ 0 h 4218"/>
                <a:gd name="T6" fmla="*/ 0 w 705"/>
                <a:gd name="T7" fmla="*/ 473 h 4218"/>
                <a:gd name="T8" fmla="*/ 0 w 705"/>
                <a:gd name="T9" fmla="*/ 4217 h 4218"/>
                <a:gd name="T10" fmla="*/ 704 w 705"/>
                <a:gd name="T11" fmla="*/ 4217 h 4218"/>
              </a:gdLst>
              <a:ahLst/>
              <a:cxnLst>
                <a:cxn ang="0">
                  <a:pos x="T0" y="T1"/>
                </a:cxn>
                <a:cxn ang="0">
                  <a:pos x="T2" y="T3"/>
                </a:cxn>
                <a:cxn ang="0">
                  <a:pos x="T4" y="T5"/>
                </a:cxn>
                <a:cxn ang="0">
                  <a:pos x="T6" y="T7"/>
                </a:cxn>
                <a:cxn ang="0">
                  <a:pos x="T8" y="T9"/>
                </a:cxn>
                <a:cxn ang="0">
                  <a:pos x="T10" y="T11"/>
                </a:cxn>
              </a:cxnLst>
              <a:rect l="0" t="0" r="r" b="b"/>
              <a:pathLst>
                <a:path w="705" h="4218">
                  <a:moveTo>
                    <a:pt x="704" y="4217"/>
                  </a:moveTo>
                  <a:lnTo>
                    <a:pt x="704" y="473"/>
                  </a:lnTo>
                  <a:lnTo>
                    <a:pt x="355" y="0"/>
                  </a:lnTo>
                  <a:lnTo>
                    <a:pt x="0" y="473"/>
                  </a:lnTo>
                  <a:lnTo>
                    <a:pt x="0" y="4217"/>
                  </a:lnTo>
                  <a:lnTo>
                    <a:pt x="704" y="4217"/>
                  </a:lnTo>
                </a:path>
              </a:pathLst>
            </a:custGeom>
            <a:solidFill>
              <a:srgbClr val="B0BEC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5" name="Freeform 78"/>
            <p:cNvSpPr>
              <a:spLocks noChangeArrowheads="1"/>
            </p:cNvSpPr>
            <p:nvPr/>
          </p:nvSpPr>
          <p:spPr bwMode="auto">
            <a:xfrm>
              <a:off x="6156332" y="3254424"/>
              <a:ext cx="375624" cy="957672"/>
            </a:xfrm>
            <a:custGeom>
              <a:avLst/>
              <a:gdLst>
                <a:gd name="T0" fmla="*/ 1466 w 1467"/>
                <a:gd name="T1" fmla="*/ 3744 h 3745"/>
                <a:gd name="T2" fmla="*/ 1466 w 1467"/>
                <a:gd name="T3" fmla="*/ 0 h 3745"/>
                <a:gd name="T4" fmla="*/ 0 w 1467"/>
                <a:gd name="T5" fmla="*/ 0 h 3745"/>
                <a:gd name="T6" fmla="*/ 0 w 1467"/>
                <a:gd name="T7" fmla="*/ 3744 h 3745"/>
                <a:gd name="T8" fmla="*/ 1466 w 1467"/>
                <a:gd name="T9" fmla="*/ 3744 h 3745"/>
              </a:gdLst>
              <a:ahLst/>
              <a:cxnLst>
                <a:cxn ang="0">
                  <a:pos x="T0" y="T1"/>
                </a:cxn>
                <a:cxn ang="0">
                  <a:pos x="T2" y="T3"/>
                </a:cxn>
                <a:cxn ang="0">
                  <a:pos x="T4" y="T5"/>
                </a:cxn>
                <a:cxn ang="0">
                  <a:pos x="T6" y="T7"/>
                </a:cxn>
                <a:cxn ang="0">
                  <a:pos x="T8" y="T9"/>
                </a:cxn>
              </a:cxnLst>
              <a:rect l="0" t="0" r="r" b="b"/>
              <a:pathLst>
                <a:path w="1467" h="3745">
                  <a:moveTo>
                    <a:pt x="1466" y="3744"/>
                  </a:moveTo>
                  <a:lnTo>
                    <a:pt x="1466" y="0"/>
                  </a:lnTo>
                  <a:lnTo>
                    <a:pt x="0" y="0"/>
                  </a:lnTo>
                  <a:lnTo>
                    <a:pt x="0" y="3744"/>
                  </a:lnTo>
                  <a:lnTo>
                    <a:pt x="1466" y="3744"/>
                  </a:ln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6" name="Freeform 79"/>
            <p:cNvSpPr>
              <a:spLocks noChangeArrowheads="1"/>
            </p:cNvSpPr>
            <p:nvPr/>
          </p:nvSpPr>
          <p:spPr bwMode="auto">
            <a:xfrm>
              <a:off x="6156332" y="3254424"/>
              <a:ext cx="375624" cy="957672"/>
            </a:xfrm>
            <a:custGeom>
              <a:avLst/>
              <a:gdLst>
                <a:gd name="T0" fmla="*/ 1466 w 1467"/>
                <a:gd name="T1" fmla="*/ 0 h 3745"/>
                <a:gd name="T2" fmla="*/ 0 w 1467"/>
                <a:gd name="T3" fmla="*/ 0 h 3745"/>
                <a:gd name="T4" fmla="*/ 0 w 1467"/>
                <a:gd name="T5" fmla="*/ 3744 h 3745"/>
                <a:gd name="T6" fmla="*/ 1466 w 1467"/>
                <a:gd name="T7" fmla="*/ 0 h 3745"/>
              </a:gdLst>
              <a:ahLst/>
              <a:cxnLst>
                <a:cxn ang="0">
                  <a:pos x="T0" y="T1"/>
                </a:cxn>
                <a:cxn ang="0">
                  <a:pos x="T2" y="T3"/>
                </a:cxn>
                <a:cxn ang="0">
                  <a:pos x="T4" y="T5"/>
                </a:cxn>
                <a:cxn ang="0">
                  <a:pos x="T6" y="T7"/>
                </a:cxn>
              </a:cxnLst>
              <a:rect l="0" t="0" r="r" b="b"/>
              <a:pathLst>
                <a:path w="1467" h="3745">
                  <a:moveTo>
                    <a:pt x="1466" y="0"/>
                  </a:moveTo>
                  <a:lnTo>
                    <a:pt x="0" y="0"/>
                  </a:lnTo>
                  <a:lnTo>
                    <a:pt x="0" y="3744"/>
                  </a:lnTo>
                  <a:lnTo>
                    <a:pt x="1466" y="0"/>
                  </a:lnTo>
                </a:path>
              </a:pathLst>
            </a:custGeom>
            <a:solidFill>
              <a:srgbClr val="BBCAD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7" name="Freeform 80"/>
            <p:cNvSpPr>
              <a:spLocks noChangeArrowheads="1"/>
            </p:cNvSpPr>
            <p:nvPr/>
          </p:nvSpPr>
          <p:spPr bwMode="auto">
            <a:xfrm>
              <a:off x="6156332" y="3133728"/>
              <a:ext cx="465864" cy="120696"/>
            </a:xfrm>
            <a:custGeom>
              <a:avLst/>
              <a:gdLst>
                <a:gd name="T0" fmla="*/ 1821 w 1822"/>
                <a:gd name="T1" fmla="*/ 0 h 474"/>
                <a:gd name="T2" fmla="*/ 355 w 1822"/>
                <a:gd name="T3" fmla="*/ 0 h 474"/>
                <a:gd name="T4" fmla="*/ 0 w 1822"/>
                <a:gd name="T5" fmla="*/ 473 h 474"/>
                <a:gd name="T6" fmla="*/ 1466 w 1822"/>
                <a:gd name="T7" fmla="*/ 473 h 474"/>
                <a:gd name="T8" fmla="*/ 1821 w 1822"/>
                <a:gd name="T9" fmla="*/ 0 h 474"/>
              </a:gdLst>
              <a:ahLst/>
              <a:cxnLst>
                <a:cxn ang="0">
                  <a:pos x="T0" y="T1"/>
                </a:cxn>
                <a:cxn ang="0">
                  <a:pos x="T2" y="T3"/>
                </a:cxn>
                <a:cxn ang="0">
                  <a:pos x="T4" y="T5"/>
                </a:cxn>
                <a:cxn ang="0">
                  <a:pos x="T6" y="T7"/>
                </a:cxn>
                <a:cxn ang="0">
                  <a:pos x="T8" y="T9"/>
                </a:cxn>
              </a:cxnLst>
              <a:rect l="0" t="0" r="r" b="b"/>
              <a:pathLst>
                <a:path w="1822" h="474">
                  <a:moveTo>
                    <a:pt x="1821" y="0"/>
                  </a:moveTo>
                  <a:lnTo>
                    <a:pt x="355" y="0"/>
                  </a:lnTo>
                  <a:lnTo>
                    <a:pt x="0" y="473"/>
                  </a:lnTo>
                  <a:lnTo>
                    <a:pt x="1466" y="473"/>
                  </a:lnTo>
                  <a:lnTo>
                    <a:pt x="1821" y="0"/>
                  </a:lnTo>
                </a:path>
              </a:pathLst>
            </a:custGeom>
            <a:solidFill>
              <a:srgbClr val="889EA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8" name="Freeform 81"/>
            <p:cNvSpPr>
              <a:spLocks noChangeArrowheads="1"/>
            </p:cNvSpPr>
            <p:nvPr/>
          </p:nvSpPr>
          <p:spPr bwMode="auto">
            <a:xfrm>
              <a:off x="6589484" y="3256680"/>
              <a:ext cx="68808" cy="100392"/>
            </a:xfrm>
            <a:custGeom>
              <a:avLst/>
              <a:gdLst>
                <a:gd name="T0" fmla="*/ 266 w 267"/>
                <a:gd name="T1" fmla="*/ 393 h 394"/>
                <a:gd name="T2" fmla="*/ 0 w 267"/>
                <a:gd name="T3" fmla="*/ 393 h 394"/>
                <a:gd name="T4" fmla="*/ 0 w 267"/>
                <a:gd name="T5" fmla="*/ 0 h 394"/>
                <a:gd name="T6" fmla="*/ 266 w 267"/>
                <a:gd name="T7" fmla="*/ 0 h 394"/>
                <a:gd name="T8" fmla="*/ 266 w 267"/>
                <a:gd name="T9" fmla="*/ 393 h 394"/>
              </a:gdLst>
              <a:ahLst/>
              <a:cxnLst>
                <a:cxn ang="0">
                  <a:pos x="T0" y="T1"/>
                </a:cxn>
                <a:cxn ang="0">
                  <a:pos x="T2" y="T3"/>
                </a:cxn>
                <a:cxn ang="0">
                  <a:pos x="T4" y="T5"/>
                </a:cxn>
                <a:cxn ang="0">
                  <a:pos x="T6" y="T7"/>
                </a:cxn>
                <a:cxn ang="0">
                  <a:pos x="T8" y="T9"/>
                </a:cxn>
              </a:cxnLst>
              <a:rect l="0" t="0" r="r" b="b"/>
              <a:pathLst>
                <a:path w="267" h="394">
                  <a:moveTo>
                    <a:pt x="266" y="393"/>
                  </a:moveTo>
                  <a:lnTo>
                    <a:pt x="0" y="393"/>
                  </a:lnTo>
                  <a:lnTo>
                    <a:pt x="0" y="0"/>
                  </a:lnTo>
                  <a:lnTo>
                    <a:pt x="266" y="0"/>
                  </a:lnTo>
                  <a:lnTo>
                    <a:pt x="266" y="39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9" name="Freeform 82"/>
            <p:cNvSpPr>
              <a:spLocks noChangeArrowheads="1"/>
            </p:cNvSpPr>
            <p:nvPr/>
          </p:nvSpPr>
          <p:spPr bwMode="auto">
            <a:xfrm>
              <a:off x="6589484" y="3415728"/>
              <a:ext cx="68808" cy="101520"/>
            </a:xfrm>
            <a:custGeom>
              <a:avLst/>
              <a:gdLst>
                <a:gd name="T0" fmla="*/ 266 w 267"/>
                <a:gd name="T1" fmla="*/ 394 h 395"/>
                <a:gd name="T2" fmla="*/ 0 w 267"/>
                <a:gd name="T3" fmla="*/ 394 h 395"/>
                <a:gd name="T4" fmla="*/ 0 w 267"/>
                <a:gd name="T5" fmla="*/ 0 h 395"/>
                <a:gd name="T6" fmla="*/ 266 w 267"/>
                <a:gd name="T7" fmla="*/ 0 h 395"/>
                <a:gd name="T8" fmla="*/ 266 w 267"/>
                <a:gd name="T9" fmla="*/ 394 h 395"/>
              </a:gdLst>
              <a:ahLst/>
              <a:cxnLst>
                <a:cxn ang="0">
                  <a:pos x="T0" y="T1"/>
                </a:cxn>
                <a:cxn ang="0">
                  <a:pos x="T2" y="T3"/>
                </a:cxn>
                <a:cxn ang="0">
                  <a:pos x="T4" y="T5"/>
                </a:cxn>
                <a:cxn ang="0">
                  <a:pos x="T6" y="T7"/>
                </a:cxn>
                <a:cxn ang="0">
                  <a:pos x="T8" y="T9"/>
                </a:cxn>
              </a:cxnLst>
              <a:rect l="0" t="0" r="r" b="b"/>
              <a:pathLst>
                <a:path w="267" h="395">
                  <a:moveTo>
                    <a:pt x="266" y="394"/>
                  </a:moveTo>
                  <a:lnTo>
                    <a:pt x="0" y="394"/>
                  </a:lnTo>
                  <a:lnTo>
                    <a:pt x="0" y="0"/>
                  </a:lnTo>
                  <a:lnTo>
                    <a:pt x="266" y="0"/>
                  </a:lnTo>
                  <a:lnTo>
                    <a:pt x="266"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0" name="Freeform 83"/>
            <p:cNvSpPr>
              <a:spLocks noChangeArrowheads="1"/>
            </p:cNvSpPr>
            <p:nvPr/>
          </p:nvSpPr>
          <p:spPr bwMode="auto">
            <a:xfrm>
              <a:off x="6589484" y="3573648"/>
              <a:ext cx="68808" cy="101520"/>
            </a:xfrm>
            <a:custGeom>
              <a:avLst/>
              <a:gdLst>
                <a:gd name="T0" fmla="*/ 266 w 267"/>
                <a:gd name="T1" fmla="*/ 394 h 395"/>
                <a:gd name="T2" fmla="*/ 0 w 267"/>
                <a:gd name="T3" fmla="*/ 394 h 395"/>
                <a:gd name="T4" fmla="*/ 0 w 267"/>
                <a:gd name="T5" fmla="*/ 0 h 395"/>
                <a:gd name="T6" fmla="*/ 266 w 267"/>
                <a:gd name="T7" fmla="*/ 0 h 395"/>
                <a:gd name="T8" fmla="*/ 266 w 267"/>
                <a:gd name="T9" fmla="*/ 394 h 395"/>
              </a:gdLst>
              <a:ahLst/>
              <a:cxnLst>
                <a:cxn ang="0">
                  <a:pos x="T0" y="T1"/>
                </a:cxn>
                <a:cxn ang="0">
                  <a:pos x="T2" y="T3"/>
                </a:cxn>
                <a:cxn ang="0">
                  <a:pos x="T4" y="T5"/>
                </a:cxn>
                <a:cxn ang="0">
                  <a:pos x="T6" y="T7"/>
                </a:cxn>
                <a:cxn ang="0">
                  <a:pos x="T8" y="T9"/>
                </a:cxn>
              </a:cxnLst>
              <a:rect l="0" t="0" r="r" b="b"/>
              <a:pathLst>
                <a:path w="267" h="395">
                  <a:moveTo>
                    <a:pt x="266" y="394"/>
                  </a:moveTo>
                  <a:lnTo>
                    <a:pt x="0" y="394"/>
                  </a:lnTo>
                  <a:lnTo>
                    <a:pt x="0" y="0"/>
                  </a:lnTo>
                  <a:lnTo>
                    <a:pt x="266" y="0"/>
                  </a:lnTo>
                  <a:lnTo>
                    <a:pt x="266"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1" name="Freeform 84"/>
            <p:cNvSpPr>
              <a:spLocks noChangeArrowheads="1"/>
            </p:cNvSpPr>
            <p:nvPr/>
          </p:nvSpPr>
          <p:spPr bwMode="auto">
            <a:xfrm>
              <a:off x="6589484" y="3732696"/>
              <a:ext cx="68808" cy="101520"/>
            </a:xfrm>
            <a:custGeom>
              <a:avLst/>
              <a:gdLst>
                <a:gd name="T0" fmla="*/ 266 w 267"/>
                <a:gd name="T1" fmla="*/ 394 h 395"/>
                <a:gd name="T2" fmla="*/ 0 w 267"/>
                <a:gd name="T3" fmla="*/ 394 h 395"/>
                <a:gd name="T4" fmla="*/ 0 w 267"/>
                <a:gd name="T5" fmla="*/ 0 h 395"/>
                <a:gd name="T6" fmla="*/ 266 w 267"/>
                <a:gd name="T7" fmla="*/ 0 h 395"/>
                <a:gd name="T8" fmla="*/ 266 w 267"/>
                <a:gd name="T9" fmla="*/ 394 h 395"/>
              </a:gdLst>
              <a:ahLst/>
              <a:cxnLst>
                <a:cxn ang="0">
                  <a:pos x="T0" y="T1"/>
                </a:cxn>
                <a:cxn ang="0">
                  <a:pos x="T2" y="T3"/>
                </a:cxn>
                <a:cxn ang="0">
                  <a:pos x="T4" y="T5"/>
                </a:cxn>
                <a:cxn ang="0">
                  <a:pos x="T6" y="T7"/>
                </a:cxn>
                <a:cxn ang="0">
                  <a:pos x="T8" y="T9"/>
                </a:cxn>
              </a:cxnLst>
              <a:rect l="0" t="0" r="r" b="b"/>
              <a:pathLst>
                <a:path w="267" h="395">
                  <a:moveTo>
                    <a:pt x="266" y="394"/>
                  </a:moveTo>
                  <a:lnTo>
                    <a:pt x="0" y="394"/>
                  </a:lnTo>
                  <a:lnTo>
                    <a:pt x="0" y="0"/>
                  </a:lnTo>
                  <a:lnTo>
                    <a:pt x="266" y="0"/>
                  </a:lnTo>
                  <a:lnTo>
                    <a:pt x="266"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2" name="Freeform 85"/>
            <p:cNvSpPr>
              <a:spLocks noChangeArrowheads="1"/>
            </p:cNvSpPr>
            <p:nvPr/>
          </p:nvSpPr>
          <p:spPr bwMode="auto">
            <a:xfrm>
              <a:off x="6589484" y="3891744"/>
              <a:ext cx="68808" cy="101520"/>
            </a:xfrm>
            <a:custGeom>
              <a:avLst/>
              <a:gdLst>
                <a:gd name="T0" fmla="*/ 266 w 267"/>
                <a:gd name="T1" fmla="*/ 394 h 395"/>
                <a:gd name="T2" fmla="*/ 0 w 267"/>
                <a:gd name="T3" fmla="*/ 394 h 395"/>
                <a:gd name="T4" fmla="*/ 0 w 267"/>
                <a:gd name="T5" fmla="*/ 0 h 395"/>
                <a:gd name="T6" fmla="*/ 266 w 267"/>
                <a:gd name="T7" fmla="*/ 0 h 395"/>
                <a:gd name="T8" fmla="*/ 266 w 267"/>
                <a:gd name="T9" fmla="*/ 394 h 395"/>
              </a:gdLst>
              <a:ahLst/>
              <a:cxnLst>
                <a:cxn ang="0">
                  <a:pos x="T0" y="T1"/>
                </a:cxn>
                <a:cxn ang="0">
                  <a:pos x="T2" y="T3"/>
                </a:cxn>
                <a:cxn ang="0">
                  <a:pos x="T4" y="T5"/>
                </a:cxn>
                <a:cxn ang="0">
                  <a:pos x="T6" y="T7"/>
                </a:cxn>
                <a:cxn ang="0">
                  <a:pos x="T8" y="T9"/>
                </a:cxn>
              </a:cxnLst>
              <a:rect l="0" t="0" r="r" b="b"/>
              <a:pathLst>
                <a:path w="267" h="395">
                  <a:moveTo>
                    <a:pt x="266" y="394"/>
                  </a:moveTo>
                  <a:lnTo>
                    <a:pt x="0" y="394"/>
                  </a:lnTo>
                  <a:lnTo>
                    <a:pt x="0" y="0"/>
                  </a:lnTo>
                  <a:lnTo>
                    <a:pt x="266" y="0"/>
                  </a:lnTo>
                  <a:lnTo>
                    <a:pt x="266"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3" name="Freeform 86"/>
            <p:cNvSpPr>
              <a:spLocks noChangeArrowheads="1"/>
            </p:cNvSpPr>
            <p:nvPr/>
          </p:nvSpPr>
          <p:spPr bwMode="auto">
            <a:xfrm>
              <a:off x="6589484" y="4050792"/>
              <a:ext cx="68808" cy="100392"/>
            </a:xfrm>
            <a:custGeom>
              <a:avLst/>
              <a:gdLst>
                <a:gd name="T0" fmla="*/ 266 w 267"/>
                <a:gd name="T1" fmla="*/ 393 h 394"/>
                <a:gd name="T2" fmla="*/ 0 w 267"/>
                <a:gd name="T3" fmla="*/ 393 h 394"/>
                <a:gd name="T4" fmla="*/ 0 w 267"/>
                <a:gd name="T5" fmla="*/ 0 h 394"/>
                <a:gd name="T6" fmla="*/ 266 w 267"/>
                <a:gd name="T7" fmla="*/ 0 h 394"/>
                <a:gd name="T8" fmla="*/ 266 w 267"/>
                <a:gd name="T9" fmla="*/ 393 h 394"/>
              </a:gdLst>
              <a:ahLst/>
              <a:cxnLst>
                <a:cxn ang="0">
                  <a:pos x="T0" y="T1"/>
                </a:cxn>
                <a:cxn ang="0">
                  <a:pos x="T2" y="T3"/>
                </a:cxn>
                <a:cxn ang="0">
                  <a:pos x="T4" y="T5"/>
                </a:cxn>
                <a:cxn ang="0">
                  <a:pos x="T6" y="T7"/>
                </a:cxn>
                <a:cxn ang="0">
                  <a:pos x="T8" y="T9"/>
                </a:cxn>
              </a:cxnLst>
              <a:rect l="0" t="0" r="r" b="b"/>
              <a:pathLst>
                <a:path w="267" h="394">
                  <a:moveTo>
                    <a:pt x="266" y="393"/>
                  </a:moveTo>
                  <a:lnTo>
                    <a:pt x="0" y="393"/>
                  </a:lnTo>
                  <a:lnTo>
                    <a:pt x="0" y="0"/>
                  </a:lnTo>
                  <a:lnTo>
                    <a:pt x="266" y="0"/>
                  </a:lnTo>
                  <a:lnTo>
                    <a:pt x="266" y="39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4" name="Freeform 87"/>
            <p:cNvSpPr>
              <a:spLocks noChangeArrowheads="1"/>
            </p:cNvSpPr>
            <p:nvPr/>
          </p:nvSpPr>
          <p:spPr bwMode="auto">
            <a:xfrm>
              <a:off x="4665116" y="2943096"/>
              <a:ext cx="398184" cy="121824"/>
            </a:xfrm>
            <a:custGeom>
              <a:avLst/>
              <a:gdLst>
                <a:gd name="T0" fmla="*/ 1555 w 1556"/>
                <a:gd name="T1" fmla="*/ 0 h 475"/>
                <a:gd name="T2" fmla="*/ 355 w 1556"/>
                <a:gd name="T3" fmla="*/ 0 h 475"/>
                <a:gd name="T4" fmla="*/ 0 w 1556"/>
                <a:gd name="T5" fmla="*/ 474 h 475"/>
                <a:gd name="T6" fmla="*/ 1200 w 1556"/>
                <a:gd name="T7" fmla="*/ 474 h 475"/>
                <a:gd name="T8" fmla="*/ 1555 w 1556"/>
                <a:gd name="T9" fmla="*/ 0 h 475"/>
              </a:gdLst>
              <a:ahLst/>
              <a:cxnLst>
                <a:cxn ang="0">
                  <a:pos x="T0" y="T1"/>
                </a:cxn>
                <a:cxn ang="0">
                  <a:pos x="T2" y="T3"/>
                </a:cxn>
                <a:cxn ang="0">
                  <a:pos x="T4" y="T5"/>
                </a:cxn>
                <a:cxn ang="0">
                  <a:pos x="T6" y="T7"/>
                </a:cxn>
                <a:cxn ang="0">
                  <a:pos x="T8" y="T9"/>
                </a:cxn>
              </a:cxnLst>
              <a:rect l="0" t="0" r="r" b="b"/>
              <a:pathLst>
                <a:path w="1556" h="475">
                  <a:moveTo>
                    <a:pt x="1555" y="0"/>
                  </a:moveTo>
                  <a:lnTo>
                    <a:pt x="355" y="0"/>
                  </a:lnTo>
                  <a:lnTo>
                    <a:pt x="0" y="474"/>
                  </a:lnTo>
                  <a:lnTo>
                    <a:pt x="1200" y="474"/>
                  </a:lnTo>
                  <a:lnTo>
                    <a:pt x="1555" y="0"/>
                  </a:lnTo>
                </a:path>
              </a:pathLst>
            </a:custGeom>
            <a:solidFill>
              <a:srgbClr val="889EA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5" name="Freeform 88"/>
            <p:cNvSpPr>
              <a:spLocks noChangeArrowheads="1"/>
            </p:cNvSpPr>
            <p:nvPr/>
          </p:nvSpPr>
          <p:spPr bwMode="auto">
            <a:xfrm>
              <a:off x="4665116" y="3064920"/>
              <a:ext cx="306816" cy="1148304"/>
            </a:xfrm>
            <a:custGeom>
              <a:avLst/>
              <a:gdLst>
                <a:gd name="T0" fmla="*/ 1200 w 1201"/>
                <a:gd name="T1" fmla="*/ 4489 h 4490"/>
                <a:gd name="T2" fmla="*/ 1200 w 1201"/>
                <a:gd name="T3" fmla="*/ 0 h 4490"/>
                <a:gd name="T4" fmla="*/ 0 w 1201"/>
                <a:gd name="T5" fmla="*/ 0 h 4490"/>
                <a:gd name="T6" fmla="*/ 0 w 1201"/>
                <a:gd name="T7" fmla="*/ 4489 h 4490"/>
                <a:gd name="T8" fmla="*/ 1200 w 1201"/>
                <a:gd name="T9" fmla="*/ 4489 h 4490"/>
              </a:gdLst>
              <a:ahLst/>
              <a:cxnLst>
                <a:cxn ang="0">
                  <a:pos x="T0" y="T1"/>
                </a:cxn>
                <a:cxn ang="0">
                  <a:pos x="T2" y="T3"/>
                </a:cxn>
                <a:cxn ang="0">
                  <a:pos x="T4" y="T5"/>
                </a:cxn>
                <a:cxn ang="0">
                  <a:pos x="T6" y="T7"/>
                </a:cxn>
                <a:cxn ang="0">
                  <a:pos x="T8" y="T9"/>
                </a:cxn>
              </a:cxnLst>
              <a:rect l="0" t="0" r="r" b="b"/>
              <a:pathLst>
                <a:path w="1201" h="4490">
                  <a:moveTo>
                    <a:pt x="1200" y="4489"/>
                  </a:moveTo>
                  <a:lnTo>
                    <a:pt x="1200" y="0"/>
                  </a:lnTo>
                  <a:lnTo>
                    <a:pt x="0" y="0"/>
                  </a:lnTo>
                  <a:lnTo>
                    <a:pt x="0" y="4489"/>
                  </a:lnTo>
                  <a:lnTo>
                    <a:pt x="1200" y="4489"/>
                  </a:ln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6" name="Freeform 89"/>
            <p:cNvSpPr>
              <a:spLocks noChangeArrowheads="1"/>
            </p:cNvSpPr>
            <p:nvPr/>
          </p:nvSpPr>
          <p:spPr bwMode="auto">
            <a:xfrm>
              <a:off x="4665116" y="3064920"/>
              <a:ext cx="306816" cy="1148304"/>
            </a:xfrm>
            <a:custGeom>
              <a:avLst/>
              <a:gdLst>
                <a:gd name="T0" fmla="*/ 1200 w 1201"/>
                <a:gd name="T1" fmla="*/ 0 h 4490"/>
                <a:gd name="T2" fmla="*/ 0 w 1201"/>
                <a:gd name="T3" fmla="*/ 0 h 4490"/>
                <a:gd name="T4" fmla="*/ 0 w 1201"/>
                <a:gd name="T5" fmla="*/ 4489 h 4490"/>
                <a:gd name="T6" fmla="*/ 1200 w 1201"/>
                <a:gd name="T7" fmla="*/ 0 h 4490"/>
              </a:gdLst>
              <a:ahLst/>
              <a:cxnLst>
                <a:cxn ang="0">
                  <a:pos x="T0" y="T1"/>
                </a:cxn>
                <a:cxn ang="0">
                  <a:pos x="T2" y="T3"/>
                </a:cxn>
                <a:cxn ang="0">
                  <a:pos x="T4" y="T5"/>
                </a:cxn>
                <a:cxn ang="0">
                  <a:pos x="T6" y="T7"/>
                </a:cxn>
              </a:cxnLst>
              <a:rect l="0" t="0" r="r" b="b"/>
              <a:pathLst>
                <a:path w="1201" h="4490">
                  <a:moveTo>
                    <a:pt x="1200" y="0"/>
                  </a:moveTo>
                  <a:lnTo>
                    <a:pt x="0" y="0"/>
                  </a:lnTo>
                  <a:lnTo>
                    <a:pt x="0" y="4489"/>
                  </a:lnTo>
                  <a:lnTo>
                    <a:pt x="1200" y="0"/>
                  </a:lnTo>
                </a:path>
              </a:pathLst>
            </a:custGeom>
            <a:solidFill>
              <a:srgbClr val="BBCAD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7" name="Freeform 90"/>
            <p:cNvSpPr>
              <a:spLocks noChangeArrowheads="1"/>
            </p:cNvSpPr>
            <p:nvPr/>
          </p:nvSpPr>
          <p:spPr bwMode="auto">
            <a:xfrm>
              <a:off x="4971932" y="2943096"/>
              <a:ext cx="179352" cy="1270128"/>
            </a:xfrm>
            <a:custGeom>
              <a:avLst/>
              <a:gdLst>
                <a:gd name="T0" fmla="*/ 701 w 702"/>
                <a:gd name="T1" fmla="*/ 4963 h 4964"/>
                <a:gd name="T2" fmla="*/ 701 w 702"/>
                <a:gd name="T3" fmla="*/ 474 h 4964"/>
                <a:gd name="T4" fmla="*/ 355 w 702"/>
                <a:gd name="T5" fmla="*/ 0 h 4964"/>
                <a:gd name="T6" fmla="*/ 0 w 702"/>
                <a:gd name="T7" fmla="*/ 474 h 4964"/>
                <a:gd name="T8" fmla="*/ 0 w 702"/>
                <a:gd name="T9" fmla="*/ 4963 h 4964"/>
                <a:gd name="T10" fmla="*/ 701 w 702"/>
                <a:gd name="T11" fmla="*/ 4963 h 4964"/>
              </a:gdLst>
              <a:ahLst/>
              <a:cxnLst>
                <a:cxn ang="0">
                  <a:pos x="T0" y="T1"/>
                </a:cxn>
                <a:cxn ang="0">
                  <a:pos x="T2" y="T3"/>
                </a:cxn>
                <a:cxn ang="0">
                  <a:pos x="T4" y="T5"/>
                </a:cxn>
                <a:cxn ang="0">
                  <a:pos x="T6" y="T7"/>
                </a:cxn>
                <a:cxn ang="0">
                  <a:pos x="T8" y="T9"/>
                </a:cxn>
                <a:cxn ang="0">
                  <a:pos x="T10" y="T11"/>
                </a:cxn>
              </a:cxnLst>
              <a:rect l="0" t="0" r="r" b="b"/>
              <a:pathLst>
                <a:path w="702" h="4964">
                  <a:moveTo>
                    <a:pt x="701" y="4963"/>
                  </a:moveTo>
                  <a:lnTo>
                    <a:pt x="701" y="474"/>
                  </a:lnTo>
                  <a:lnTo>
                    <a:pt x="355" y="0"/>
                  </a:lnTo>
                  <a:lnTo>
                    <a:pt x="0" y="474"/>
                  </a:lnTo>
                  <a:lnTo>
                    <a:pt x="0" y="4963"/>
                  </a:lnTo>
                  <a:lnTo>
                    <a:pt x="701" y="4963"/>
                  </a:lnTo>
                </a:path>
              </a:pathLst>
            </a:custGeom>
            <a:solidFill>
              <a:srgbClr val="B0BEC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8" name="Freeform 91"/>
            <p:cNvSpPr>
              <a:spLocks noChangeArrowheads="1"/>
            </p:cNvSpPr>
            <p:nvPr/>
          </p:nvSpPr>
          <p:spPr bwMode="auto">
            <a:xfrm>
              <a:off x="5046380" y="3061536"/>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9" name="Freeform 92"/>
            <p:cNvSpPr>
              <a:spLocks noChangeArrowheads="1"/>
            </p:cNvSpPr>
            <p:nvPr/>
          </p:nvSpPr>
          <p:spPr bwMode="auto">
            <a:xfrm>
              <a:off x="5046380" y="3266832"/>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0" name="Freeform 93"/>
            <p:cNvSpPr>
              <a:spLocks noChangeArrowheads="1"/>
            </p:cNvSpPr>
            <p:nvPr/>
          </p:nvSpPr>
          <p:spPr bwMode="auto">
            <a:xfrm>
              <a:off x="5046380" y="3472128"/>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1" name="Freeform 94"/>
            <p:cNvSpPr>
              <a:spLocks noChangeArrowheads="1"/>
            </p:cNvSpPr>
            <p:nvPr/>
          </p:nvSpPr>
          <p:spPr bwMode="auto">
            <a:xfrm>
              <a:off x="5046380" y="3676296"/>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2" name="Freeform 95"/>
            <p:cNvSpPr>
              <a:spLocks noChangeArrowheads="1"/>
            </p:cNvSpPr>
            <p:nvPr/>
          </p:nvSpPr>
          <p:spPr bwMode="auto">
            <a:xfrm>
              <a:off x="5046380" y="3881592"/>
              <a:ext cx="40608" cy="100392"/>
            </a:xfrm>
            <a:custGeom>
              <a:avLst/>
              <a:gdLst>
                <a:gd name="T0" fmla="*/ 157 w 158"/>
                <a:gd name="T1" fmla="*/ 393 h 394"/>
                <a:gd name="T2" fmla="*/ 0 w 158"/>
                <a:gd name="T3" fmla="*/ 393 h 394"/>
                <a:gd name="T4" fmla="*/ 0 w 158"/>
                <a:gd name="T5" fmla="*/ 0 h 394"/>
                <a:gd name="T6" fmla="*/ 157 w 158"/>
                <a:gd name="T7" fmla="*/ 0 h 394"/>
                <a:gd name="T8" fmla="*/ 157 w 158"/>
                <a:gd name="T9" fmla="*/ 393 h 394"/>
              </a:gdLst>
              <a:ahLst/>
              <a:cxnLst>
                <a:cxn ang="0">
                  <a:pos x="T0" y="T1"/>
                </a:cxn>
                <a:cxn ang="0">
                  <a:pos x="T2" y="T3"/>
                </a:cxn>
                <a:cxn ang="0">
                  <a:pos x="T4" y="T5"/>
                </a:cxn>
                <a:cxn ang="0">
                  <a:pos x="T6" y="T7"/>
                </a:cxn>
                <a:cxn ang="0">
                  <a:pos x="T8" y="T9"/>
                </a:cxn>
              </a:cxnLst>
              <a:rect l="0" t="0" r="r" b="b"/>
              <a:pathLst>
                <a:path w="158" h="394">
                  <a:moveTo>
                    <a:pt x="157" y="393"/>
                  </a:moveTo>
                  <a:lnTo>
                    <a:pt x="0" y="393"/>
                  </a:lnTo>
                  <a:lnTo>
                    <a:pt x="0" y="0"/>
                  </a:lnTo>
                  <a:lnTo>
                    <a:pt x="157" y="0"/>
                  </a:lnTo>
                  <a:lnTo>
                    <a:pt x="157" y="39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3" name="Freeform 96"/>
            <p:cNvSpPr>
              <a:spLocks noChangeArrowheads="1"/>
            </p:cNvSpPr>
            <p:nvPr/>
          </p:nvSpPr>
          <p:spPr bwMode="auto">
            <a:xfrm>
              <a:off x="5046380" y="4085760"/>
              <a:ext cx="40608" cy="100392"/>
            </a:xfrm>
            <a:custGeom>
              <a:avLst/>
              <a:gdLst>
                <a:gd name="T0" fmla="*/ 157 w 158"/>
                <a:gd name="T1" fmla="*/ 393 h 394"/>
                <a:gd name="T2" fmla="*/ 0 w 158"/>
                <a:gd name="T3" fmla="*/ 393 h 394"/>
                <a:gd name="T4" fmla="*/ 0 w 158"/>
                <a:gd name="T5" fmla="*/ 0 h 394"/>
                <a:gd name="T6" fmla="*/ 157 w 158"/>
                <a:gd name="T7" fmla="*/ 0 h 394"/>
                <a:gd name="T8" fmla="*/ 157 w 158"/>
                <a:gd name="T9" fmla="*/ 393 h 394"/>
              </a:gdLst>
              <a:ahLst/>
              <a:cxnLst>
                <a:cxn ang="0">
                  <a:pos x="T0" y="T1"/>
                </a:cxn>
                <a:cxn ang="0">
                  <a:pos x="T2" y="T3"/>
                </a:cxn>
                <a:cxn ang="0">
                  <a:pos x="T4" y="T5"/>
                </a:cxn>
                <a:cxn ang="0">
                  <a:pos x="T6" y="T7"/>
                </a:cxn>
                <a:cxn ang="0">
                  <a:pos x="T8" y="T9"/>
                </a:cxn>
              </a:cxnLst>
              <a:rect l="0" t="0" r="r" b="b"/>
              <a:pathLst>
                <a:path w="158" h="394">
                  <a:moveTo>
                    <a:pt x="157" y="393"/>
                  </a:moveTo>
                  <a:lnTo>
                    <a:pt x="0" y="393"/>
                  </a:lnTo>
                  <a:lnTo>
                    <a:pt x="0" y="0"/>
                  </a:lnTo>
                  <a:lnTo>
                    <a:pt x="157" y="0"/>
                  </a:lnTo>
                  <a:lnTo>
                    <a:pt x="157" y="39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4" name="Freeform 97"/>
            <p:cNvSpPr>
              <a:spLocks noChangeArrowheads="1"/>
            </p:cNvSpPr>
            <p:nvPr/>
          </p:nvSpPr>
          <p:spPr bwMode="auto">
            <a:xfrm>
              <a:off x="4506068" y="3281496"/>
              <a:ext cx="221088" cy="931728"/>
            </a:xfrm>
            <a:custGeom>
              <a:avLst/>
              <a:gdLst>
                <a:gd name="T0" fmla="*/ 864 w 865"/>
                <a:gd name="T1" fmla="*/ 3641 h 3642"/>
                <a:gd name="T2" fmla="*/ 864 w 865"/>
                <a:gd name="T3" fmla="*/ 80 h 3642"/>
                <a:gd name="T4" fmla="*/ 650 w 865"/>
                <a:gd name="T5" fmla="*/ 0 h 3642"/>
                <a:gd name="T6" fmla="*/ 0 w 865"/>
                <a:gd name="T7" fmla="*/ 80 h 3642"/>
                <a:gd name="T8" fmla="*/ 0 w 865"/>
                <a:gd name="T9" fmla="*/ 3641 h 3642"/>
                <a:gd name="T10" fmla="*/ 864 w 865"/>
                <a:gd name="T11" fmla="*/ 3641 h 3642"/>
              </a:gdLst>
              <a:ahLst/>
              <a:cxnLst>
                <a:cxn ang="0">
                  <a:pos x="T0" y="T1"/>
                </a:cxn>
                <a:cxn ang="0">
                  <a:pos x="T2" y="T3"/>
                </a:cxn>
                <a:cxn ang="0">
                  <a:pos x="T4" y="T5"/>
                </a:cxn>
                <a:cxn ang="0">
                  <a:pos x="T6" y="T7"/>
                </a:cxn>
                <a:cxn ang="0">
                  <a:pos x="T8" y="T9"/>
                </a:cxn>
                <a:cxn ang="0">
                  <a:pos x="T10" y="T11"/>
                </a:cxn>
              </a:cxnLst>
              <a:rect l="0" t="0" r="r" b="b"/>
              <a:pathLst>
                <a:path w="865" h="3642">
                  <a:moveTo>
                    <a:pt x="864" y="3641"/>
                  </a:moveTo>
                  <a:lnTo>
                    <a:pt x="864" y="80"/>
                  </a:lnTo>
                  <a:lnTo>
                    <a:pt x="650" y="0"/>
                  </a:lnTo>
                  <a:lnTo>
                    <a:pt x="0" y="80"/>
                  </a:lnTo>
                  <a:lnTo>
                    <a:pt x="0" y="3641"/>
                  </a:lnTo>
                  <a:lnTo>
                    <a:pt x="864" y="3641"/>
                  </a:ln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5" name="Freeform 98"/>
            <p:cNvSpPr>
              <a:spLocks noChangeArrowheads="1"/>
            </p:cNvSpPr>
            <p:nvPr/>
          </p:nvSpPr>
          <p:spPr bwMode="auto">
            <a:xfrm>
              <a:off x="4506068" y="3281496"/>
              <a:ext cx="221088" cy="931728"/>
            </a:xfrm>
            <a:custGeom>
              <a:avLst/>
              <a:gdLst>
                <a:gd name="T0" fmla="*/ 864 w 865"/>
                <a:gd name="T1" fmla="*/ 80 h 3642"/>
                <a:gd name="T2" fmla="*/ 650 w 865"/>
                <a:gd name="T3" fmla="*/ 0 h 3642"/>
                <a:gd name="T4" fmla="*/ 0 w 865"/>
                <a:gd name="T5" fmla="*/ 80 h 3642"/>
                <a:gd name="T6" fmla="*/ 0 w 865"/>
                <a:gd name="T7" fmla="*/ 3641 h 3642"/>
                <a:gd name="T8" fmla="*/ 864 w 865"/>
                <a:gd name="T9" fmla="*/ 80 h 3642"/>
              </a:gdLst>
              <a:ahLst/>
              <a:cxnLst>
                <a:cxn ang="0">
                  <a:pos x="T0" y="T1"/>
                </a:cxn>
                <a:cxn ang="0">
                  <a:pos x="T2" y="T3"/>
                </a:cxn>
                <a:cxn ang="0">
                  <a:pos x="T4" y="T5"/>
                </a:cxn>
                <a:cxn ang="0">
                  <a:pos x="T6" y="T7"/>
                </a:cxn>
                <a:cxn ang="0">
                  <a:pos x="T8" y="T9"/>
                </a:cxn>
              </a:cxnLst>
              <a:rect l="0" t="0" r="r" b="b"/>
              <a:pathLst>
                <a:path w="865" h="3642">
                  <a:moveTo>
                    <a:pt x="864" y="80"/>
                  </a:moveTo>
                  <a:lnTo>
                    <a:pt x="650" y="0"/>
                  </a:lnTo>
                  <a:lnTo>
                    <a:pt x="0" y="80"/>
                  </a:lnTo>
                  <a:lnTo>
                    <a:pt x="0" y="3641"/>
                  </a:lnTo>
                  <a:lnTo>
                    <a:pt x="864" y="80"/>
                  </a:lnTo>
                </a:path>
              </a:pathLst>
            </a:custGeom>
            <a:solidFill>
              <a:srgbClr val="BBCAD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6" name="Freeform 99"/>
            <p:cNvSpPr>
              <a:spLocks noChangeArrowheads="1"/>
            </p:cNvSpPr>
            <p:nvPr/>
          </p:nvSpPr>
          <p:spPr bwMode="auto">
            <a:xfrm>
              <a:off x="4727156" y="3207048"/>
              <a:ext cx="139872" cy="1006176"/>
            </a:xfrm>
            <a:custGeom>
              <a:avLst/>
              <a:gdLst>
                <a:gd name="T0" fmla="*/ 547 w 548"/>
                <a:gd name="T1" fmla="*/ 3933 h 3934"/>
                <a:gd name="T2" fmla="*/ 547 w 548"/>
                <a:gd name="T3" fmla="*/ 368 h 3934"/>
                <a:gd name="T4" fmla="*/ 275 w 548"/>
                <a:gd name="T5" fmla="*/ 0 h 3934"/>
                <a:gd name="T6" fmla="*/ 0 w 548"/>
                <a:gd name="T7" fmla="*/ 368 h 3934"/>
                <a:gd name="T8" fmla="*/ 0 w 548"/>
                <a:gd name="T9" fmla="*/ 3933 h 3934"/>
                <a:gd name="T10" fmla="*/ 547 w 548"/>
                <a:gd name="T11" fmla="*/ 3933 h 3934"/>
              </a:gdLst>
              <a:ahLst/>
              <a:cxnLst>
                <a:cxn ang="0">
                  <a:pos x="T0" y="T1"/>
                </a:cxn>
                <a:cxn ang="0">
                  <a:pos x="T2" y="T3"/>
                </a:cxn>
                <a:cxn ang="0">
                  <a:pos x="T4" y="T5"/>
                </a:cxn>
                <a:cxn ang="0">
                  <a:pos x="T6" y="T7"/>
                </a:cxn>
                <a:cxn ang="0">
                  <a:pos x="T8" y="T9"/>
                </a:cxn>
                <a:cxn ang="0">
                  <a:pos x="T10" y="T11"/>
                </a:cxn>
              </a:cxnLst>
              <a:rect l="0" t="0" r="r" b="b"/>
              <a:pathLst>
                <a:path w="548" h="3934">
                  <a:moveTo>
                    <a:pt x="547" y="3933"/>
                  </a:moveTo>
                  <a:lnTo>
                    <a:pt x="547" y="368"/>
                  </a:lnTo>
                  <a:lnTo>
                    <a:pt x="275" y="0"/>
                  </a:lnTo>
                  <a:lnTo>
                    <a:pt x="0" y="368"/>
                  </a:lnTo>
                  <a:lnTo>
                    <a:pt x="0" y="3933"/>
                  </a:lnTo>
                  <a:lnTo>
                    <a:pt x="547" y="3933"/>
                  </a:lnTo>
                </a:path>
              </a:pathLst>
            </a:custGeom>
            <a:solidFill>
              <a:srgbClr val="B0BEC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7" name="Freeform 100"/>
            <p:cNvSpPr>
              <a:spLocks noChangeArrowheads="1"/>
            </p:cNvSpPr>
            <p:nvPr/>
          </p:nvSpPr>
          <p:spPr bwMode="auto">
            <a:xfrm>
              <a:off x="4506068" y="3207048"/>
              <a:ext cx="292152" cy="94752"/>
            </a:xfrm>
            <a:custGeom>
              <a:avLst/>
              <a:gdLst>
                <a:gd name="T0" fmla="*/ 83 w 1140"/>
                <a:gd name="T1" fmla="*/ 368 h 369"/>
                <a:gd name="T2" fmla="*/ 864 w 1140"/>
                <a:gd name="T3" fmla="*/ 368 h 369"/>
                <a:gd name="T4" fmla="*/ 1139 w 1140"/>
                <a:gd name="T5" fmla="*/ 0 h 369"/>
                <a:gd name="T6" fmla="*/ 278 w 1140"/>
                <a:gd name="T7" fmla="*/ 0 h 369"/>
                <a:gd name="T8" fmla="*/ 0 w 1140"/>
                <a:gd name="T9" fmla="*/ 368 h 369"/>
                <a:gd name="T10" fmla="*/ 83 w 1140"/>
                <a:gd name="T11" fmla="*/ 368 h 369"/>
              </a:gdLst>
              <a:ahLst/>
              <a:cxnLst>
                <a:cxn ang="0">
                  <a:pos x="T0" y="T1"/>
                </a:cxn>
                <a:cxn ang="0">
                  <a:pos x="T2" y="T3"/>
                </a:cxn>
                <a:cxn ang="0">
                  <a:pos x="T4" y="T5"/>
                </a:cxn>
                <a:cxn ang="0">
                  <a:pos x="T6" y="T7"/>
                </a:cxn>
                <a:cxn ang="0">
                  <a:pos x="T8" y="T9"/>
                </a:cxn>
                <a:cxn ang="0">
                  <a:pos x="T10" y="T11"/>
                </a:cxn>
              </a:cxnLst>
              <a:rect l="0" t="0" r="r" b="b"/>
              <a:pathLst>
                <a:path w="1140" h="369">
                  <a:moveTo>
                    <a:pt x="83" y="368"/>
                  </a:moveTo>
                  <a:lnTo>
                    <a:pt x="864" y="368"/>
                  </a:lnTo>
                  <a:lnTo>
                    <a:pt x="1139" y="0"/>
                  </a:lnTo>
                  <a:lnTo>
                    <a:pt x="278" y="0"/>
                  </a:lnTo>
                  <a:lnTo>
                    <a:pt x="0" y="368"/>
                  </a:lnTo>
                  <a:lnTo>
                    <a:pt x="83" y="368"/>
                  </a:lnTo>
                </a:path>
              </a:pathLst>
            </a:custGeom>
            <a:solidFill>
              <a:srgbClr val="889EA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8" name="Freeform 101"/>
            <p:cNvSpPr>
              <a:spLocks noChangeArrowheads="1"/>
            </p:cNvSpPr>
            <p:nvPr/>
          </p:nvSpPr>
          <p:spPr bwMode="auto">
            <a:xfrm>
              <a:off x="5422004" y="3133728"/>
              <a:ext cx="179352" cy="1079496"/>
            </a:xfrm>
            <a:custGeom>
              <a:avLst/>
              <a:gdLst>
                <a:gd name="T0" fmla="*/ 701 w 702"/>
                <a:gd name="T1" fmla="*/ 4217 h 4218"/>
                <a:gd name="T2" fmla="*/ 701 w 702"/>
                <a:gd name="T3" fmla="*/ 473 h 4218"/>
                <a:gd name="T4" fmla="*/ 355 w 702"/>
                <a:gd name="T5" fmla="*/ 0 h 4218"/>
                <a:gd name="T6" fmla="*/ 0 w 702"/>
                <a:gd name="T7" fmla="*/ 473 h 4218"/>
                <a:gd name="T8" fmla="*/ 0 w 702"/>
                <a:gd name="T9" fmla="*/ 4217 h 4218"/>
                <a:gd name="T10" fmla="*/ 701 w 702"/>
                <a:gd name="T11" fmla="*/ 4217 h 4218"/>
              </a:gdLst>
              <a:ahLst/>
              <a:cxnLst>
                <a:cxn ang="0">
                  <a:pos x="T0" y="T1"/>
                </a:cxn>
                <a:cxn ang="0">
                  <a:pos x="T2" y="T3"/>
                </a:cxn>
                <a:cxn ang="0">
                  <a:pos x="T4" y="T5"/>
                </a:cxn>
                <a:cxn ang="0">
                  <a:pos x="T6" y="T7"/>
                </a:cxn>
                <a:cxn ang="0">
                  <a:pos x="T8" y="T9"/>
                </a:cxn>
                <a:cxn ang="0">
                  <a:pos x="T10" y="T11"/>
                </a:cxn>
              </a:cxnLst>
              <a:rect l="0" t="0" r="r" b="b"/>
              <a:pathLst>
                <a:path w="702" h="4218">
                  <a:moveTo>
                    <a:pt x="701" y="4217"/>
                  </a:moveTo>
                  <a:lnTo>
                    <a:pt x="701" y="473"/>
                  </a:lnTo>
                  <a:lnTo>
                    <a:pt x="355" y="0"/>
                  </a:lnTo>
                  <a:lnTo>
                    <a:pt x="0" y="473"/>
                  </a:lnTo>
                  <a:lnTo>
                    <a:pt x="0" y="4217"/>
                  </a:lnTo>
                  <a:lnTo>
                    <a:pt x="701" y="4217"/>
                  </a:lnTo>
                </a:path>
              </a:pathLst>
            </a:custGeom>
            <a:solidFill>
              <a:srgbClr val="B0BEC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9" name="Freeform 102"/>
            <p:cNvSpPr>
              <a:spLocks noChangeArrowheads="1"/>
            </p:cNvSpPr>
            <p:nvPr/>
          </p:nvSpPr>
          <p:spPr bwMode="auto">
            <a:xfrm>
              <a:off x="5115188" y="3254424"/>
              <a:ext cx="306816" cy="957672"/>
            </a:xfrm>
            <a:custGeom>
              <a:avLst/>
              <a:gdLst>
                <a:gd name="T0" fmla="*/ 1200 w 1201"/>
                <a:gd name="T1" fmla="*/ 3744 h 3745"/>
                <a:gd name="T2" fmla="*/ 1200 w 1201"/>
                <a:gd name="T3" fmla="*/ 0 h 3745"/>
                <a:gd name="T4" fmla="*/ 0 w 1201"/>
                <a:gd name="T5" fmla="*/ 0 h 3745"/>
                <a:gd name="T6" fmla="*/ 0 w 1201"/>
                <a:gd name="T7" fmla="*/ 3744 h 3745"/>
                <a:gd name="T8" fmla="*/ 1200 w 1201"/>
                <a:gd name="T9" fmla="*/ 3744 h 3745"/>
              </a:gdLst>
              <a:ahLst/>
              <a:cxnLst>
                <a:cxn ang="0">
                  <a:pos x="T0" y="T1"/>
                </a:cxn>
                <a:cxn ang="0">
                  <a:pos x="T2" y="T3"/>
                </a:cxn>
                <a:cxn ang="0">
                  <a:pos x="T4" y="T5"/>
                </a:cxn>
                <a:cxn ang="0">
                  <a:pos x="T6" y="T7"/>
                </a:cxn>
                <a:cxn ang="0">
                  <a:pos x="T8" y="T9"/>
                </a:cxn>
              </a:cxnLst>
              <a:rect l="0" t="0" r="r" b="b"/>
              <a:pathLst>
                <a:path w="1201" h="3745">
                  <a:moveTo>
                    <a:pt x="1200" y="3744"/>
                  </a:moveTo>
                  <a:lnTo>
                    <a:pt x="1200" y="0"/>
                  </a:lnTo>
                  <a:lnTo>
                    <a:pt x="0" y="0"/>
                  </a:lnTo>
                  <a:lnTo>
                    <a:pt x="0" y="3744"/>
                  </a:lnTo>
                  <a:lnTo>
                    <a:pt x="1200" y="3744"/>
                  </a:ln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0" name="Freeform 103"/>
            <p:cNvSpPr>
              <a:spLocks noChangeArrowheads="1"/>
            </p:cNvSpPr>
            <p:nvPr/>
          </p:nvSpPr>
          <p:spPr bwMode="auto">
            <a:xfrm>
              <a:off x="5115188" y="3254424"/>
              <a:ext cx="306816" cy="957672"/>
            </a:xfrm>
            <a:custGeom>
              <a:avLst/>
              <a:gdLst>
                <a:gd name="T0" fmla="*/ 1200 w 1201"/>
                <a:gd name="T1" fmla="*/ 0 h 3745"/>
                <a:gd name="T2" fmla="*/ 0 w 1201"/>
                <a:gd name="T3" fmla="*/ 0 h 3745"/>
                <a:gd name="T4" fmla="*/ 0 w 1201"/>
                <a:gd name="T5" fmla="*/ 3744 h 3745"/>
                <a:gd name="T6" fmla="*/ 1200 w 1201"/>
                <a:gd name="T7" fmla="*/ 0 h 3745"/>
              </a:gdLst>
              <a:ahLst/>
              <a:cxnLst>
                <a:cxn ang="0">
                  <a:pos x="T0" y="T1"/>
                </a:cxn>
                <a:cxn ang="0">
                  <a:pos x="T2" y="T3"/>
                </a:cxn>
                <a:cxn ang="0">
                  <a:pos x="T4" y="T5"/>
                </a:cxn>
                <a:cxn ang="0">
                  <a:pos x="T6" y="T7"/>
                </a:cxn>
              </a:cxnLst>
              <a:rect l="0" t="0" r="r" b="b"/>
              <a:pathLst>
                <a:path w="1201" h="3745">
                  <a:moveTo>
                    <a:pt x="1200" y="0"/>
                  </a:moveTo>
                  <a:lnTo>
                    <a:pt x="0" y="0"/>
                  </a:lnTo>
                  <a:lnTo>
                    <a:pt x="0" y="3744"/>
                  </a:lnTo>
                  <a:lnTo>
                    <a:pt x="1200" y="0"/>
                  </a:lnTo>
                </a:path>
              </a:pathLst>
            </a:custGeom>
            <a:solidFill>
              <a:srgbClr val="BBCAD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1" name="Freeform 104"/>
            <p:cNvSpPr>
              <a:spLocks noChangeArrowheads="1"/>
            </p:cNvSpPr>
            <p:nvPr/>
          </p:nvSpPr>
          <p:spPr bwMode="auto">
            <a:xfrm>
              <a:off x="5115188" y="3133728"/>
              <a:ext cx="398184" cy="120696"/>
            </a:xfrm>
            <a:custGeom>
              <a:avLst/>
              <a:gdLst>
                <a:gd name="T0" fmla="*/ 1555 w 1556"/>
                <a:gd name="T1" fmla="*/ 0 h 474"/>
                <a:gd name="T2" fmla="*/ 355 w 1556"/>
                <a:gd name="T3" fmla="*/ 0 h 474"/>
                <a:gd name="T4" fmla="*/ 0 w 1556"/>
                <a:gd name="T5" fmla="*/ 473 h 474"/>
                <a:gd name="T6" fmla="*/ 1200 w 1556"/>
                <a:gd name="T7" fmla="*/ 473 h 474"/>
                <a:gd name="T8" fmla="*/ 1555 w 1556"/>
                <a:gd name="T9" fmla="*/ 0 h 474"/>
              </a:gdLst>
              <a:ahLst/>
              <a:cxnLst>
                <a:cxn ang="0">
                  <a:pos x="T0" y="T1"/>
                </a:cxn>
                <a:cxn ang="0">
                  <a:pos x="T2" y="T3"/>
                </a:cxn>
                <a:cxn ang="0">
                  <a:pos x="T4" y="T5"/>
                </a:cxn>
                <a:cxn ang="0">
                  <a:pos x="T6" y="T7"/>
                </a:cxn>
                <a:cxn ang="0">
                  <a:pos x="T8" y="T9"/>
                </a:cxn>
              </a:cxnLst>
              <a:rect l="0" t="0" r="r" b="b"/>
              <a:pathLst>
                <a:path w="1556" h="474">
                  <a:moveTo>
                    <a:pt x="1555" y="0"/>
                  </a:moveTo>
                  <a:lnTo>
                    <a:pt x="355" y="0"/>
                  </a:lnTo>
                  <a:lnTo>
                    <a:pt x="0" y="473"/>
                  </a:lnTo>
                  <a:lnTo>
                    <a:pt x="1200" y="473"/>
                  </a:lnTo>
                  <a:lnTo>
                    <a:pt x="1555" y="0"/>
                  </a:lnTo>
                </a:path>
              </a:pathLst>
            </a:custGeom>
            <a:solidFill>
              <a:srgbClr val="889EA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2" name="Freeform 105"/>
            <p:cNvSpPr>
              <a:spLocks noChangeArrowheads="1"/>
            </p:cNvSpPr>
            <p:nvPr/>
          </p:nvSpPr>
          <p:spPr bwMode="auto">
            <a:xfrm>
              <a:off x="5480660" y="3256680"/>
              <a:ext cx="67680" cy="100392"/>
            </a:xfrm>
            <a:custGeom>
              <a:avLst/>
              <a:gdLst>
                <a:gd name="T0" fmla="*/ 265 w 266"/>
                <a:gd name="T1" fmla="*/ 393 h 394"/>
                <a:gd name="T2" fmla="*/ 0 w 266"/>
                <a:gd name="T3" fmla="*/ 393 h 394"/>
                <a:gd name="T4" fmla="*/ 0 w 266"/>
                <a:gd name="T5" fmla="*/ 0 h 394"/>
                <a:gd name="T6" fmla="*/ 265 w 266"/>
                <a:gd name="T7" fmla="*/ 0 h 394"/>
                <a:gd name="T8" fmla="*/ 265 w 266"/>
                <a:gd name="T9" fmla="*/ 393 h 394"/>
              </a:gdLst>
              <a:ahLst/>
              <a:cxnLst>
                <a:cxn ang="0">
                  <a:pos x="T0" y="T1"/>
                </a:cxn>
                <a:cxn ang="0">
                  <a:pos x="T2" y="T3"/>
                </a:cxn>
                <a:cxn ang="0">
                  <a:pos x="T4" y="T5"/>
                </a:cxn>
                <a:cxn ang="0">
                  <a:pos x="T6" y="T7"/>
                </a:cxn>
                <a:cxn ang="0">
                  <a:pos x="T8" y="T9"/>
                </a:cxn>
              </a:cxnLst>
              <a:rect l="0" t="0" r="r" b="b"/>
              <a:pathLst>
                <a:path w="266" h="394">
                  <a:moveTo>
                    <a:pt x="265" y="393"/>
                  </a:moveTo>
                  <a:lnTo>
                    <a:pt x="0" y="393"/>
                  </a:lnTo>
                  <a:lnTo>
                    <a:pt x="0" y="0"/>
                  </a:lnTo>
                  <a:lnTo>
                    <a:pt x="265" y="0"/>
                  </a:lnTo>
                  <a:lnTo>
                    <a:pt x="265" y="39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3" name="Freeform 106"/>
            <p:cNvSpPr>
              <a:spLocks noChangeArrowheads="1"/>
            </p:cNvSpPr>
            <p:nvPr/>
          </p:nvSpPr>
          <p:spPr bwMode="auto">
            <a:xfrm>
              <a:off x="5480660" y="3415728"/>
              <a:ext cx="67680" cy="101520"/>
            </a:xfrm>
            <a:custGeom>
              <a:avLst/>
              <a:gdLst>
                <a:gd name="T0" fmla="*/ 265 w 266"/>
                <a:gd name="T1" fmla="*/ 394 h 395"/>
                <a:gd name="T2" fmla="*/ 0 w 266"/>
                <a:gd name="T3" fmla="*/ 394 h 395"/>
                <a:gd name="T4" fmla="*/ 0 w 266"/>
                <a:gd name="T5" fmla="*/ 0 h 395"/>
                <a:gd name="T6" fmla="*/ 265 w 266"/>
                <a:gd name="T7" fmla="*/ 0 h 395"/>
                <a:gd name="T8" fmla="*/ 265 w 266"/>
                <a:gd name="T9" fmla="*/ 394 h 395"/>
              </a:gdLst>
              <a:ahLst/>
              <a:cxnLst>
                <a:cxn ang="0">
                  <a:pos x="T0" y="T1"/>
                </a:cxn>
                <a:cxn ang="0">
                  <a:pos x="T2" y="T3"/>
                </a:cxn>
                <a:cxn ang="0">
                  <a:pos x="T4" y="T5"/>
                </a:cxn>
                <a:cxn ang="0">
                  <a:pos x="T6" y="T7"/>
                </a:cxn>
                <a:cxn ang="0">
                  <a:pos x="T8" y="T9"/>
                </a:cxn>
              </a:cxnLst>
              <a:rect l="0" t="0" r="r" b="b"/>
              <a:pathLst>
                <a:path w="266" h="395">
                  <a:moveTo>
                    <a:pt x="265" y="394"/>
                  </a:moveTo>
                  <a:lnTo>
                    <a:pt x="0" y="394"/>
                  </a:lnTo>
                  <a:lnTo>
                    <a:pt x="0" y="0"/>
                  </a:lnTo>
                  <a:lnTo>
                    <a:pt x="265" y="0"/>
                  </a:lnTo>
                  <a:lnTo>
                    <a:pt x="265"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4" name="Freeform 107"/>
            <p:cNvSpPr>
              <a:spLocks noChangeArrowheads="1"/>
            </p:cNvSpPr>
            <p:nvPr/>
          </p:nvSpPr>
          <p:spPr bwMode="auto">
            <a:xfrm>
              <a:off x="5480660" y="3573648"/>
              <a:ext cx="67680" cy="101520"/>
            </a:xfrm>
            <a:custGeom>
              <a:avLst/>
              <a:gdLst>
                <a:gd name="T0" fmla="*/ 265 w 266"/>
                <a:gd name="T1" fmla="*/ 394 h 395"/>
                <a:gd name="T2" fmla="*/ 0 w 266"/>
                <a:gd name="T3" fmla="*/ 394 h 395"/>
                <a:gd name="T4" fmla="*/ 0 w 266"/>
                <a:gd name="T5" fmla="*/ 0 h 395"/>
                <a:gd name="T6" fmla="*/ 265 w 266"/>
                <a:gd name="T7" fmla="*/ 0 h 395"/>
                <a:gd name="T8" fmla="*/ 265 w 266"/>
                <a:gd name="T9" fmla="*/ 394 h 395"/>
              </a:gdLst>
              <a:ahLst/>
              <a:cxnLst>
                <a:cxn ang="0">
                  <a:pos x="T0" y="T1"/>
                </a:cxn>
                <a:cxn ang="0">
                  <a:pos x="T2" y="T3"/>
                </a:cxn>
                <a:cxn ang="0">
                  <a:pos x="T4" y="T5"/>
                </a:cxn>
                <a:cxn ang="0">
                  <a:pos x="T6" y="T7"/>
                </a:cxn>
                <a:cxn ang="0">
                  <a:pos x="T8" y="T9"/>
                </a:cxn>
              </a:cxnLst>
              <a:rect l="0" t="0" r="r" b="b"/>
              <a:pathLst>
                <a:path w="266" h="395">
                  <a:moveTo>
                    <a:pt x="265" y="394"/>
                  </a:moveTo>
                  <a:lnTo>
                    <a:pt x="0" y="394"/>
                  </a:lnTo>
                  <a:lnTo>
                    <a:pt x="0" y="0"/>
                  </a:lnTo>
                  <a:lnTo>
                    <a:pt x="265" y="0"/>
                  </a:lnTo>
                  <a:lnTo>
                    <a:pt x="265"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5" name="Freeform 108"/>
            <p:cNvSpPr>
              <a:spLocks noChangeArrowheads="1"/>
            </p:cNvSpPr>
            <p:nvPr/>
          </p:nvSpPr>
          <p:spPr bwMode="auto">
            <a:xfrm>
              <a:off x="5480660" y="3732696"/>
              <a:ext cx="67680" cy="101520"/>
            </a:xfrm>
            <a:custGeom>
              <a:avLst/>
              <a:gdLst>
                <a:gd name="T0" fmla="*/ 265 w 266"/>
                <a:gd name="T1" fmla="*/ 394 h 395"/>
                <a:gd name="T2" fmla="*/ 0 w 266"/>
                <a:gd name="T3" fmla="*/ 394 h 395"/>
                <a:gd name="T4" fmla="*/ 0 w 266"/>
                <a:gd name="T5" fmla="*/ 0 h 395"/>
                <a:gd name="T6" fmla="*/ 265 w 266"/>
                <a:gd name="T7" fmla="*/ 0 h 395"/>
                <a:gd name="T8" fmla="*/ 265 w 266"/>
                <a:gd name="T9" fmla="*/ 394 h 395"/>
              </a:gdLst>
              <a:ahLst/>
              <a:cxnLst>
                <a:cxn ang="0">
                  <a:pos x="T0" y="T1"/>
                </a:cxn>
                <a:cxn ang="0">
                  <a:pos x="T2" y="T3"/>
                </a:cxn>
                <a:cxn ang="0">
                  <a:pos x="T4" y="T5"/>
                </a:cxn>
                <a:cxn ang="0">
                  <a:pos x="T6" y="T7"/>
                </a:cxn>
                <a:cxn ang="0">
                  <a:pos x="T8" y="T9"/>
                </a:cxn>
              </a:cxnLst>
              <a:rect l="0" t="0" r="r" b="b"/>
              <a:pathLst>
                <a:path w="266" h="395">
                  <a:moveTo>
                    <a:pt x="265" y="394"/>
                  </a:moveTo>
                  <a:lnTo>
                    <a:pt x="0" y="394"/>
                  </a:lnTo>
                  <a:lnTo>
                    <a:pt x="0" y="0"/>
                  </a:lnTo>
                  <a:lnTo>
                    <a:pt x="265" y="0"/>
                  </a:lnTo>
                  <a:lnTo>
                    <a:pt x="265"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6" name="Freeform 109"/>
            <p:cNvSpPr>
              <a:spLocks noChangeArrowheads="1"/>
            </p:cNvSpPr>
            <p:nvPr/>
          </p:nvSpPr>
          <p:spPr bwMode="auto">
            <a:xfrm>
              <a:off x="5480660" y="3891744"/>
              <a:ext cx="67680" cy="101520"/>
            </a:xfrm>
            <a:custGeom>
              <a:avLst/>
              <a:gdLst>
                <a:gd name="T0" fmla="*/ 265 w 266"/>
                <a:gd name="T1" fmla="*/ 394 h 395"/>
                <a:gd name="T2" fmla="*/ 0 w 266"/>
                <a:gd name="T3" fmla="*/ 394 h 395"/>
                <a:gd name="T4" fmla="*/ 0 w 266"/>
                <a:gd name="T5" fmla="*/ 0 h 395"/>
                <a:gd name="T6" fmla="*/ 265 w 266"/>
                <a:gd name="T7" fmla="*/ 0 h 395"/>
                <a:gd name="T8" fmla="*/ 265 w 266"/>
                <a:gd name="T9" fmla="*/ 394 h 395"/>
              </a:gdLst>
              <a:ahLst/>
              <a:cxnLst>
                <a:cxn ang="0">
                  <a:pos x="T0" y="T1"/>
                </a:cxn>
                <a:cxn ang="0">
                  <a:pos x="T2" y="T3"/>
                </a:cxn>
                <a:cxn ang="0">
                  <a:pos x="T4" y="T5"/>
                </a:cxn>
                <a:cxn ang="0">
                  <a:pos x="T6" y="T7"/>
                </a:cxn>
                <a:cxn ang="0">
                  <a:pos x="T8" y="T9"/>
                </a:cxn>
              </a:cxnLst>
              <a:rect l="0" t="0" r="r" b="b"/>
              <a:pathLst>
                <a:path w="266" h="395">
                  <a:moveTo>
                    <a:pt x="265" y="394"/>
                  </a:moveTo>
                  <a:lnTo>
                    <a:pt x="0" y="394"/>
                  </a:lnTo>
                  <a:lnTo>
                    <a:pt x="0" y="0"/>
                  </a:lnTo>
                  <a:lnTo>
                    <a:pt x="265" y="0"/>
                  </a:lnTo>
                  <a:lnTo>
                    <a:pt x="265"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7" name="Freeform 110"/>
            <p:cNvSpPr>
              <a:spLocks noChangeArrowheads="1"/>
            </p:cNvSpPr>
            <p:nvPr/>
          </p:nvSpPr>
          <p:spPr bwMode="auto">
            <a:xfrm>
              <a:off x="5480660" y="4050792"/>
              <a:ext cx="67680" cy="100392"/>
            </a:xfrm>
            <a:custGeom>
              <a:avLst/>
              <a:gdLst>
                <a:gd name="T0" fmla="*/ 265 w 266"/>
                <a:gd name="T1" fmla="*/ 393 h 394"/>
                <a:gd name="T2" fmla="*/ 0 w 266"/>
                <a:gd name="T3" fmla="*/ 393 h 394"/>
                <a:gd name="T4" fmla="*/ 0 w 266"/>
                <a:gd name="T5" fmla="*/ 0 h 394"/>
                <a:gd name="T6" fmla="*/ 265 w 266"/>
                <a:gd name="T7" fmla="*/ 0 h 394"/>
                <a:gd name="T8" fmla="*/ 265 w 266"/>
                <a:gd name="T9" fmla="*/ 393 h 394"/>
              </a:gdLst>
              <a:ahLst/>
              <a:cxnLst>
                <a:cxn ang="0">
                  <a:pos x="T0" y="T1"/>
                </a:cxn>
                <a:cxn ang="0">
                  <a:pos x="T2" y="T3"/>
                </a:cxn>
                <a:cxn ang="0">
                  <a:pos x="T4" y="T5"/>
                </a:cxn>
                <a:cxn ang="0">
                  <a:pos x="T6" y="T7"/>
                </a:cxn>
                <a:cxn ang="0">
                  <a:pos x="T8" y="T9"/>
                </a:cxn>
              </a:cxnLst>
              <a:rect l="0" t="0" r="r" b="b"/>
              <a:pathLst>
                <a:path w="266" h="394">
                  <a:moveTo>
                    <a:pt x="265" y="393"/>
                  </a:moveTo>
                  <a:lnTo>
                    <a:pt x="0" y="393"/>
                  </a:lnTo>
                  <a:lnTo>
                    <a:pt x="0" y="0"/>
                  </a:lnTo>
                  <a:lnTo>
                    <a:pt x="265" y="0"/>
                  </a:lnTo>
                  <a:lnTo>
                    <a:pt x="265" y="39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8" name="Freeform 111"/>
            <p:cNvSpPr>
              <a:spLocks noChangeArrowheads="1"/>
            </p:cNvSpPr>
            <p:nvPr/>
          </p:nvSpPr>
          <p:spPr bwMode="auto">
            <a:xfrm>
              <a:off x="4772276" y="3353688"/>
              <a:ext cx="56400" cy="101520"/>
            </a:xfrm>
            <a:custGeom>
              <a:avLst/>
              <a:gdLst>
                <a:gd name="T0" fmla="*/ 221 w 222"/>
                <a:gd name="T1" fmla="*/ 397 h 398"/>
                <a:gd name="T2" fmla="*/ 0 w 222"/>
                <a:gd name="T3" fmla="*/ 397 h 398"/>
                <a:gd name="T4" fmla="*/ 0 w 222"/>
                <a:gd name="T5" fmla="*/ 0 h 398"/>
                <a:gd name="T6" fmla="*/ 221 w 222"/>
                <a:gd name="T7" fmla="*/ 0 h 398"/>
                <a:gd name="T8" fmla="*/ 221 w 222"/>
                <a:gd name="T9" fmla="*/ 397 h 398"/>
              </a:gdLst>
              <a:ahLst/>
              <a:cxnLst>
                <a:cxn ang="0">
                  <a:pos x="T0" y="T1"/>
                </a:cxn>
                <a:cxn ang="0">
                  <a:pos x="T2" y="T3"/>
                </a:cxn>
                <a:cxn ang="0">
                  <a:pos x="T4" y="T5"/>
                </a:cxn>
                <a:cxn ang="0">
                  <a:pos x="T6" y="T7"/>
                </a:cxn>
                <a:cxn ang="0">
                  <a:pos x="T8" y="T9"/>
                </a:cxn>
              </a:cxnLst>
              <a:rect l="0" t="0" r="r" b="b"/>
              <a:pathLst>
                <a:path w="222" h="398">
                  <a:moveTo>
                    <a:pt x="221" y="397"/>
                  </a:moveTo>
                  <a:lnTo>
                    <a:pt x="0" y="397"/>
                  </a:lnTo>
                  <a:lnTo>
                    <a:pt x="0" y="0"/>
                  </a:lnTo>
                  <a:lnTo>
                    <a:pt x="221" y="0"/>
                  </a:lnTo>
                  <a:lnTo>
                    <a:pt x="221" y="397"/>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9" name="Freeform 112"/>
            <p:cNvSpPr>
              <a:spLocks noChangeArrowheads="1"/>
            </p:cNvSpPr>
            <p:nvPr/>
          </p:nvSpPr>
          <p:spPr bwMode="auto">
            <a:xfrm>
              <a:off x="4772276" y="3520632"/>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0" name="Freeform 113"/>
            <p:cNvSpPr>
              <a:spLocks noChangeArrowheads="1"/>
            </p:cNvSpPr>
            <p:nvPr/>
          </p:nvSpPr>
          <p:spPr bwMode="auto">
            <a:xfrm>
              <a:off x="4772276" y="3688704"/>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1" name="Freeform 114"/>
            <p:cNvSpPr>
              <a:spLocks noChangeArrowheads="1"/>
            </p:cNvSpPr>
            <p:nvPr/>
          </p:nvSpPr>
          <p:spPr bwMode="auto">
            <a:xfrm>
              <a:off x="4772276" y="3856776"/>
              <a:ext cx="56400" cy="100392"/>
            </a:xfrm>
            <a:custGeom>
              <a:avLst/>
              <a:gdLst>
                <a:gd name="T0" fmla="*/ 221 w 222"/>
                <a:gd name="T1" fmla="*/ 393 h 394"/>
                <a:gd name="T2" fmla="*/ 0 w 222"/>
                <a:gd name="T3" fmla="*/ 393 h 394"/>
                <a:gd name="T4" fmla="*/ 0 w 222"/>
                <a:gd name="T5" fmla="*/ 0 h 394"/>
                <a:gd name="T6" fmla="*/ 221 w 222"/>
                <a:gd name="T7" fmla="*/ 0 h 394"/>
                <a:gd name="T8" fmla="*/ 221 w 222"/>
                <a:gd name="T9" fmla="*/ 393 h 394"/>
              </a:gdLst>
              <a:ahLst/>
              <a:cxnLst>
                <a:cxn ang="0">
                  <a:pos x="T0" y="T1"/>
                </a:cxn>
                <a:cxn ang="0">
                  <a:pos x="T2" y="T3"/>
                </a:cxn>
                <a:cxn ang="0">
                  <a:pos x="T4" y="T5"/>
                </a:cxn>
                <a:cxn ang="0">
                  <a:pos x="T6" y="T7"/>
                </a:cxn>
                <a:cxn ang="0">
                  <a:pos x="T8" y="T9"/>
                </a:cxn>
              </a:cxnLst>
              <a:rect l="0" t="0" r="r" b="b"/>
              <a:pathLst>
                <a:path w="222" h="394">
                  <a:moveTo>
                    <a:pt x="221" y="393"/>
                  </a:moveTo>
                  <a:lnTo>
                    <a:pt x="0" y="393"/>
                  </a:lnTo>
                  <a:lnTo>
                    <a:pt x="0" y="0"/>
                  </a:lnTo>
                  <a:lnTo>
                    <a:pt x="221" y="0"/>
                  </a:lnTo>
                  <a:lnTo>
                    <a:pt x="221" y="39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2" name="Freeform 115"/>
            <p:cNvSpPr>
              <a:spLocks noChangeArrowheads="1"/>
            </p:cNvSpPr>
            <p:nvPr/>
          </p:nvSpPr>
          <p:spPr bwMode="auto">
            <a:xfrm>
              <a:off x="4772276" y="4023720"/>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3" name="Freeform 116"/>
            <p:cNvSpPr>
              <a:spLocks noChangeArrowheads="1"/>
            </p:cNvSpPr>
            <p:nvPr/>
          </p:nvSpPr>
          <p:spPr bwMode="auto">
            <a:xfrm>
              <a:off x="4635788" y="3353688"/>
              <a:ext cx="56400" cy="101520"/>
            </a:xfrm>
            <a:custGeom>
              <a:avLst/>
              <a:gdLst>
                <a:gd name="T0" fmla="*/ 221 w 222"/>
                <a:gd name="T1" fmla="*/ 397 h 398"/>
                <a:gd name="T2" fmla="*/ 0 w 222"/>
                <a:gd name="T3" fmla="*/ 397 h 398"/>
                <a:gd name="T4" fmla="*/ 0 w 222"/>
                <a:gd name="T5" fmla="*/ 0 h 398"/>
                <a:gd name="T6" fmla="*/ 221 w 222"/>
                <a:gd name="T7" fmla="*/ 0 h 398"/>
                <a:gd name="T8" fmla="*/ 221 w 222"/>
                <a:gd name="T9" fmla="*/ 397 h 398"/>
              </a:gdLst>
              <a:ahLst/>
              <a:cxnLst>
                <a:cxn ang="0">
                  <a:pos x="T0" y="T1"/>
                </a:cxn>
                <a:cxn ang="0">
                  <a:pos x="T2" y="T3"/>
                </a:cxn>
                <a:cxn ang="0">
                  <a:pos x="T4" y="T5"/>
                </a:cxn>
                <a:cxn ang="0">
                  <a:pos x="T6" y="T7"/>
                </a:cxn>
                <a:cxn ang="0">
                  <a:pos x="T8" y="T9"/>
                </a:cxn>
              </a:cxnLst>
              <a:rect l="0" t="0" r="r" b="b"/>
              <a:pathLst>
                <a:path w="222" h="398">
                  <a:moveTo>
                    <a:pt x="221" y="397"/>
                  </a:moveTo>
                  <a:lnTo>
                    <a:pt x="0" y="397"/>
                  </a:lnTo>
                  <a:lnTo>
                    <a:pt x="0" y="0"/>
                  </a:lnTo>
                  <a:lnTo>
                    <a:pt x="221" y="0"/>
                  </a:lnTo>
                  <a:lnTo>
                    <a:pt x="221" y="397"/>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4" name="Freeform 117"/>
            <p:cNvSpPr>
              <a:spLocks noChangeArrowheads="1"/>
            </p:cNvSpPr>
            <p:nvPr/>
          </p:nvSpPr>
          <p:spPr bwMode="auto">
            <a:xfrm>
              <a:off x="4635788" y="3520632"/>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5" name="Freeform 118"/>
            <p:cNvSpPr>
              <a:spLocks noChangeArrowheads="1"/>
            </p:cNvSpPr>
            <p:nvPr/>
          </p:nvSpPr>
          <p:spPr bwMode="auto">
            <a:xfrm>
              <a:off x="4635788" y="3688704"/>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6" name="Freeform 119"/>
            <p:cNvSpPr>
              <a:spLocks noChangeArrowheads="1"/>
            </p:cNvSpPr>
            <p:nvPr/>
          </p:nvSpPr>
          <p:spPr bwMode="auto">
            <a:xfrm>
              <a:off x="4635788" y="3856776"/>
              <a:ext cx="56400" cy="100392"/>
            </a:xfrm>
            <a:custGeom>
              <a:avLst/>
              <a:gdLst>
                <a:gd name="T0" fmla="*/ 221 w 222"/>
                <a:gd name="T1" fmla="*/ 393 h 394"/>
                <a:gd name="T2" fmla="*/ 0 w 222"/>
                <a:gd name="T3" fmla="*/ 393 h 394"/>
                <a:gd name="T4" fmla="*/ 0 w 222"/>
                <a:gd name="T5" fmla="*/ 0 h 394"/>
                <a:gd name="T6" fmla="*/ 221 w 222"/>
                <a:gd name="T7" fmla="*/ 0 h 394"/>
                <a:gd name="T8" fmla="*/ 221 w 222"/>
                <a:gd name="T9" fmla="*/ 393 h 394"/>
              </a:gdLst>
              <a:ahLst/>
              <a:cxnLst>
                <a:cxn ang="0">
                  <a:pos x="T0" y="T1"/>
                </a:cxn>
                <a:cxn ang="0">
                  <a:pos x="T2" y="T3"/>
                </a:cxn>
                <a:cxn ang="0">
                  <a:pos x="T4" y="T5"/>
                </a:cxn>
                <a:cxn ang="0">
                  <a:pos x="T6" y="T7"/>
                </a:cxn>
                <a:cxn ang="0">
                  <a:pos x="T8" y="T9"/>
                </a:cxn>
              </a:cxnLst>
              <a:rect l="0" t="0" r="r" b="b"/>
              <a:pathLst>
                <a:path w="222" h="394">
                  <a:moveTo>
                    <a:pt x="221" y="393"/>
                  </a:moveTo>
                  <a:lnTo>
                    <a:pt x="0" y="393"/>
                  </a:lnTo>
                  <a:lnTo>
                    <a:pt x="0" y="0"/>
                  </a:lnTo>
                  <a:lnTo>
                    <a:pt x="221" y="0"/>
                  </a:lnTo>
                  <a:lnTo>
                    <a:pt x="221" y="39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7" name="Freeform 120"/>
            <p:cNvSpPr>
              <a:spLocks noChangeArrowheads="1"/>
            </p:cNvSpPr>
            <p:nvPr/>
          </p:nvSpPr>
          <p:spPr bwMode="auto">
            <a:xfrm>
              <a:off x="4635788" y="4023720"/>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8" name="Freeform 121"/>
            <p:cNvSpPr>
              <a:spLocks noChangeArrowheads="1"/>
            </p:cNvSpPr>
            <p:nvPr/>
          </p:nvSpPr>
          <p:spPr bwMode="auto">
            <a:xfrm>
              <a:off x="4538780" y="3353688"/>
              <a:ext cx="56400" cy="101520"/>
            </a:xfrm>
            <a:custGeom>
              <a:avLst/>
              <a:gdLst>
                <a:gd name="T0" fmla="*/ 218 w 219"/>
                <a:gd name="T1" fmla="*/ 397 h 398"/>
                <a:gd name="T2" fmla="*/ 0 w 219"/>
                <a:gd name="T3" fmla="*/ 397 h 398"/>
                <a:gd name="T4" fmla="*/ 0 w 219"/>
                <a:gd name="T5" fmla="*/ 0 h 398"/>
                <a:gd name="T6" fmla="*/ 218 w 219"/>
                <a:gd name="T7" fmla="*/ 0 h 398"/>
                <a:gd name="T8" fmla="*/ 218 w 219"/>
                <a:gd name="T9" fmla="*/ 397 h 398"/>
              </a:gdLst>
              <a:ahLst/>
              <a:cxnLst>
                <a:cxn ang="0">
                  <a:pos x="T0" y="T1"/>
                </a:cxn>
                <a:cxn ang="0">
                  <a:pos x="T2" y="T3"/>
                </a:cxn>
                <a:cxn ang="0">
                  <a:pos x="T4" y="T5"/>
                </a:cxn>
                <a:cxn ang="0">
                  <a:pos x="T6" y="T7"/>
                </a:cxn>
                <a:cxn ang="0">
                  <a:pos x="T8" y="T9"/>
                </a:cxn>
              </a:cxnLst>
              <a:rect l="0" t="0" r="r" b="b"/>
              <a:pathLst>
                <a:path w="219" h="398">
                  <a:moveTo>
                    <a:pt x="218" y="397"/>
                  </a:moveTo>
                  <a:lnTo>
                    <a:pt x="0" y="397"/>
                  </a:lnTo>
                  <a:lnTo>
                    <a:pt x="0" y="0"/>
                  </a:lnTo>
                  <a:lnTo>
                    <a:pt x="218" y="0"/>
                  </a:lnTo>
                  <a:lnTo>
                    <a:pt x="218" y="397"/>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9" name="Freeform 122"/>
            <p:cNvSpPr>
              <a:spLocks noChangeArrowheads="1"/>
            </p:cNvSpPr>
            <p:nvPr/>
          </p:nvSpPr>
          <p:spPr bwMode="auto">
            <a:xfrm>
              <a:off x="4538780" y="3520632"/>
              <a:ext cx="56400" cy="101520"/>
            </a:xfrm>
            <a:custGeom>
              <a:avLst/>
              <a:gdLst>
                <a:gd name="T0" fmla="*/ 218 w 219"/>
                <a:gd name="T1" fmla="*/ 394 h 395"/>
                <a:gd name="T2" fmla="*/ 0 w 219"/>
                <a:gd name="T3" fmla="*/ 394 h 395"/>
                <a:gd name="T4" fmla="*/ 0 w 219"/>
                <a:gd name="T5" fmla="*/ 0 h 395"/>
                <a:gd name="T6" fmla="*/ 218 w 219"/>
                <a:gd name="T7" fmla="*/ 0 h 395"/>
                <a:gd name="T8" fmla="*/ 218 w 219"/>
                <a:gd name="T9" fmla="*/ 394 h 395"/>
              </a:gdLst>
              <a:ahLst/>
              <a:cxnLst>
                <a:cxn ang="0">
                  <a:pos x="T0" y="T1"/>
                </a:cxn>
                <a:cxn ang="0">
                  <a:pos x="T2" y="T3"/>
                </a:cxn>
                <a:cxn ang="0">
                  <a:pos x="T4" y="T5"/>
                </a:cxn>
                <a:cxn ang="0">
                  <a:pos x="T6" y="T7"/>
                </a:cxn>
                <a:cxn ang="0">
                  <a:pos x="T8" y="T9"/>
                </a:cxn>
              </a:cxnLst>
              <a:rect l="0" t="0" r="r" b="b"/>
              <a:pathLst>
                <a:path w="219" h="395">
                  <a:moveTo>
                    <a:pt x="218" y="394"/>
                  </a:moveTo>
                  <a:lnTo>
                    <a:pt x="0" y="394"/>
                  </a:lnTo>
                  <a:lnTo>
                    <a:pt x="0" y="0"/>
                  </a:lnTo>
                  <a:lnTo>
                    <a:pt x="218" y="0"/>
                  </a:lnTo>
                  <a:lnTo>
                    <a:pt x="218"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0" name="Freeform 123"/>
            <p:cNvSpPr>
              <a:spLocks noChangeArrowheads="1"/>
            </p:cNvSpPr>
            <p:nvPr/>
          </p:nvSpPr>
          <p:spPr bwMode="auto">
            <a:xfrm>
              <a:off x="4538780" y="3688704"/>
              <a:ext cx="56400" cy="101520"/>
            </a:xfrm>
            <a:custGeom>
              <a:avLst/>
              <a:gdLst>
                <a:gd name="T0" fmla="*/ 218 w 219"/>
                <a:gd name="T1" fmla="*/ 394 h 395"/>
                <a:gd name="T2" fmla="*/ 0 w 219"/>
                <a:gd name="T3" fmla="*/ 394 h 395"/>
                <a:gd name="T4" fmla="*/ 0 w 219"/>
                <a:gd name="T5" fmla="*/ 0 h 395"/>
                <a:gd name="T6" fmla="*/ 218 w 219"/>
                <a:gd name="T7" fmla="*/ 0 h 395"/>
                <a:gd name="T8" fmla="*/ 218 w 219"/>
                <a:gd name="T9" fmla="*/ 394 h 395"/>
              </a:gdLst>
              <a:ahLst/>
              <a:cxnLst>
                <a:cxn ang="0">
                  <a:pos x="T0" y="T1"/>
                </a:cxn>
                <a:cxn ang="0">
                  <a:pos x="T2" y="T3"/>
                </a:cxn>
                <a:cxn ang="0">
                  <a:pos x="T4" y="T5"/>
                </a:cxn>
                <a:cxn ang="0">
                  <a:pos x="T6" y="T7"/>
                </a:cxn>
                <a:cxn ang="0">
                  <a:pos x="T8" y="T9"/>
                </a:cxn>
              </a:cxnLst>
              <a:rect l="0" t="0" r="r" b="b"/>
              <a:pathLst>
                <a:path w="219" h="395">
                  <a:moveTo>
                    <a:pt x="218" y="394"/>
                  </a:moveTo>
                  <a:lnTo>
                    <a:pt x="0" y="394"/>
                  </a:lnTo>
                  <a:lnTo>
                    <a:pt x="0" y="0"/>
                  </a:lnTo>
                  <a:lnTo>
                    <a:pt x="218" y="0"/>
                  </a:lnTo>
                  <a:lnTo>
                    <a:pt x="218"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1" name="Freeform 124"/>
            <p:cNvSpPr>
              <a:spLocks noChangeArrowheads="1"/>
            </p:cNvSpPr>
            <p:nvPr/>
          </p:nvSpPr>
          <p:spPr bwMode="auto">
            <a:xfrm>
              <a:off x="4538780" y="3856776"/>
              <a:ext cx="56400" cy="100392"/>
            </a:xfrm>
            <a:custGeom>
              <a:avLst/>
              <a:gdLst>
                <a:gd name="T0" fmla="*/ 218 w 219"/>
                <a:gd name="T1" fmla="*/ 393 h 394"/>
                <a:gd name="T2" fmla="*/ 0 w 219"/>
                <a:gd name="T3" fmla="*/ 393 h 394"/>
                <a:gd name="T4" fmla="*/ 0 w 219"/>
                <a:gd name="T5" fmla="*/ 0 h 394"/>
                <a:gd name="T6" fmla="*/ 218 w 219"/>
                <a:gd name="T7" fmla="*/ 0 h 394"/>
                <a:gd name="T8" fmla="*/ 218 w 219"/>
                <a:gd name="T9" fmla="*/ 393 h 394"/>
              </a:gdLst>
              <a:ahLst/>
              <a:cxnLst>
                <a:cxn ang="0">
                  <a:pos x="T0" y="T1"/>
                </a:cxn>
                <a:cxn ang="0">
                  <a:pos x="T2" y="T3"/>
                </a:cxn>
                <a:cxn ang="0">
                  <a:pos x="T4" y="T5"/>
                </a:cxn>
                <a:cxn ang="0">
                  <a:pos x="T6" y="T7"/>
                </a:cxn>
                <a:cxn ang="0">
                  <a:pos x="T8" y="T9"/>
                </a:cxn>
              </a:cxnLst>
              <a:rect l="0" t="0" r="r" b="b"/>
              <a:pathLst>
                <a:path w="219" h="394">
                  <a:moveTo>
                    <a:pt x="218" y="393"/>
                  </a:moveTo>
                  <a:lnTo>
                    <a:pt x="0" y="393"/>
                  </a:lnTo>
                  <a:lnTo>
                    <a:pt x="0" y="0"/>
                  </a:lnTo>
                  <a:lnTo>
                    <a:pt x="218" y="0"/>
                  </a:lnTo>
                  <a:lnTo>
                    <a:pt x="218" y="39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2" name="Freeform 125"/>
            <p:cNvSpPr>
              <a:spLocks noChangeArrowheads="1"/>
            </p:cNvSpPr>
            <p:nvPr/>
          </p:nvSpPr>
          <p:spPr bwMode="auto">
            <a:xfrm>
              <a:off x="4538780" y="4023720"/>
              <a:ext cx="56400" cy="101520"/>
            </a:xfrm>
            <a:custGeom>
              <a:avLst/>
              <a:gdLst>
                <a:gd name="T0" fmla="*/ 218 w 219"/>
                <a:gd name="T1" fmla="*/ 394 h 395"/>
                <a:gd name="T2" fmla="*/ 0 w 219"/>
                <a:gd name="T3" fmla="*/ 394 h 395"/>
                <a:gd name="T4" fmla="*/ 0 w 219"/>
                <a:gd name="T5" fmla="*/ 0 h 395"/>
                <a:gd name="T6" fmla="*/ 218 w 219"/>
                <a:gd name="T7" fmla="*/ 0 h 395"/>
                <a:gd name="T8" fmla="*/ 218 w 219"/>
                <a:gd name="T9" fmla="*/ 394 h 395"/>
              </a:gdLst>
              <a:ahLst/>
              <a:cxnLst>
                <a:cxn ang="0">
                  <a:pos x="T0" y="T1"/>
                </a:cxn>
                <a:cxn ang="0">
                  <a:pos x="T2" y="T3"/>
                </a:cxn>
                <a:cxn ang="0">
                  <a:pos x="T4" y="T5"/>
                </a:cxn>
                <a:cxn ang="0">
                  <a:pos x="T6" y="T7"/>
                </a:cxn>
                <a:cxn ang="0">
                  <a:pos x="T8" y="T9"/>
                </a:cxn>
              </a:cxnLst>
              <a:rect l="0" t="0" r="r" b="b"/>
              <a:pathLst>
                <a:path w="219" h="395">
                  <a:moveTo>
                    <a:pt x="218" y="394"/>
                  </a:moveTo>
                  <a:lnTo>
                    <a:pt x="0" y="394"/>
                  </a:lnTo>
                  <a:lnTo>
                    <a:pt x="0" y="0"/>
                  </a:lnTo>
                  <a:lnTo>
                    <a:pt x="218" y="0"/>
                  </a:lnTo>
                  <a:lnTo>
                    <a:pt x="218"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3" name="Freeform 126"/>
            <p:cNvSpPr>
              <a:spLocks noChangeArrowheads="1"/>
            </p:cNvSpPr>
            <p:nvPr/>
          </p:nvSpPr>
          <p:spPr bwMode="auto">
            <a:xfrm>
              <a:off x="6702284" y="3033336"/>
              <a:ext cx="552720" cy="112800"/>
            </a:xfrm>
            <a:custGeom>
              <a:avLst/>
              <a:gdLst>
                <a:gd name="T0" fmla="*/ 2160 w 2161"/>
                <a:gd name="T1" fmla="*/ 0 h 443"/>
                <a:gd name="T2" fmla="*/ 329 w 2161"/>
                <a:gd name="T3" fmla="*/ 0 h 443"/>
                <a:gd name="T4" fmla="*/ 0 w 2161"/>
                <a:gd name="T5" fmla="*/ 442 h 443"/>
                <a:gd name="T6" fmla="*/ 1830 w 2161"/>
                <a:gd name="T7" fmla="*/ 442 h 443"/>
                <a:gd name="T8" fmla="*/ 2160 w 2161"/>
                <a:gd name="T9" fmla="*/ 0 h 443"/>
              </a:gdLst>
              <a:ahLst/>
              <a:cxnLst>
                <a:cxn ang="0">
                  <a:pos x="T0" y="T1"/>
                </a:cxn>
                <a:cxn ang="0">
                  <a:pos x="T2" y="T3"/>
                </a:cxn>
                <a:cxn ang="0">
                  <a:pos x="T4" y="T5"/>
                </a:cxn>
                <a:cxn ang="0">
                  <a:pos x="T6" y="T7"/>
                </a:cxn>
                <a:cxn ang="0">
                  <a:pos x="T8" y="T9"/>
                </a:cxn>
              </a:cxnLst>
              <a:rect l="0" t="0" r="r" b="b"/>
              <a:pathLst>
                <a:path w="2161" h="443">
                  <a:moveTo>
                    <a:pt x="2160" y="0"/>
                  </a:moveTo>
                  <a:lnTo>
                    <a:pt x="329" y="0"/>
                  </a:lnTo>
                  <a:lnTo>
                    <a:pt x="0" y="442"/>
                  </a:lnTo>
                  <a:lnTo>
                    <a:pt x="1830" y="442"/>
                  </a:lnTo>
                  <a:lnTo>
                    <a:pt x="2160" y="0"/>
                  </a:lnTo>
                </a:path>
              </a:pathLst>
            </a:custGeom>
            <a:solidFill>
              <a:srgbClr val="889EA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4" name="Freeform 127"/>
            <p:cNvSpPr>
              <a:spLocks noChangeArrowheads="1"/>
            </p:cNvSpPr>
            <p:nvPr/>
          </p:nvSpPr>
          <p:spPr bwMode="auto">
            <a:xfrm>
              <a:off x="6702284" y="3146136"/>
              <a:ext cx="468120" cy="1067088"/>
            </a:xfrm>
            <a:custGeom>
              <a:avLst/>
              <a:gdLst>
                <a:gd name="T0" fmla="*/ 1830 w 1831"/>
                <a:gd name="T1" fmla="*/ 4169 h 4170"/>
                <a:gd name="T2" fmla="*/ 1830 w 1831"/>
                <a:gd name="T3" fmla="*/ 0 h 4170"/>
                <a:gd name="T4" fmla="*/ 0 w 1831"/>
                <a:gd name="T5" fmla="*/ 0 h 4170"/>
                <a:gd name="T6" fmla="*/ 0 w 1831"/>
                <a:gd name="T7" fmla="*/ 4169 h 4170"/>
                <a:gd name="T8" fmla="*/ 1830 w 1831"/>
                <a:gd name="T9" fmla="*/ 4169 h 4170"/>
              </a:gdLst>
              <a:ahLst/>
              <a:cxnLst>
                <a:cxn ang="0">
                  <a:pos x="T0" y="T1"/>
                </a:cxn>
                <a:cxn ang="0">
                  <a:pos x="T2" y="T3"/>
                </a:cxn>
                <a:cxn ang="0">
                  <a:pos x="T4" y="T5"/>
                </a:cxn>
                <a:cxn ang="0">
                  <a:pos x="T6" y="T7"/>
                </a:cxn>
                <a:cxn ang="0">
                  <a:pos x="T8" y="T9"/>
                </a:cxn>
              </a:cxnLst>
              <a:rect l="0" t="0" r="r" b="b"/>
              <a:pathLst>
                <a:path w="1831" h="4170">
                  <a:moveTo>
                    <a:pt x="1830" y="4169"/>
                  </a:moveTo>
                  <a:lnTo>
                    <a:pt x="1830" y="0"/>
                  </a:lnTo>
                  <a:lnTo>
                    <a:pt x="0" y="0"/>
                  </a:lnTo>
                  <a:lnTo>
                    <a:pt x="0" y="4169"/>
                  </a:lnTo>
                  <a:lnTo>
                    <a:pt x="1830" y="4169"/>
                  </a:ln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5" name="Freeform 128"/>
            <p:cNvSpPr>
              <a:spLocks noChangeArrowheads="1"/>
            </p:cNvSpPr>
            <p:nvPr/>
          </p:nvSpPr>
          <p:spPr bwMode="auto">
            <a:xfrm>
              <a:off x="6702284" y="3146136"/>
              <a:ext cx="468120" cy="1067088"/>
            </a:xfrm>
            <a:custGeom>
              <a:avLst/>
              <a:gdLst>
                <a:gd name="T0" fmla="*/ 1830 w 1831"/>
                <a:gd name="T1" fmla="*/ 0 h 4170"/>
                <a:gd name="T2" fmla="*/ 0 w 1831"/>
                <a:gd name="T3" fmla="*/ 0 h 4170"/>
                <a:gd name="T4" fmla="*/ 0 w 1831"/>
                <a:gd name="T5" fmla="*/ 4169 h 4170"/>
                <a:gd name="T6" fmla="*/ 1830 w 1831"/>
                <a:gd name="T7" fmla="*/ 0 h 4170"/>
              </a:gdLst>
              <a:ahLst/>
              <a:cxnLst>
                <a:cxn ang="0">
                  <a:pos x="T0" y="T1"/>
                </a:cxn>
                <a:cxn ang="0">
                  <a:pos x="T2" y="T3"/>
                </a:cxn>
                <a:cxn ang="0">
                  <a:pos x="T4" y="T5"/>
                </a:cxn>
                <a:cxn ang="0">
                  <a:pos x="T6" y="T7"/>
                </a:cxn>
              </a:cxnLst>
              <a:rect l="0" t="0" r="r" b="b"/>
              <a:pathLst>
                <a:path w="1831" h="4170">
                  <a:moveTo>
                    <a:pt x="1830" y="0"/>
                  </a:moveTo>
                  <a:lnTo>
                    <a:pt x="0" y="0"/>
                  </a:lnTo>
                  <a:lnTo>
                    <a:pt x="0" y="4169"/>
                  </a:lnTo>
                  <a:lnTo>
                    <a:pt x="1830" y="0"/>
                  </a:lnTo>
                </a:path>
              </a:pathLst>
            </a:custGeom>
            <a:solidFill>
              <a:srgbClr val="BBCAD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6" name="Freeform 129"/>
            <p:cNvSpPr>
              <a:spLocks noChangeArrowheads="1"/>
            </p:cNvSpPr>
            <p:nvPr/>
          </p:nvSpPr>
          <p:spPr bwMode="auto">
            <a:xfrm>
              <a:off x="7170404" y="3033336"/>
              <a:ext cx="166944" cy="1179888"/>
            </a:xfrm>
            <a:custGeom>
              <a:avLst/>
              <a:gdLst>
                <a:gd name="T0" fmla="*/ 650 w 651"/>
                <a:gd name="T1" fmla="*/ 4611 h 4612"/>
                <a:gd name="T2" fmla="*/ 650 w 651"/>
                <a:gd name="T3" fmla="*/ 442 h 4612"/>
                <a:gd name="T4" fmla="*/ 330 w 651"/>
                <a:gd name="T5" fmla="*/ 0 h 4612"/>
                <a:gd name="T6" fmla="*/ 0 w 651"/>
                <a:gd name="T7" fmla="*/ 442 h 4612"/>
                <a:gd name="T8" fmla="*/ 0 w 651"/>
                <a:gd name="T9" fmla="*/ 4611 h 4612"/>
                <a:gd name="T10" fmla="*/ 650 w 651"/>
                <a:gd name="T11" fmla="*/ 4611 h 4612"/>
              </a:gdLst>
              <a:ahLst/>
              <a:cxnLst>
                <a:cxn ang="0">
                  <a:pos x="T0" y="T1"/>
                </a:cxn>
                <a:cxn ang="0">
                  <a:pos x="T2" y="T3"/>
                </a:cxn>
                <a:cxn ang="0">
                  <a:pos x="T4" y="T5"/>
                </a:cxn>
                <a:cxn ang="0">
                  <a:pos x="T6" y="T7"/>
                </a:cxn>
                <a:cxn ang="0">
                  <a:pos x="T8" y="T9"/>
                </a:cxn>
                <a:cxn ang="0">
                  <a:pos x="T10" y="T11"/>
                </a:cxn>
              </a:cxnLst>
              <a:rect l="0" t="0" r="r" b="b"/>
              <a:pathLst>
                <a:path w="651" h="4612">
                  <a:moveTo>
                    <a:pt x="650" y="4611"/>
                  </a:moveTo>
                  <a:lnTo>
                    <a:pt x="650" y="442"/>
                  </a:lnTo>
                  <a:lnTo>
                    <a:pt x="330" y="0"/>
                  </a:lnTo>
                  <a:lnTo>
                    <a:pt x="0" y="442"/>
                  </a:lnTo>
                  <a:lnTo>
                    <a:pt x="0" y="4611"/>
                  </a:lnTo>
                  <a:lnTo>
                    <a:pt x="650" y="4611"/>
                  </a:lnTo>
                </a:path>
              </a:pathLst>
            </a:custGeom>
            <a:solidFill>
              <a:srgbClr val="B0BEC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7" name="Freeform 130"/>
            <p:cNvSpPr>
              <a:spLocks noChangeArrowheads="1"/>
            </p:cNvSpPr>
            <p:nvPr/>
          </p:nvSpPr>
          <p:spPr bwMode="auto">
            <a:xfrm>
              <a:off x="7239212" y="3143880"/>
              <a:ext cx="37224" cy="93624"/>
            </a:xfrm>
            <a:custGeom>
              <a:avLst/>
              <a:gdLst>
                <a:gd name="T0" fmla="*/ 144 w 145"/>
                <a:gd name="T1" fmla="*/ 365 h 366"/>
                <a:gd name="T2" fmla="*/ 0 w 145"/>
                <a:gd name="T3" fmla="*/ 365 h 366"/>
                <a:gd name="T4" fmla="*/ 0 w 145"/>
                <a:gd name="T5" fmla="*/ 0 h 366"/>
                <a:gd name="T6" fmla="*/ 144 w 145"/>
                <a:gd name="T7" fmla="*/ 0 h 366"/>
                <a:gd name="T8" fmla="*/ 144 w 145"/>
                <a:gd name="T9" fmla="*/ 365 h 366"/>
              </a:gdLst>
              <a:ahLst/>
              <a:cxnLst>
                <a:cxn ang="0">
                  <a:pos x="T0" y="T1"/>
                </a:cxn>
                <a:cxn ang="0">
                  <a:pos x="T2" y="T3"/>
                </a:cxn>
                <a:cxn ang="0">
                  <a:pos x="T4" y="T5"/>
                </a:cxn>
                <a:cxn ang="0">
                  <a:pos x="T6" y="T7"/>
                </a:cxn>
                <a:cxn ang="0">
                  <a:pos x="T8" y="T9"/>
                </a:cxn>
              </a:cxnLst>
              <a:rect l="0" t="0" r="r" b="b"/>
              <a:pathLst>
                <a:path w="145" h="366">
                  <a:moveTo>
                    <a:pt x="144" y="365"/>
                  </a:moveTo>
                  <a:lnTo>
                    <a:pt x="0" y="365"/>
                  </a:lnTo>
                  <a:lnTo>
                    <a:pt x="0" y="0"/>
                  </a:lnTo>
                  <a:lnTo>
                    <a:pt x="144" y="0"/>
                  </a:lnTo>
                  <a:lnTo>
                    <a:pt x="144" y="36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8" name="Freeform 131"/>
            <p:cNvSpPr>
              <a:spLocks noChangeArrowheads="1"/>
            </p:cNvSpPr>
            <p:nvPr/>
          </p:nvSpPr>
          <p:spPr bwMode="auto">
            <a:xfrm>
              <a:off x="7239212" y="3334512"/>
              <a:ext cx="37224" cy="93624"/>
            </a:xfrm>
            <a:custGeom>
              <a:avLst/>
              <a:gdLst>
                <a:gd name="T0" fmla="*/ 144 w 145"/>
                <a:gd name="T1" fmla="*/ 364 h 365"/>
                <a:gd name="T2" fmla="*/ 0 w 145"/>
                <a:gd name="T3" fmla="*/ 364 h 365"/>
                <a:gd name="T4" fmla="*/ 0 w 145"/>
                <a:gd name="T5" fmla="*/ 0 h 365"/>
                <a:gd name="T6" fmla="*/ 144 w 145"/>
                <a:gd name="T7" fmla="*/ 0 h 365"/>
                <a:gd name="T8" fmla="*/ 144 w 145"/>
                <a:gd name="T9" fmla="*/ 364 h 365"/>
              </a:gdLst>
              <a:ahLst/>
              <a:cxnLst>
                <a:cxn ang="0">
                  <a:pos x="T0" y="T1"/>
                </a:cxn>
                <a:cxn ang="0">
                  <a:pos x="T2" y="T3"/>
                </a:cxn>
                <a:cxn ang="0">
                  <a:pos x="T4" y="T5"/>
                </a:cxn>
                <a:cxn ang="0">
                  <a:pos x="T6" y="T7"/>
                </a:cxn>
                <a:cxn ang="0">
                  <a:pos x="T8" y="T9"/>
                </a:cxn>
              </a:cxnLst>
              <a:rect l="0" t="0" r="r" b="b"/>
              <a:pathLst>
                <a:path w="145" h="365">
                  <a:moveTo>
                    <a:pt x="144" y="364"/>
                  </a:moveTo>
                  <a:lnTo>
                    <a:pt x="0" y="364"/>
                  </a:lnTo>
                  <a:lnTo>
                    <a:pt x="0" y="0"/>
                  </a:lnTo>
                  <a:lnTo>
                    <a:pt x="144" y="0"/>
                  </a:lnTo>
                  <a:lnTo>
                    <a:pt x="144" y="36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9" name="Freeform 132"/>
            <p:cNvSpPr>
              <a:spLocks noChangeArrowheads="1"/>
            </p:cNvSpPr>
            <p:nvPr/>
          </p:nvSpPr>
          <p:spPr bwMode="auto">
            <a:xfrm>
              <a:off x="7239212" y="3524016"/>
              <a:ext cx="37224" cy="93624"/>
            </a:xfrm>
            <a:custGeom>
              <a:avLst/>
              <a:gdLst>
                <a:gd name="T0" fmla="*/ 144 w 145"/>
                <a:gd name="T1" fmla="*/ 365 h 366"/>
                <a:gd name="T2" fmla="*/ 0 w 145"/>
                <a:gd name="T3" fmla="*/ 365 h 366"/>
                <a:gd name="T4" fmla="*/ 0 w 145"/>
                <a:gd name="T5" fmla="*/ 0 h 366"/>
                <a:gd name="T6" fmla="*/ 144 w 145"/>
                <a:gd name="T7" fmla="*/ 0 h 366"/>
                <a:gd name="T8" fmla="*/ 144 w 145"/>
                <a:gd name="T9" fmla="*/ 365 h 366"/>
              </a:gdLst>
              <a:ahLst/>
              <a:cxnLst>
                <a:cxn ang="0">
                  <a:pos x="T0" y="T1"/>
                </a:cxn>
                <a:cxn ang="0">
                  <a:pos x="T2" y="T3"/>
                </a:cxn>
                <a:cxn ang="0">
                  <a:pos x="T4" y="T5"/>
                </a:cxn>
                <a:cxn ang="0">
                  <a:pos x="T6" y="T7"/>
                </a:cxn>
                <a:cxn ang="0">
                  <a:pos x="T8" y="T9"/>
                </a:cxn>
              </a:cxnLst>
              <a:rect l="0" t="0" r="r" b="b"/>
              <a:pathLst>
                <a:path w="145" h="366">
                  <a:moveTo>
                    <a:pt x="144" y="365"/>
                  </a:moveTo>
                  <a:lnTo>
                    <a:pt x="0" y="365"/>
                  </a:lnTo>
                  <a:lnTo>
                    <a:pt x="0" y="0"/>
                  </a:lnTo>
                  <a:lnTo>
                    <a:pt x="144" y="0"/>
                  </a:lnTo>
                  <a:lnTo>
                    <a:pt x="144" y="36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0" name="Freeform 133"/>
            <p:cNvSpPr>
              <a:spLocks noChangeArrowheads="1"/>
            </p:cNvSpPr>
            <p:nvPr/>
          </p:nvSpPr>
          <p:spPr bwMode="auto">
            <a:xfrm>
              <a:off x="7239212" y="3714648"/>
              <a:ext cx="37224" cy="94752"/>
            </a:xfrm>
            <a:custGeom>
              <a:avLst/>
              <a:gdLst>
                <a:gd name="T0" fmla="*/ 144 w 145"/>
                <a:gd name="T1" fmla="*/ 368 h 369"/>
                <a:gd name="T2" fmla="*/ 0 w 145"/>
                <a:gd name="T3" fmla="*/ 368 h 369"/>
                <a:gd name="T4" fmla="*/ 0 w 145"/>
                <a:gd name="T5" fmla="*/ 0 h 369"/>
                <a:gd name="T6" fmla="*/ 144 w 145"/>
                <a:gd name="T7" fmla="*/ 0 h 369"/>
                <a:gd name="T8" fmla="*/ 144 w 145"/>
                <a:gd name="T9" fmla="*/ 368 h 369"/>
              </a:gdLst>
              <a:ahLst/>
              <a:cxnLst>
                <a:cxn ang="0">
                  <a:pos x="T0" y="T1"/>
                </a:cxn>
                <a:cxn ang="0">
                  <a:pos x="T2" y="T3"/>
                </a:cxn>
                <a:cxn ang="0">
                  <a:pos x="T4" y="T5"/>
                </a:cxn>
                <a:cxn ang="0">
                  <a:pos x="T6" y="T7"/>
                </a:cxn>
                <a:cxn ang="0">
                  <a:pos x="T8" y="T9"/>
                </a:cxn>
              </a:cxnLst>
              <a:rect l="0" t="0" r="r" b="b"/>
              <a:pathLst>
                <a:path w="145" h="369">
                  <a:moveTo>
                    <a:pt x="144" y="368"/>
                  </a:moveTo>
                  <a:lnTo>
                    <a:pt x="0" y="368"/>
                  </a:lnTo>
                  <a:lnTo>
                    <a:pt x="0" y="0"/>
                  </a:lnTo>
                  <a:lnTo>
                    <a:pt x="144" y="0"/>
                  </a:lnTo>
                  <a:lnTo>
                    <a:pt x="144" y="368"/>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1" name="Freeform 134"/>
            <p:cNvSpPr>
              <a:spLocks noChangeArrowheads="1"/>
            </p:cNvSpPr>
            <p:nvPr/>
          </p:nvSpPr>
          <p:spPr bwMode="auto">
            <a:xfrm>
              <a:off x="7239212" y="3904152"/>
              <a:ext cx="37224" cy="93624"/>
            </a:xfrm>
            <a:custGeom>
              <a:avLst/>
              <a:gdLst>
                <a:gd name="T0" fmla="*/ 144 w 145"/>
                <a:gd name="T1" fmla="*/ 365 h 366"/>
                <a:gd name="T2" fmla="*/ 0 w 145"/>
                <a:gd name="T3" fmla="*/ 365 h 366"/>
                <a:gd name="T4" fmla="*/ 0 w 145"/>
                <a:gd name="T5" fmla="*/ 0 h 366"/>
                <a:gd name="T6" fmla="*/ 144 w 145"/>
                <a:gd name="T7" fmla="*/ 0 h 366"/>
                <a:gd name="T8" fmla="*/ 144 w 145"/>
                <a:gd name="T9" fmla="*/ 365 h 366"/>
              </a:gdLst>
              <a:ahLst/>
              <a:cxnLst>
                <a:cxn ang="0">
                  <a:pos x="T0" y="T1"/>
                </a:cxn>
                <a:cxn ang="0">
                  <a:pos x="T2" y="T3"/>
                </a:cxn>
                <a:cxn ang="0">
                  <a:pos x="T4" y="T5"/>
                </a:cxn>
                <a:cxn ang="0">
                  <a:pos x="T6" y="T7"/>
                </a:cxn>
                <a:cxn ang="0">
                  <a:pos x="T8" y="T9"/>
                </a:cxn>
              </a:cxnLst>
              <a:rect l="0" t="0" r="r" b="b"/>
              <a:pathLst>
                <a:path w="145" h="366">
                  <a:moveTo>
                    <a:pt x="144" y="365"/>
                  </a:moveTo>
                  <a:lnTo>
                    <a:pt x="0" y="365"/>
                  </a:lnTo>
                  <a:lnTo>
                    <a:pt x="0" y="0"/>
                  </a:lnTo>
                  <a:lnTo>
                    <a:pt x="144" y="0"/>
                  </a:lnTo>
                  <a:lnTo>
                    <a:pt x="144" y="36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2" name="Freeform 135"/>
            <p:cNvSpPr>
              <a:spLocks noChangeArrowheads="1"/>
            </p:cNvSpPr>
            <p:nvPr/>
          </p:nvSpPr>
          <p:spPr bwMode="auto">
            <a:xfrm>
              <a:off x="7239212" y="4094784"/>
              <a:ext cx="37224" cy="93624"/>
            </a:xfrm>
            <a:custGeom>
              <a:avLst/>
              <a:gdLst>
                <a:gd name="T0" fmla="*/ 144 w 145"/>
                <a:gd name="T1" fmla="*/ 365 h 366"/>
                <a:gd name="T2" fmla="*/ 0 w 145"/>
                <a:gd name="T3" fmla="*/ 365 h 366"/>
                <a:gd name="T4" fmla="*/ 0 w 145"/>
                <a:gd name="T5" fmla="*/ 0 h 366"/>
                <a:gd name="T6" fmla="*/ 144 w 145"/>
                <a:gd name="T7" fmla="*/ 0 h 366"/>
                <a:gd name="T8" fmla="*/ 144 w 145"/>
                <a:gd name="T9" fmla="*/ 365 h 366"/>
              </a:gdLst>
              <a:ahLst/>
              <a:cxnLst>
                <a:cxn ang="0">
                  <a:pos x="T0" y="T1"/>
                </a:cxn>
                <a:cxn ang="0">
                  <a:pos x="T2" y="T3"/>
                </a:cxn>
                <a:cxn ang="0">
                  <a:pos x="T4" y="T5"/>
                </a:cxn>
                <a:cxn ang="0">
                  <a:pos x="T6" y="T7"/>
                </a:cxn>
                <a:cxn ang="0">
                  <a:pos x="T8" y="T9"/>
                </a:cxn>
              </a:cxnLst>
              <a:rect l="0" t="0" r="r" b="b"/>
              <a:pathLst>
                <a:path w="145" h="366">
                  <a:moveTo>
                    <a:pt x="144" y="365"/>
                  </a:moveTo>
                  <a:lnTo>
                    <a:pt x="0" y="365"/>
                  </a:lnTo>
                  <a:lnTo>
                    <a:pt x="0" y="0"/>
                  </a:lnTo>
                  <a:lnTo>
                    <a:pt x="144" y="0"/>
                  </a:lnTo>
                  <a:lnTo>
                    <a:pt x="144" y="36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3" name="Freeform 136"/>
            <p:cNvSpPr>
              <a:spLocks noChangeArrowheads="1"/>
            </p:cNvSpPr>
            <p:nvPr/>
          </p:nvSpPr>
          <p:spPr bwMode="auto">
            <a:xfrm>
              <a:off x="7652060" y="3210432"/>
              <a:ext cx="166944" cy="1001664"/>
            </a:xfrm>
            <a:custGeom>
              <a:avLst/>
              <a:gdLst>
                <a:gd name="T0" fmla="*/ 653 w 654"/>
                <a:gd name="T1" fmla="*/ 3917 h 3918"/>
                <a:gd name="T2" fmla="*/ 653 w 654"/>
                <a:gd name="T3" fmla="*/ 439 h 3918"/>
                <a:gd name="T4" fmla="*/ 330 w 654"/>
                <a:gd name="T5" fmla="*/ 0 h 3918"/>
                <a:gd name="T6" fmla="*/ 0 w 654"/>
                <a:gd name="T7" fmla="*/ 439 h 3918"/>
                <a:gd name="T8" fmla="*/ 0 w 654"/>
                <a:gd name="T9" fmla="*/ 3917 h 3918"/>
                <a:gd name="T10" fmla="*/ 653 w 654"/>
                <a:gd name="T11" fmla="*/ 3917 h 3918"/>
              </a:gdLst>
              <a:ahLst/>
              <a:cxnLst>
                <a:cxn ang="0">
                  <a:pos x="T0" y="T1"/>
                </a:cxn>
                <a:cxn ang="0">
                  <a:pos x="T2" y="T3"/>
                </a:cxn>
                <a:cxn ang="0">
                  <a:pos x="T4" y="T5"/>
                </a:cxn>
                <a:cxn ang="0">
                  <a:pos x="T6" y="T7"/>
                </a:cxn>
                <a:cxn ang="0">
                  <a:pos x="T8" y="T9"/>
                </a:cxn>
                <a:cxn ang="0">
                  <a:pos x="T10" y="T11"/>
                </a:cxn>
              </a:cxnLst>
              <a:rect l="0" t="0" r="r" b="b"/>
              <a:pathLst>
                <a:path w="654" h="3918">
                  <a:moveTo>
                    <a:pt x="653" y="3917"/>
                  </a:moveTo>
                  <a:lnTo>
                    <a:pt x="653" y="439"/>
                  </a:lnTo>
                  <a:lnTo>
                    <a:pt x="330" y="0"/>
                  </a:lnTo>
                  <a:lnTo>
                    <a:pt x="0" y="439"/>
                  </a:lnTo>
                  <a:lnTo>
                    <a:pt x="0" y="3917"/>
                  </a:lnTo>
                  <a:lnTo>
                    <a:pt x="653" y="3917"/>
                  </a:lnTo>
                </a:path>
              </a:pathLst>
            </a:custGeom>
            <a:solidFill>
              <a:srgbClr val="B0BEC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4" name="Freeform 137"/>
            <p:cNvSpPr>
              <a:spLocks noChangeArrowheads="1"/>
            </p:cNvSpPr>
            <p:nvPr/>
          </p:nvSpPr>
          <p:spPr bwMode="auto">
            <a:xfrm>
              <a:off x="7302380" y="3323232"/>
              <a:ext cx="348552" cy="889992"/>
            </a:xfrm>
            <a:custGeom>
              <a:avLst/>
              <a:gdLst>
                <a:gd name="T0" fmla="*/ 1363 w 1364"/>
                <a:gd name="T1" fmla="*/ 3478 h 3479"/>
                <a:gd name="T2" fmla="*/ 1363 w 1364"/>
                <a:gd name="T3" fmla="*/ 0 h 3479"/>
                <a:gd name="T4" fmla="*/ 0 w 1364"/>
                <a:gd name="T5" fmla="*/ 0 h 3479"/>
                <a:gd name="T6" fmla="*/ 0 w 1364"/>
                <a:gd name="T7" fmla="*/ 3478 h 3479"/>
                <a:gd name="T8" fmla="*/ 1363 w 1364"/>
                <a:gd name="T9" fmla="*/ 3478 h 3479"/>
              </a:gdLst>
              <a:ahLst/>
              <a:cxnLst>
                <a:cxn ang="0">
                  <a:pos x="T0" y="T1"/>
                </a:cxn>
                <a:cxn ang="0">
                  <a:pos x="T2" y="T3"/>
                </a:cxn>
                <a:cxn ang="0">
                  <a:pos x="T4" y="T5"/>
                </a:cxn>
                <a:cxn ang="0">
                  <a:pos x="T6" y="T7"/>
                </a:cxn>
                <a:cxn ang="0">
                  <a:pos x="T8" y="T9"/>
                </a:cxn>
              </a:cxnLst>
              <a:rect l="0" t="0" r="r" b="b"/>
              <a:pathLst>
                <a:path w="1364" h="3479">
                  <a:moveTo>
                    <a:pt x="1363" y="3478"/>
                  </a:moveTo>
                  <a:lnTo>
                    <a:pt x="1363" y="0"/>
                  </a:lnTo>
                  <a:lnTo>
                    <a:pt x="0" y="0"/>
                  </a:lnTo>
                  <a:lnTo>
                    <a:pt x="0" y="3478"/>
                  </a:lnTo>
                  <a:lnTo>
                    <a:pt x="1363" y="3478"/>
                  </a:ln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5" name="Freeform 138"/>
            <p:cNvSpPr>
              <a:spLocks noChangeArrowheads="1"/>
            </p:cNvSpPr>
            <p:nvPr/>
          </p:nvSpPr>
          <p:spPr bwMode="auto">
            <a:xfrm>
              <a:off x="7302380" y="3323232"/>
              <a:ext cx="348552" cy="889992"/>
            </a:xfrm>
            <a:custGeom>
              <a:avLst/>
              <a:gdLst>
                <a:gd name="T0" fmla="*/ 1363 w 1364"/>
                <a:gd name="T1" fmla="*/ 0 h 3479"/>
                <a:gd name="T2" fmla="*/ 0 w 1364"/>
                <a:gd name="T3" fmla="*/ 0 h 3479"/>
                <a:gd name="T4" fmla="*/ 0 w 1364"/>
                <a:gd name="T5" fmla="*/ 3478 h 3479"/>
                <a:gd name="T6" fmla="*/ 1363 w 1364"/>
                <a:gd name="T7" fmla="*/ 0 h 3479"/>
              </a:gdLst>
              <a:ahLst/>
              <a:cxnLst>
                <a:cxn ang="0">
                  <a:pos x="T0" y="T1"/>
                </a:cxn>
                <a:cxn ang="0">
                  <a:pos x="T2" y="T3"/>
                </a:cxn>
                <a:cxn ang="0">
                  <a:pos x="T4" y="T5"/>
                </a:cxn>
                <a:cxn ang="0">
                  <a:pos x="T6" y="T7"/>
                </a:cxn>
              </a:cxnLst>
              <a:rect l="0" t="0" r="r" b="b"/>
              <a:pathLst>
                <a:path w="1364" h="3479">
                  <a:moveTo>
                    <a:pt x="1363" y="0"/>
                  </a:moveTo>
                  <a:lnTo>
                    <a:pt x="0" y="0"/>
                  </a:lnTo>
                  <a:lnTo>
                    <a:pt x="0" y="3478"/>
                  </a:lnTo>
                  <a:lnTo>
                    <a:pt x="1363" y="0"/>
                  </a:lnTo>
                </a:path>
              </a:pathLst>
            </a:custGeom>
            <a:solidFill>
              <a:srgbClr val="BBCAD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6" name="Freeform 139"/>
            <p:cNvSpPr>
              <a:spLocks noChangeArrowheads="1"/>
            </p:cNvSpPr>
            <p:nvPr/>
          </p:nvSpPr>
          <p:spPr bwMode="auto">
            <a:xfrm>
              <a:off x="7302380" y="3210432"/>
              <a:ext cx="433152" cy="112800"/>
            </a:xfrm>
            <a:custGeom>
              <a:avLst/>
              <a:gdLst>
                <a:gd name="T0" fmla="*/ 1693 w 1694"/>
                <a:gd name="T1" fmla="*/ 0 h 440"/>
                <a:gd name="T2" fmla="*/ 329 w 1694"/>
                <a:gd name="T3" fmla="*/ 0 h 440"/>
                <a:gd name="T4" fmla="*/ 0 w 1694"/>
                <a:gd name="T5" fmla="*/ 439 h 440"/>
                <a:gd name="T6" fmla="*/ 1363 w 1694"/>
                <a:gd name="T7" fmla="*/ 439 h 440"/>
                <a:gd name="T8" fmla="*/ 1693 w 1694"/>
                <a:gd name="T9" fmla="*/ 0 h 440"/>
              </a:gdLst>
              <a:ahLst/>
              <a:cxnLst>
                <a:cxn ang="0">
                  <a:pos x="T0" y="T1"/>
                </a:cxn>
                <a:cxn ang="0">
                  <a:pos x="T2" y="T3"/>
                </a:cxn>
                <a:cxn ang="0">
                  <a:pos x="T4" y="T5"/>
                </a:cxn>
                <a:cxn ang="0">
                  <a:pos x="T6" y="T7"/>
                </a:cxn>
                <a:cxn ang="0">
                  <a:pos x="T8" y="T9"/>
                </a:cxn>
              </a:cxnLst>
              <a:rect l="0" t="0" r="r" b="b"/>
              <a:pathLst>
                <a:path w="1694" h="440">
                  <a:moveTo>
                    <a:pt x="1693" y="0"/>
                  </a:moveTo>
                  <a:lnTo>
                    <a:pt x="329" y="0"/>
                  </a:lnTo>
                  <a:lnTo>
                    <a:pt x="0" y="439"/>
                  </a:lnTo>
                  <a:lnTo>
                    <a:pt x="1363" y="439"/>
                  </a:lnTo>
                  <a:lnTo>
                    <a:pt x="1693" y="0"/>
                  </a:lnTo>
                </a:path>
              </a:pathLst>
            </a:custGeom>
            <a:solidFill>
              <a:srgbClr val="889EA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7" name="Freeform 145"/>
            <p:cNvSpPr>
              <a:spLocks noChangeArrowheads="1"/>
            </p:cNvSpPr>
            <p:nvPr/>
          </p:nvSpPr>
          <p:spPr bwMode="auto">
            <a:xfrm>
              <a:off x="7706204" y="4062072"/>
              <a:ext cx="63168" cy="94752"/>
            </a:xfrm>
            <a:custGeom>
              <a:avLst/>
              <a:gdLst>
                <a:gd name="T0" fmla="*/ 247 w 248"/>
                <a:gd name="T1" fmla="*/ 368 h 369"/>
                <a:gd name="T2" fmla="*/ 0 w 248"/>
                <a:gd name="T3" fmla="*/ 368 h 369"/>
                <a:gd name="T4" fmla="*/ 0 w 248"/>
                <a:gd name="T5" fmla="*/ 0 h 369"/>
                <a:gd name="T6" fmla="*/ 247 w 248"/>
                <a:gd name="T7" fmla="*/ 0 h 369"/>
                <a:gd name="T8" fmla="*/ 247 w 248"/>
                <a:gd name="T9" fmla="*/ 368 h 369"/>
              </a:gdLst>
              <a:ahLst/>
              <a:cxnLst>
                <a:cxn ang="0">
                  <a:pos x="T0" y="T1"/>
                </a:cxn>
                <a:cxn ang="0">
                  <a:pos x="T2" y="T3"/>
                </a:cxn>
                <a:cxn ang="0">
                  <a:pos x="T4" y="T5"/>
                </a:cxn>
                <a:cxn ang="0">
                  <a:pos x="T6" y="T7"/>
                </a:cxn>
                <a:cxn ang="0">
                  <a:pos x="T8" y="T9"/>
                </a:cxn>
              </a:cxnLst>
              <a:rect l="0" t="0" r="r" b="b"/>
              <a:pathLst>
                <a:path w="248" h="369">
                  <a:moveTo>
                    <a:pt x="247" y="368"/>
                  </a:moveTo>
                  <a:lnTo>
                    <a:pt x="0" y="368"/>
                  </a:lnTo>
                  <a:lnTo>
                    <a:pt x="0" y="0"/>
                  </a:lnTo>
                  <a:lnTo>
                    <a:pt x="247" y="0"/>
                  </a:lnTo>
                  <a:lnTo>
                    <a:pt x="247" y="368"/>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nvGrpSpPr>
            <p:cNvPr id="158" name="Group 157"/>
            <p:cNvGrpSpPr/>
            <p:nvPr/>
          </p:nvGrpSpPr>
          <p:grpSpPr>
            <a:xfrm>
              <a:off x="7819004" y="2967912"/>
              <a:ext cx="640704" cy="1245312"/>
              <a:chOff x="7819004" y="2763912"/>
              <a:chExt cx="640704" cy="1245312"/>
            </a:xfrm>
          </p:grpSpPr>
          <p:sp>
            <p:nvSpPr>
              <p:cNvPr id="305" name="Freeform 156"/>
              <p:cNvSpPr>
                <a:spLocks noChangeArrowheads="1"/>
              </p:cNvSpPr>
              <p:nvPr/>
            </p:nvSpPr>
            <p:spPr bwMode="auto">
              <a:xfrm>
                <a:off x="8252156" y="2763912"/>
                <a:ext cx="207552" cy="1244184"/>
              </a:xfrm>
              <a:custGeom>
                <a:avLst/>
                <a:gdLst>
                  <a:gd name="T0" fmla="*/ 809 w 810"/>
                  <a:gd name="T1" fmla="*/ 4864 h 4865"/>
                  <a:gd name="T2" fmla="*/ 809 w 810"/>
                  <a:gd name="T3" fmla="*/ 547 h 4865"/>
                  <a:gd name="T4" fmla="*/ 409 w 810"/>
                  <a:gd name="T5" fmla="*/ 0 h 4865"/>
                  <a:gd name="T6" fmla="*/ 0 w 810"/>
                  <a:gd name="T7" fmla="*/ 547 h 4865"/>
                  <a:gd name="T8" fmla="*/ 0 w 810"/>
                  <a:gd name="T9" fmla="*/ 4864 h 4865"/>
                  <a:gd name="T10" fmla="*/ 809 w 810"/>
                  <a:gd name="T11" fmla="*/ 4864 h 4865"/>
                </a:gdLst>
                <a:ahLst/>
                <a:cxnLst>
                  <a:cxn ang="0">
                    <a:pos x="T0" y="T1"/>
                  </a:cxn>
                  <a:cxn ang="0">
                    <a:pos x="T2" y="T3"/>
                  </a:cxn>
                  <a:cxn ang="0">
                    <a:pos x="T4" y="T5"/>
                  </a:cxn>
                  <a:cxn ang="0">
                    <a:pos x="T6" y="T7"/>
                  </a:cxn>
                  <a:cxn ang="0">
                    <a:pos x="T8" y="T9"/>
                  </a:cxn>
                  <a:cxn ang="0">
                    <a:pos x="T10" y="T11"/>
                  </a:cxn>
                </a:cxnLst>
                <a:rect l="0" t="0" r="r" b="b"/>
                <a:pathLst>
                  <a:path w="810" h="4865">
                    <a:moveTo>
                      <a:pt x="809" y="4864"/>
                    </a:moveTo>
                    <a:lnTo>
                      <a:pt x="809" y="547"/>
                    </a:lnTo>
                    <a:lnTo>
                      <a:pt x="409" y="0"/>
                    </a:lnTo>
                    <a:lnTo>
                      <a:pt x="0" y="547"/>
                    </a:lnTo>
                    <a:lnTo>
                      <a:pt x="0" y="4864"/>
                    </a:lnTo>
                    <a:lnTo>
                      <a:pt x="809" y="4864"/>
                    </a:lnTo>
                  </a:path>
                </a:pathLst>
              </a:custGeom>
              <a:solidFill>
                <a:srgbClr val="B0BEC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06" name="Freeform 157"/>
              <p:cNvSpPr>
                <a:spLocks noChangeArrowheads="1"/>
              </p:cNvSpPr>
              <p:nvPr/>
            </p:nvSpPr>
            <p:spPr bwMode="auto">
              <a:xfrm>
                <a:off x="7819004" y="2904912"/>
                <a:ext cx="433152" cy="1104312"/>
              </a:xfrm>
              <a:custGeom>
                <a:avLst/>
                <a:gdLst>
                  <a:gd name="T0" fmla="*/ 1693 w 1694"/>
                  <a:gd name="T1" fmla="*/ 4317 h 4318"/>
                  <a:gd name="T2" fmla="*/ 1693 w 1694"/>
                  <a:gd name="T3" fmla="*/ 0 h 4318"/>
                  <a:gd name="T4" fmla="*/ 0 w 1694"/>
                  <a:gd name="T5" fmla="*/ 0 h 4318"/>
                  <a:gd name="T6" fmla="*/ 0 w 1694"/>
                  <a:gd name="T7" fmla="*/ 4317 h 4318"/>
                  <a:gd name="T8" fmla="*/ 1693 w 1694"/>
                  <a:gd name="T9" fmla="*/ 4317 h 4318"/>
                </a:gdLst>
                <a:ahLst/>
                <a:cxnLst>
                  <a:cxn ang="0">
                    <a:pos x="T0" y="T1"/>
                  </a:cxn>
                  <a:cxn ang="0">
                    <a:pos x="T2" y="T3"/>
                  </a:cxn>
                  <a:cxn ang="0">
                    <a:pos x="T4" y="T5"/>
                  </a:cxn>
                  <a:cxn ang="0">
                    <a:pos x="T6" y="T7"/>
                  </a:cxn>
                  <a:cxn ang="0">
                    <a:pos x="T8" y="T9"/>
                  </a:cxn>
                </a:cxnLst>
                <a:rect l="0" t="0" r="r" b="b"/>
                <a:pathLst>
                  <a:path w="1694" h="4318">
                    <a:moveTo>
                      <a:pt x="1693" y="4317"/>
                    </a:moveTo>
                    <a:lnTo>
                      <a:pt x="1693" y="0"/>
                    </a:lnTo>
                    <a:lnTo>
                      <a:pt x="0" y="0"/>
                    </a:lnTo>
                    <a:lnTo>
                      <a:pt x="0" y="4317"/>
                    </a:lnTo>
                    <a:lnTo>
                      <a:pt x="1693" y="4317"/>
                    </a:ln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07" name="Freeform 158"/>
              <p:cNvSpPr>
                <a:spLocks noChangeArrowheads="1"/>
              </p:cNvSpPr>
              <p:nvPr/>
            </p:nvSpPr>
            <p:spPr bwMode="auto">
              <a:xfrm>
                <a:off x="7819004" y="2904912"/>
                <a:ext cx="433152" cy="1104312"/>
              </a:xfrm>
              <a:custGeom>
                <a:avLst/>
                <a:gdLst>
                  <a:gd name="T0" fmla="*/ 1693 w 1694"/>
                  <a:gd name="T1" fmla="*/ 0 h 4318"/>
                  <a:gd name="T2" fmla="*/ 0 w 1694"/>
                  <a:gd name="T3" fmla="*/ 0 h 4318"/>
                  <a:gd name="T4" fmla="*/ 0 w 1694"/>
                  <a:gd name="T5" fmla="*/ 4317 h 4318"/>
                  <a:gd name="T6" fmla="*/ 1693 w 1694"/>
                  <a:gd name="T7" fmla="*/ 0 h 4318"/>
                </a:gdLst>
                <a:ahLst/>
                <a:cxnLst>
                  <a:cxn ang="0">
                    <a:pos x="T0" y="T1"/>
                  </a:cxn>
                  <a:cxn ang="0">
                    <a:pos x="T2" y="T3"/>
                  </a:cxn>
                  <a:cxn ang="0">
                    <a:pos x="T4" y="T5"/>
                  </a:cxn>
                  <a:cxn ang="0">
                    <a:pos x="T6" y="T7"/>
                  </a:cxn>
                </a:cxnLst>
                <a:rect l="0" t="0" r="r" b="b"/>
                <a:pathLst>
                  <a:path w="1694" h="4318">
                    <a:moveTo>
                      <a:pt x="1693" y="0"/>
                    </a:moveTo>
                    <a:lnTo>
                      <a:pt x="0" y="0"/>
                    </a:lnTo>
                    <a:lnTo>
                      <a:pt x="0" y="4317"/>
                    </a:lnTo>
                    <a:lnTo>
                      <a:pt x="1693" y="0"/>
                    </a:lnTo>
                  </a:path>
                </a:pathLst>
              </a:custGeom>
              <a:solidFill>
                <a:srgbClr val="BBCAD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08" name="Freeform 159"/>
              <p:cNvSpPr>
                <a:spLocks noChangeArrowheads="1"/>
              </p:cNvSpPr>
              <p:nvPr/>
            </p:nvSpPr>
            <p:spPr bwMode="auto">
              <a:xfrm>
                <a:off x="7819004" y="2763912"/>
                <a:ext cx="538056" cy="139872"/>
              </a:xfrm>
              <a:custGeom>
                <a:avLst/>
                <a:gdLst>
                  <a:gd name="T0" fmla="*/ 2102 w 2103"/>
                  <a:gd name="T1" fmla="*/ 0 h 548"/>
                  <a:gd name="T2" fmla="*/ 409 w 2103"/>
                  <a:gd name="T3" fmla="*/ 0 h 548"/>
                  <a:gd name="T4" fmla="*/ 0 w 2103"/>
                  <a:gd name="T5" fmla="*/ 547 h 548"/>
                  <a:gd name="T6" fmla="*/ 1693 w 2103"/>
                  <a:gd name="T7" fmla="*/ 547 h 548"/>
                  <a:gd name="T8" fmla="*/ 2102 w 2103"/>
                  <a:gd name="T9" fmla="*/ 0 h 548"/>
                </a:gdLst>
                <a:ahLst/>
                <a:cxnLst>
                  <a:cxn ang="0">
                    <a:pos x="T0" y="T1"/>
                  </a:cxn>
                  <a:cxn ang="0">
                    <a:pos x="T2" y="T3"/>
                  </a:cxn>
                  <a:cxn ang="0">
                    <a:pos x="T4" y="T5"/>
                  </a:cxn>
                  <a:cxn ang="0">
                    <a:pos x="T6" y="T7"/>
                  </a:cxn>
                  <a:cxn ang="0">
                    <a:pos x="T8" y="T9"/>
                  </a:cxn>
                </a:cxnLst>
                <a:rect l="0" t="0" r="r" b="b"/>
                <a:pathLst>
                  <a:path w="2103" h="548">
                    <a:moveTo>
                      <a:pt x="2102" y="0"/>
                    </a:moveTo>
                    <a:lnTo>
                      <a:pt x="409" y="0"/>
                    </a:lnTo>
                    <a:lnTo>
                      <a:pt x="0" y="547"/>
                    </a:lnTo>
                    <a:lnTo>
                      <a:pt x="1693" y="547"/>
                    </a:lnTo>
                    <a:lnTo>
                      <a:pt x="2102" y="0"/>
                    </a:lnTo>
                  </a:path>
                </a:pathLst>
              </a:custGeom>
              <a:solidFill>
                <a:srgbClr val="889EA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09" name="Freeform 160"/>
              <p:cNvSpPr>
                <a:spLocks noChangeArrowheads="1"/>
              </p:cNvSpPr>
              <p:nvPr/>
            </p:nvSpPr>
            <p:spPr bwMode="auto">
              <a:xfrm>
                <a:off x="8319836" y="2906040"/>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10" name="Freeform 161"/>
              <p:cNvSpPr>
                <a:spLocks noChangeArrowheads="1"/>
              </p:cNvSpPr>
              <p:nvPr/>
            </p:nvSpPr>
            <p:spPr bwMode="auto">
              <a:xfrm>
                <a:off x="8319836" y="3089904"/>
                <a:ext cx="77832" cy="116184"/>
              </a:xfrm>
              <a:custGeom>
                <a:avLst/>
                <a:gdLst>
                  <a:gd name="T0" fmla="*/ 304 w 305"/>
                  <a:gd name="T1" fmla="*/ 451 h 452"/>
                  <a:gd name="T2" fmla="*/ 0 w 305"/>
                  <a:gd name="T3" fmla="*/ 451 h 452"/>
                  <a:gd name="T4" fmla="*/ 0 w 305"/>
                  <a:gd name="T5" fmla="*/ 0 h 452"/>
                  <a:gd name="T6" fmla="*/ 304 w 305"/>
                  <a:gd name="T7" fmla="*/ 0 h 452"/>
                  <a:gd name="T8" fmla="*/ 304 w 305"/>
                  <a:gd name="T9" fmla="*/ 451 h 452"/>
                </a:gdLst>
                <a:ahLst/>
                <a:cxnLst>
                  <a:cxn ang="0">
                    <a:pos x="T0" y="T1"/>
                  </a:cxn>
                  <a:cxn ang="0">
                    <a:pos x="T2" y="T3"/>
                  </a:cxn>
                  <a:cxn ang="0">
                    <a:pos x="T4" y="T5"/>
                  </a:cxn>
                  <a:cxn ang="0">
                    <a:pos x="T6" y="T7"/>
                  </a:cxn>
                  <a:cxn ang="0">
                    <a:pos x="T8" y="T9"/>
                  </a:cxn>
                </a:cxnLst>
                <a:rect l="0" t="0" r="r" b="b"/>
                <a:pathLst>
                  <a:path w="305" h="452">
                    <a:moveTo>
                      <a:pt x="304" y="451"/>
                    </a:moveTo>
                    <a:lnTo>
                      <a:pt x="0" y="451"/>
                    </a:lnTo>
                    <a:lnTo>
                      <a:pt x="0" y="0"/>
                    </a:lnTo>
                    <a:lnTo>
                      <a:pt x="304" y="0"/>
                    </a:lnTo>
                    <a:lnTo>
                      <a:pt x="304" y="451"/>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11" name="Freeform 162"/>
              <p:cNvSpPr>
                <a:spLocks noChangeArrowheads="1"/>
              </p:cNvSpPr>
              <p:nvPr/>
            </p:nvSpPr>
            <p:spPr bwMode="auto">
              <a:xfrm>
                <a:off x="8319836" y="3271512"/>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12" name="Freeform 163"/>
              <p:cNvSpPr>
                <a:spLocks noChangeArrowheads="1"/>
              </p:cNvSpPr>
              <p:nvPr/>
            </p:nvSpPr>
            <p:spPr bwMode="auto">
              <a:xfrm>
                <a:off x="8319836" y="3455376"/>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13" name="Freeform 164"/>
              <p:cNvSpPr>
                <a:spLocks noChangeArrowheads="1"/>
              </p:cNvSpPr>
              <p:nvPr/>
            </p:nvSpPr>
            <p:spPr bwMode="auto">
              <a:xfrm>
                <a:off x="8319836" y="3639240"/>
                <a:ext cx="77832" cy="116184"/>
              </a:xfrm>
              <a:custGeom>
                <a:avLst/>
                <a:gdLst>
                  <a:gd name="T0" fmla="*/ 304 w 305"/>
                  <a:gd name="T1" fmla="*/ 453 h 454"/>
                  <a:gd name="T2" fmla="*/ 0 w 305"/>
                  <a:gd name="T3" fmla="*/ 453 h 454"/>
                  <a:gd name="T4" fmla="*/ 0 w 305"/>
                  <a:gd name="T5" fmla="*/ 0 h 454"/>
                  <a:gd name="T6" fmla="*/ 304 w 305"/>
                  <a:gd name="T7" fmla="*/ 0 h 454"/>
                  <a:gd name="T8" fmla="*/ 304 w 305"/>
                  <a:gd name="T9" fmla="*/ 453 h 454"/>
                </a:gdLst>
                <a:ahLst/>
                <a:cxnLst>
                  <a:cxn ang="0">
                    <a:pos x="T0" y="T1"/>
                  </a:cxn>
                  <a:cxn ang="0">
                    <a:pos x="T2" y="T3"/>
                  </a:cxn>
                  <a:cxn ang="0">
                    <a:pos x="T4" y="T5"/>
                  </a:cxn>
                  <a:cxn ang="0">
                    <a:pos x="T6" y="T7"/>
                  </a:cxn>
                  <a:cxn ang="0">
                    <a:pos x="T8" y="T9"/>
                  </a:cxn>
                </a:cxnLst>
                <a:rect l="0" t="0" r="r" b="b"/>
                <a:pathLst>
                  <a:path w="305" h="454">
                    <a:moveTo>
                      <a:pt x="304" y="453"/>
                    </a:moveTo>
                    <a:lnTo>
                      <a:pt x="0" y="453"/>
                    </a:lnTo>
                    <a:lnTo>
                      <a:pt x="0" y="0"/>
                    </a:lnTo>
                    <a:lnTo>
                      <a:pt x="304" y="0"/>
                    </a:lnTo>
                    <a:lnTo>
                      <a:pt x="304" y="45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14" name="Freeform 165"/>
              <p:cNvSpPr>
                <a:spLocks noChangeArrowheads="1"/>
              </p:cNvSpPr>
              <p:nvPr/>
            </p:nvSpPr>
            <p:spPr bwMode="auto">
              <a:xfrm>
                <a:off x="8319836" y="3821976"/>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159" name="Freeform 166"/>
            <p:cNvSpPr>
              <a:spLocks noChangeArrowheads="1"/>
            </p:cNvSpPr>
            <p:nvPr/>
          </p:nvSpPr>
          <p:spPr bwMode="auto">
            <a:xfrm>
              <a:off x="8804876" y="3217200"/>
              <a:ext cx="165816" cy="996024"/>
            </a:xfrm>
            <a:custGeom>
              <a:avLst/>
              <a:gdLst>
                <a:gd name="T0" fmla="*/ 647 w 648"/>
                <a:gd name="T1" fmla="*/ 3891 h 3892"/>
                <a:gd name="T2" fmla="*/ 647 w 648"/>
                <a:gd name="T3" fmla="*/ 435 h 3892"/>
                <a:gd name="T4" fmla="*/ 327 w 648"/>
                <a:gd name="T5" fmla="*/ 0 h 3892"/>
                <a:gd name="T6" fmla="*/ 0 w 648"/>
                <a:gd name="T7" fmla="*/ 435 h 3892"/>
                <a:gd name="T8" fmla="*/ 0 w 648"/>
                <a:gd name="T9" fmla="*/ 3891 h 3892"/>
                <a:gd name="T10" fmla="*/ 647 w 648"/>
                <a:gd name="T11" fmla="*/ 3891 h 3892"/>
              </a:gdLst>
              <a:ahLst/>
              <a:cxnLst>
                <a:cxn ang="0">
                  <a:pos x="T0" y="T1"/>
                </a:cxn>
                <a:cxn ang="0">
                  <a:pos x="T2" y="T3"/>
                </a:cxn>
                <a:cxn ang="0">
                  <a:pos x="T4" y="T5"/>
                </a:cxn>
                <a:cxn ang="0">
                  <a:pos x="T6" y="T7"/>
                </a:cxn>
                <a:cxn ang="0">
                  <a:pos x="T8" y="T9"/>
                </a:cxn>
                <a:cxn ang="0">
                  <a:pos x="T10" y="T11"/>
                </a:cxn>
              </a:cxnLst>
              <a:rect l="0" t="0" r="r" b="b"/>
              <a:pathLst>
                <a:path w="648" h="3892">
                  <a:moveTo>
                    <a:pt x="647" y="3891"/>
                  </a:moveTo>
                  <a:lnTo>
                    <a:pt x="647" y="435"/>
                  </a:lnTo>
                  <a:lnTo>
                    <a:pt x="327" y="0"/>
                  </a:lnTo>
                  <a:lnTo>
                    <a:pt x="0" y="435"/>
                  </a:lnTo>
                  <a:lnTo>
                    <a:pt x="0" y="3891"/>
                  </a:lnTo>
                  <a:lnTo>
                    <a:pt x="647" y="3891"/>
                  </a:lnTo>
                </a:path>
              </a:pathLst>
            </a:custGeom>
            <a:solidFill>
              <a:srgbClr val="B0BEC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0" name="Freeform 167"/>
            <p:cNvSpPr>
              <a:spLocks noChangeArrowheads="1"/>
            </p:cNvSpPr>
            <p:nvPr/>
          </p:nvSpPr>
          <p:spPr bwMode="auto">
            <a:xfrm>
              <a:off x="8458580" y="3328872"/>
              <a:ext cx="346296" cy="884352"/>
            </a:xfrm>
            <a:custGeom>
              <a:avLst/>
              <a:gdLst>
                <a:gd name="T0" fmla="*/ 1354 w 1355"/>
                <a:gd name="T1" fmla="*/ 3456 h 3457"/>
                <a:gd name="T2" fmla="*/ 1354 w 1355"/>
                <a:gd name="T3" fmla="*/ 0 h 3457"/>
                <a:gd name="T4" fmla="*/ 0 w 1355"/>
                <a:gd name="T5" fmla="*/ 0 h 3457"/>
                <a:gd name="T6" fmla="*/ 0 w 1355"/>
                <a:gd name="T7" fmla="*/ 3456 h 3457"/>
                <a:gd name="T8" fmla="*/ 1354 w 1355"/>
                <a:gd name="T9" fmla="*/ 3456 h 3457"/>
              </a:gdLst>
              <a:ahLst/>
              <a:cxnLst>
                <a:cxn ang="0">
                  <a:pos x="T0" y="T1"/>
                </a:cxn>
                <a:cxn ang="0">
                  <a:pos x="T2" y="T3"/>
                </a:cxn>
                <a:cxn ang="0">
                  <a:pos x="T4" y="T5"/>
                </a:cxn>
                <a:cxn ang="0">
                  <a:pos x="T6" y="T7"/>
                </a:cxn>
                <a:cxn ang="0">
                  <a:pos x="T8" y="T9"/>
                </a:cxn>
              </a:cxnLst>
              <a:rect l="0" t="0" r="r" b="b"/>
              <a:pathLst>
                <a:path w="1355" h="3457">
                  <a:moveTo>
                    <a:pt x="1354" y="3456"/>
                  </a:moveTo>
                  <a:lnTo>
                    <a:pt x="1354" y="0"/>
                  </a:lnTo>
                  <a:lnTo>
                    <a:pt x="0" y="0"/>
                  </a:lnTo>
                  <a:lnTo>
                    <a:pt x="0" y="3456"/>
                  </a:lnTo>
                  <a:lnTo>
                    <a:pt x="1354" y="3456"/>
                  </a:ln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1" name="Freeform 168"/>
            <p:cNvSpPr>
              <a:spLocks noChangeArrowheads="1"/>
            </p:cNvSpPr>
            <p:nvPr/>
          </p:nvSpPr>
          <p:spPr bwMode="auto">
            <a:xfrm>
              <a:off x="8458580" y="3328872"/>
              <a:ext cx="346296" cy="884352"/>
            </a:xfrm>
            <a:custGeom>
              <a:avLst/>
              <a:gdLst>
                <a:gd name="T0" fmla="*/ 1354 w 1355"/>
                <a:gd name="T1" fmla="*/ 0 h 3457"/>
                <a:gd name="T2" fmla="*/ 0 w 1355"/>
                <a:gd name="T3" fmla="*/ 0 h 3457"/>
                <a:gd name="T4" fmla="*/ 0 w 1355"/>
                <a:gd name="T5" fmla="*/ 3456 h 3457"/>
                <a:gd name="T6" fmla="*/ 1354 w 1355"/>
                <a:gd name="T7" fmla="*/ 0 h 3457"/>
              </a:gdLst>
              <a:ahLst/>
              <a:cxnLst>
                <a:cxn ang="0">
                  <a:pos x="T0" y="T1"/>
                </a:cxn>
                <a:cxn ang="0">
                  <a:pos x="T2" y="T3"/>
                </a:cxn>
                <a:cxn ang="0">
                  <a:pos x="T4" y="T5"/>
                </a:cxn>
                <a:cxn ang="0">
                  <a:pos x="T6" y="T7"/>
                </a:cxn>
              </a:cxnLst>
              <a:rect l="0" t="0" r="r" b="b"/>
              <a:pathLst>
                <a:path w="1355" h="3457">
                  <a:moveTo>
                    <a:pt x="1354" y="0"/>
                  </a:moveTo>
                  <a:lnTo>
                    <a:pt x="0" y="0"/>
                  </a:lnTo>
                  <a:lnTo>
                    <a:pt x="0" y="3456"/>
                  </a:lnTo>
                  <a:lnTo>
                    <a:pt x="1354" y="0"/>
                  </a:lnTo>
                </a:path>
              </a:pathLst>
            </a:custGeom>
            <a:solidFill>
              <a:srgbClr val="BBCAD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2" name="Freeform 169"/>
            <p:cNvSpPr>
              <a:spLocks noChangeArrowheads="1"/>
            </p:cNvSpPr>
            <p:nvPr/>
          </p:nvSpPr>
          <p:spPr bwMode="auto">
            <a:xfrm>
              <a:off x="8458580" y="3217200"/>
              <a:ext cx="429768" cy="111672"/>
            </a:xfrm>
            <a:custGeom>
              <a:avLst/>
              <a:gdLst>
                <a:gd name="T0" fmla="*/ 1681 w 1682"/>
                <a:gd name="T1" fmla="*/ 0 h 436"/>
                <a:gd name="T2" fmla="*/ 327 w 1682"/>
                <a:gd name="T3" fmla="*/ 0 h 436"/>
                <a:gd name="T4" fmla="*/ 0 w 1682"/>
                <a:gd name="T5" fmla="*/ 435 h 436"/>
                <a:gd name="T6" fmla="*/ 1354 w 1682"/>
                <a:gd name="T7" fmla="*/ 435 h 436"/>
                <a:gd name="T8" fmla="*/ 1681 w 1682"/>
                <a:gd name="T9" fmla="*/ 0 h 436"/>
              </a:gdLst>
              <a:ahLst/>
              <a:cxnLst>
                <a:cxn ang="0">
                  <a:pos x="T0" y="T1"/>
                </a:cxn>
                <a:cxn ang="0">
                  <a:pos x="T2" y="T3"/>
                </a:cxn>
                <a:cxn ang="0">
                  <a:pos x="T4" y="T5"/>
                </a:cxn>
                <a:cxn ang="0">
                  <a:pos x="T6" y="T7"/>
                </a:cxn>
                <a:cxn ang="0">
                  <a:pos x="T8" y="T9"/>
                </a:cxn>
              </a:cxnLst>
              <a:rect l="0" t="0" r="r" b="b"/>
              <a:pathLst>
                <a:path w="1682" h="436">
                  <a:moveTo>
                    <a:pt x="1681" y="0"/>
                  </a:moveTo>
                  <a:lnTo>
                    <a:pt x="327" y="0"/>
                  </a:lnTo>
                  <a:lnTo>
                    <a:pt x="0" y="435"/>
                  </a:lnTo>
                  <a:lnTo>
                    <a:pt x="1354" y="435"/>
                  </a:lnTo>
                  <a:lnTo>
                    <a:pt x="1681" y="0"/>
                  </a:lnTo>
                </a:path>
              </a:pathLst>
            </a:custGeom>
            <a:solidFill>
              <a:srgbClr val="889EA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3" name="Freeform 170"/>
            <p:cNvSpPr>
              <a:spLocks noChangeArrowheads="1"/>
            </p:cNvSpPr>
            <p:nvPr/>
          </p:nvSpPr>
          <p:spPr bwMode="auto">
            <a:xfrm>
              <a:off x="8859020" y="3330000"/>
              <a:ext cx="63168" cy="92496"/>
            </a:xfrm>
            <a:custGeom>
              <a:avLst/>
              <a:gdLst>
                <a:gd name="T0" fmla="*/ 247 w 248"/>
                <a:gd name="T1" fmla="*/ 361 h 362"/>
                <a:gd name="T2" fmla="*/ 0 w 248"/>
                <a:gd name="T3" fmla="*/ 361 h 362"/>
                <a:gd name="T4" fmla="*/ 0 w 248"/>
                <a:gd name="T5" fmla="*/ 0 h 362"/>
                <a:gd name="T6" fmla="*/ 247 w 248"/>
                <a:gd name="T7" fmla="*/ 0 h 362"/>
                <a:gd name="T8" fmla="*/ 247 w 248"/>
                <a:gd name="T9" fmla="*/ 361 h 362"/>
              </a:gdLst>
              <a:ahLst/>
              <a:cxnLst>
                <a:cxn ang="0">
                  <a:pos x="T0" y="T1"/>
                </a:cxn>
                <a:cxn ang="0">
                  <a:pos x="T2" y="T3"/>
                </a:cxn>
                <a:cxn ang="0">
                  <a:pos x="T4" y="T5"/>
                </a:cxn>
                <a:cxn ang="0">
                  <a:pos x="T6" y="T7"/>
                </a:cxn>
                <a:cxn ang="0">
                  <a:pos x="T8" y="T9"/>
                </a:cxn>
              </a:cxnLst>
              <a:rect l="0" t="0" r="r" b="b"/>
              <a:pathLst>
                <a:path w="248" h="362">
                  <a:moveTo>
                    <a:pt x="247" y="361"/>
                  </a:moveTo>
                  <a:lnTo>
                    <a:pt x="0" y="361"/>
                  </a:lnTo>
                  <a:lnTo>
                    <a:pt x="0" y="0"/>
                  </a:lnTo>
                  <a:lnTo>
                    <a:pt x="247" y="0"/>
                  </a:lnTo>
                  <a:lnTo>
                    <a:pt x="247" y="361"/>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4" name="Freeform 171"/>
            <p:cNvSpPr>
              <a:spLocks noChangeArrowheads="1"/>
            </p:cNvSpPr>
            <p:nvPr/>
          </p:nvSpPr>
          <p:spPr bwMode="auto">
            <a:xfrm>
              <a:off x="8859020" y="3476640"/>
              <a:ext cx="63168" cy="93624"/>
            </a:xfrm>
            <a:custGeom>
              <a:avLst/>
              <a:gdLst>
                <a:gd name="T0" fmla="*/ 247 w 248"/>
                <a:gd name="T1" fmla="*/ 364 h 365"/>
                <a:gd name="T2" fmla="*/ 0 w 248"/>
                <a:gd name="T3" fmla="*/ 364 h 365"/>
                <a:gd name="T4" fmla="*/ 0 w 248"/>
                <a:gd name="T5" fmla="*/ 0 h 365"/>
                <a:gd name="T6" fmla="*/ 247 w 248"/>
                <a:gd name="T7" fmla="*/ 0 h 365"/>
                <a:gd name="T8" fmla="*/ 247 w 248"/>
                <a:gd name="T9" fmla="*/ 364 h 365"/>
              </a:gdLst>
              <a:ahLst/>
              <a:cxnLst>
                <a:cxn ang="0">
                  <a:pos x="T0" y="T1"/>
                </a:cxn>
                <a:cxn ang="0">
                  <a:pos x="T2" y="T3"/>
                </a:cxn>
                <a:cxn ang="0">
                  <a:pos x="T4" y="T5"/>
                </a:cxn>
                <a:cxn ang="0">
                  <a:pos x="T6" y="T7"/>
                </a:cxn>
                <a:cxn ang="0">
                  <a:pos x="T8" y="T9"/>
                </a:cxn>
              </a:cxnLst>
              <a:rect l="0" t="0" r="r" b="b"/>
              <a:pathLst>
                <a:path w="248" h="365">
                  <a:moveTo>
                    <a:pt x="247" y="364"/>
                  </a:moveTo>
                  <a:lnTo>
                    <a:pt x="0" y="364"/>
                  </a:lnTo>
                  <a:lnTo>
                    <a:pt x="0" y="0"/>
                  </a:lnTo>
                  <a:lnTo>
                    <a:pt x="247" y="0"/>
                  </a:lnTo>
                  <a:lnTo>
                    <a:pt x="247" y="36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5" name="Freeform 172"/>
            <p:cNvSpPr>
              <a:spLocks noChangeArrowheads="1"/>
            </p:cNvSpPr>
            <p:nvPr/>
          </p:nvSpPr>
          <p:spPr bwMode="auto">
            <a:xfrm>
              <a:off x="8859020" y="3623280"/>
              <a:ext cx="63168" cy="93624"/>
            </a:xfrm>
            <a:custGeom>
              <a:avLst/>
              <a:gdLst>
                <a:gd name="T0" fmla="*/ 247 w 248"/>
                <a:gd name="T1" fmla="*/ 365 h 366"/>
                <a:gd name="T2" fmla="*/ 0 w 248"/>
                <a:gd name="T3" fmla="*/ 365 h 366"/>
                <a:gd name="T4" fmla="*/ 0 w 248"/>
                <a:gd name="T5" fmla="*/ 0 h 366"/>
                <a:gd name="T6" fmla="*/ 247 w 248"/>
                <a:gd name="T7" fmla="*/ 0 h 366"/>
                <a:gd name="T8" fmla="*/ 247 w 248"/>
                <a:gd name="T9" fmla="*/ 365 h 366"/>
              </a:gdLst>
              <a:ahLst/>
              <a:cxnLst>
                <a:cxn ang="0">
                  <a:pos x="T0" y="T1"/>
                </a:cxn>
                <a:cxn ang="0">
                  <a:pos x="T2" y="T3"/>
                </a:cxn>
                <a:cxn ang="0">
                  <a:pos x="T4" y="T5"/>
                </a:cxn>
                <a:cxn ang="0">
                  <a:pos x="T6" y="T7"/>
                </a:cxn>
                <a:cxn ang="0">
                  <a:pos x="T8" y="T9"/>
                </a:cxn>
              </a:cxnLst>
              <a:rect l="0" t="0" r="r" b="b"/>
              <a:pathLst>
                <a:path w="248" h="366">
                  <a:moveTo>
                    <a:pt x="247" y="365"/>
                  </a:moveTo>
                  <a:lnTo>
                    <a:pt x="0" y="365"/>
                  </a:lnTo>
                  <a:lnTo>
                    <a:pt x="0" y="0"/>
                  </a:lnTo>
                  <a:lnTo>
                    <a:pt x="247" y="0"/>
                  </a:lnTo>
                  <a:lnTo>
                    <a:pt x="247" y="36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6" name="Freeform 173"/>
            <p:cNvSpPr>
              <a:spLocks noChangeArrowheads="1"/>
            </p:cNvSpPr>
            <p:nvPr/>
          </p:nvSpPr>
          <p:spPr bwMode="auto">
            <a:xfrm>
              <a:off x="8859020" y="3769920"/>
              <a:ext cx="63168" cy="93624"/>
            </a:xfrm>
            <a:custGeom>
              <a:avLst/>
              <a:gdLst>
                <a:gd name="T0" fmla="*/ 247 w 248"/>
                <a:gd name="T1" fmla="*/ 365 h 366"/>
                <a:gd name="T2" fmla="*/ 0 w 248"/>
                <a:gd name="T3" fmla="*/ 365 h 366"/>
                <a:gd name="T4" fmla="*/ 0 w 248"/>
                <a:gd name="T5" fmla="*/ 0 h 366"/>
                <a:gd name="T6" fmla="*/ 247 w 248"/>
                <a:gd name="T7" fmla="*/ 0 h 366"/>
                <a:gd name="T8" fmla="*/ 247 w 248"/>
                <a:gd name="T9" fmla="*/ 365 h 366"/>
              </a:gdLst>
              <a:ahLst/>
              <a:cxnLst>
                <a:cxn ang="0">
                  <a:pos x="T0" y="T1"/>
                </a:cxn>
                <a:cxn ang="0">
                  <a:pos x="T2" y="T3"/>
                </a:cxn>
                <a:cxn ang="0">
                  <a:pos x="T4" y="T5"/>
                </a:cxn>
                <a:cxn ang="0">
                  <a:pos x="T6" y="T7"/>
                </a:cxn>
                <a:cxn ang="0">
                  <a:pos x="T8" y="T9"/>
                </a:cxn>
              </a:cxnLst>
              <a:rect l="0" t="0" r="r" b="b"/>
              <a:pathLst>
                <a:path w="248" h="366">
                  <a:moveTo>
                    <a:pt x="247" y="365"/>
                  </a:moveTo>
                  <a:lnTo>
                    <a:pt x="0" y="365"/>
                  </a:lnTo>
                  <a:lnTo>
                    <a:pt x="0" y="0"/>
                  </a:lnTo>
                  <a:lnTo>
                    <a:pt x="247" y="0"/>
                  </a:lnTo>
                  <a:lnTo>
                    <a:pt x="247" y="36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7" name="Freeform 174"/>
            <p:cNvSpPr>
              <a:spLocks noChangeArrowheads="1"/>
            </p:cNvSpPr>
            <p:nvPr/>
          </p:nvSpPr>
          <p:spPr bwMode="auto">
            <a:xfrm>
              <a:off x="8859020" y="3916560"/>
              <a:ext cx="63168" cy="93624"/>
            </a:xfrm>
            <a:custGeom>
              <a:avLst/>
              <a:gdLst>
                <a:gd name="T0" fmla="*/ 247 w 248"/>
                <a:gd name="T1" fmla="*/ 365 h 366"/>
                <a:gd name="T2" fmla="*/ 0 w 248"/>
                <a:gd name="T3" fmla="*/ 365 h 366"/>
                <a:gd name="T4" fmla="*/ 0 w 248"/>
                <a:gd name="T5" fmla="*/ 0 h 366"/>
                <a:gd name="T6" fmla="*/ 247 w 248"/>
                <a:gd name="T7" fmla="*/ 0 h 366"/>
                <a:gd name="T8" fmla="*/ 247 w 248"/>
                <a:gd name="T9" fmla="*/ 365 h 366"/>
              </a:gdLst>
              <a:ahLst/>
              <a:cxnLst>
                <a:cxn ang="0">
                  <a:pos x="T0" y="T1"/>
                </a:cxn>
                <a:cxn ang="0">
                  <a:pos x="T2" y="T3"/>
                </a:cxn>
                <a:cxn ang="0">
                  <a:pos x="T4" y="T5"/>
                </a:cxn>
                <a:cxn ang="0">
                  <a:pos x="T6" y="T7"/>
                </a:cxn>
                <a:cxn ang="0">
                  <a:pos x="T8" y="T9"/>
                </a:cxn>
              </a:cxnLst>
              <a:rect l="0" t="0" r="r" b="b"/>
              <a:pathLst>
                <a:path w="248" h="366">
                  <a:moveTo>
                    <a:pt x="247" y="365"/>
                  </a:moveTo>
                  <a:lnTo>
                    <a:pt x="0" y="365"/>
                  </a:lnTo>
                  <a:lnTo>
                    <a:pt x="0" y="0"/>
                  </a:lnTo>
                  <a:lnTo>
                    <a:pt x="247" y="0"/>
                  </a:lnTo>
                  <a:lnTo>
                    <a:pt x="247" y="36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8" name="Freeform 175"/>
            <p:cNvSpPr>
              <a:spLocks noChangeArrowheads="1"/>
            </p:cNvSpPr>
            <p:nvPr/>
          </p:nvSpPr>
          <p:spPr bwMode="auto">
            <a:xfrm>
              <a:off x="8859020" y="4063200"/>
              <a:ext cx="63168" cy="92496"/>
            </a:xfrm>
            <a:custGeom>
              <a:avLst/>
              <a:gdLst>
                <a:gd name="T0" fmla="*/ 247 w 248"/>
                <a:gd name="T1" fmla="*/ 362 h 363"/>
                <a:gd name="T2" fmla="*/ 0 w 248"/>
                <a:gd name="T3" fmla="*/ 362 h 363"/>
                <a:gd name="T4" fmla="*/ 0 w 248"/>
                <a:gd name="T5" fmla="*/ 0 h 363"/>
                <a:gd name="T6" fmla="*/ 247 w 248"/>
                <a:gd name="T7" fmla="*/ 0 h 363"/>
                <a:gd name="T8" fmla="*/ 247 w 248"/>
                <a:gd name="T9" fmla="*/ 362 h 363"/>
              </a:gdLst>
              <a:ahLst/>
              <a:cxnLst>
                <a:cxn ang="0">
                  <a:pos x="T0" y="T1"/>
                </a:cxn>
                <a:cxn ang="0">
                  <a:pos x="T2" y="T3"/>
                </a:cxn>
                <a:cxn ang="0">
                  <a:pos x="T4" y="T5"/>
                </a:cxn>
                <a:cxn ang="0">
                  <a:pos x="T6" y="T7"/>
                </a:cxn>
                <a:cxn ang="0">
                  <a:pos x="T8" y="T9"/>
                </a:cxn>
              </a:cxnLst>
              <a:rect l="0" t="0" r="r" b="b"/>
              <a:pathLst>
                <a:path w="248" h="363">
                  <a:moveTo>
                    <a:pt x="247" y="362"/>
                  </a:moveTo>
                  <a:lnTo>
                    <a:pt x="0" y="362"/>
                  </a:lnTo>
                  <a:lnTo>
                    <a:pt x="0" y="0"/>
                  </a:lnTo>
                  <a:lnTo>
                    <a:pt x="247" y="0"/>
                  </a:lnTo>
                  <a:lnTo>
                    <a:pt x="247" y="362"/>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9" name="Freeform 176"/>
            <p:cNvSpPr>
              <a:spLocks noChangeArrowheads="1"/>
            </p:cNvSpPr>
            <p:nvPr/>
          </p:nvSpPr>
          <p:spPr bwMode="auto">
            <a:xfrm>
              <a:off x="5918324" y="3033336"/>
              <a:ext cx="369984" cy="112800"/>
            </a:xfrm>
            <a:custGeom>
              <a:avLst/>
              <a:gdLst>
                <a:gd name="T0" fmla="*/ 1445 w 1446"/>
                <a:gd name="T1" fmla="*/ 0 h 443"/>
                <a:gd name="T2" fmla="*/ 328 w 1446"/>
                <a:gd name="T3" fmla="*/ 0 h 443"/>
                <a:gd name="T4" fmla="*/ 0 w 1446"/>
                <a:gd name="T5" fmla="*/ 442 h 443"/>
                <a:gd name="T6" fmla="*/ 1112 w 1446"/>
                <a:gd name="T7" fmla="*/ 442 h 443"/>
                <a:gd name="T8" fmla="*/ 1445 w 1446"/>
                <a:gd name="T9" fmla="*/ 0 h 443"/>
              </a:gdLst>
              <a:ahLst/>
              <a:cxnLst>
                <a:cxn ang="0">
                  <a:pos x="T0" y="T1"/>
                </a:cxn>
                <a:cxn ang="0">
                  <a:pos x="T2" y="T3"/>
                </a:cxn>
                <a:cxn ang="0">
                  <a:pos x="T4" y="T5"/>
                </a:cxn>
                <a:cxn ang="0">
                  <a:pos x="T6" y="T7"/>
                </a:cxn>
                <a:cxn ang="0">
                  <a:pos x="T8" y="T9"/>
                </a:cxn>
              </a:cxnLst>
              <a:rect l="0" t="0" r="r" b="b"/>
              <a:pathLst>
                <a:path w="1446" h="443">
                  <a:moveTo>
                    <a:pt x="1445" y="0"/>
                  </a:moveTo>
                  <a:lnTo>
                    <a:pt x="328" y="0"/>
                  </a:lnTo>
                  <a:lnTo>
                    <a:pt x="0" y="442"/>
                  </a:lnTo>
                  <a:lnTo>
                    <a:pt x="1112" y="442"/>
                  </a:lnTo>
                  <a:lnTo>
                    <a:pt x="1445" y="0"/>
                  </a:lnTo>
                </a:path>
              </a:pathLst>
            </a:custGeom>
            <a:solidFill>
              <a:srgbClr val="889EA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0" name="Freeform 177"/>
            <p:cNvSpPr>
              <a:spLocks noChangeArrowheads="1"/>
            </p:cNvSpPr>
            <p:nvPr/>
          </p:nvSpPr>
          <p:spPr bwMode="auto">
            <a:xfrm>
              <a:off x="5918324" y="3146136"/>
              <a:ext cx="284256" cy="1067088"/>
            </a:xfrm>
            <a:custGeom>
              <a:avLst/>
              <a:gdLst>
                <a:gd name="T0" fmla="*/ 1112 w 1113"/>
                <a:gd name="T1" fmla="*/ 4169 h 4170"/>
                <a:gd name="T2" fmla="*/ 1112 w 1113"/>
                <a:gd name="T3" fmla="*/ 0 h 4170"/>
                <a:gd name="T4" fmla="*/ 0 w 1113"/>
                <a:gd name="T5" fmla="*/ 0 h 4170"/>
                <a:gd name="T6" fmla="*/ 0 w 1113"/>
                <a:gd name="T7" fmla="*/ 4169 h 4170"/>
                <a:gd name="T8" fmla="*/ 1112 w 1113"/>
                <a:gd name="T9" fmla="*/ 4169 h 4170"/>
              </a:gdLst>
              <a:ahLst/>
              <a:cxnLst>
                <a:cxn ang="0">
                  <a:pos x="T0" y="T1"/>
                </a:cxn>
                <a:cxn ang="0">
                  <a:pos x="T2" y="T3"/>
                </a:cxn>
                <a:cxn ang="0">
                  <a:pos x="T4" y="T5"/>
                </a:cxn>
                <a:cxn ang="0">
                  <a:pos x="T6" y="T7"/>
                </a:cxn>
                <a:cxn ang="0">
                  <a:pos x="T8" y="T9"/>
                </a:cxn>
              </a:cxnLst>
              <a:rect l="0" t="0" r="r" b="b"/>
              <a:pathLst>
                <a:path w="1113" h="4170">
                  <a:moveTo>
                    <a:pt x="1112" y="4169"/>
                  </a:moveTo>
                  <a:lnTo>
                    <a:pt x="1112" y="0"/>
                  </a:lnTo>
                  <a:lnTo>
                    <a:pt x="0" y="0"/>
                  </a:lnTo>
                  <a:lnTo>
                    <a:pt x="0" y="4169"/>
                  </a:lnTo>
                  <a:lnTo>
                    <a:pt x="1112" y="4169"/>
                  </a:ln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1" name="Freeform 178"/>
            <p:cNvSpPr>
              <a:spLocks noChangeArrowheads="1"/>
            </p:cNvSpPr>
            <p:nvPr/>
          </p:nvSpPr>
          <p:spPr bwMode="auto">
            <a:xfrm>
              <a:off x="5918324" y="3146136"/>
              <a:ext cx="284256" cy="1067088"/>
            </a:xfrm>
            <a:custGeom>
              <a:avLst/>
              <a:gdLst>
                <a:gd name="T0" fmla="*/ 1112 w 1113"/>
                <a:gd name="T1" fmla="*/ 0 h 4170"/>
                <a:gd name="T2" fmla="*/ 0 w 1113"/>
                <a:gd name="T3" fmla="*/ 0 h 4170"/>
                <a:gd name="T4" fmla="*/ 0 w 1113"/>
                <a:gd name="T5" fmla="*/ 4169 h 4170"/>
                <a:gd name="T6" fmla="*/ 1112 w 1113"/>
                <a:gd name="T7" fmla="*/ 0 h 4170"/>
              </a:gdLst>
              <a:ahLst/>
              <a:cxnLst>
                <a:cxn ang="0">
                  <a:pos x="T0" y="T1"/>
                </a:cxn>
                <a:cxn ang="0">
                  <a:pos x="T2" y="T3"/>
                </a:cxn>
                <a:cxn ang="0">
                  <a:pos x="T4" y="T5"/>
                </a:cxn>
                <a:cxn ang="0">
                  <a:pos x="T6" y="T7"/>
                </a:cxn>
              </a:cxnLst>
              <a:rect l="0" t="0" r="r" b="b"/>
              <a:pathLst>
                <a:path w="1113" h="4170">
                  <a:moveTo>
                    <a:pt x="1112" y="0"/>
                  </a:moveTo>
                  <a:lnTo>
                    <a:pt x="0" y="0"/>
                  </a:lnTo>
                  <a:lnTo>
                    <a:pt x="0" y="4169"/>
                  </a:lnTo>
                  <a:lnTo>
                    <a:pt x="1112" y="0"/>
                  </a:lnTo>
                </a:path>
              </a:pathLst>
            </a:custGeom>
            <a:solidFill>
              <a:srgbClr val="BBCAD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2" name="Freeform 179"/>
            <p:cNvSpPr>
              <a:spLocks noChangeArrowheads="1"/>
            </p:cNvSpPr>
            <p:nvPr/>
          </p:nvSpPr>
          <p:spPr bwMode="auto">
            <a:xfrm>
              <a:off x="6202580" y="3033336"/>
              <a:ext cx="166944" cy="1179888"/>
            </a:xfrm>
            <a:custGeom>
              <a:avLst/>
              <a:gdLst>
                <a:gd name="T0" fmla="*/ 653 w 654"/>
                <a:gd name="T1" fmla="*/ 4611 h 4612"/>
                <a:gd name="T2" fmla="*/ 653 w 654"/>
                <a:gd name="T3" fmla="*/ 442 h 4612"/>
                <a:gd name="T4" fmla="*/ 333 w 654"/>
                <a:gd name="T5" fmla="*/ 0 h 4612"/>
                <a:gd name="T6" fmla="*/ 0 w 654"/>
                <a:gd name="T7" fmla="*/ 442 h 4612"/>
                <a:gd name="T8" fmla="*/ 0 w 654"/>
                <a:gd name="T9" fmla="*/ 4611 h 4612"/>
                <a:gd name="T10" fmla="*/ 653 w 654"/>
                <a:gd name="T11" fmla="*/ 4611 h 4612"/>
              </a:gdLst>
              <a:ahLst/>
              <a:cxnLst>
                <a:cxn ang="0">
                  <a:pos x="T0" y="T1"/>
                </a:cxn>
                <a:cxn ang="0">
                  <a:pos x="T2" y="T3"/>
                </a:cxn>
                <a:cxn ang="0">
                  <a:pos x="T4" y="T5"/>
                </a:cxn>
                <a:cxn ang="0">
                  <a:pos x="T6" y="T7"/>
                </a:cxn>
                <a:cxn ang="0">
                  <a:pos x="T8" y="T9"/>
                </a:cxn>
                <a:cxn ang="0">
                  <a:pos x="T10" y="T11"/>
                </a:cxn>
              </a:cxnLst>
              <a:rect l="0" t="0" r="r" b="b"/>
              <a:pathLst>
                <a:path w="654" h="4612">
                  <a:moveTo>
                    <a:pt x="653" y="4611"/>
                  </a:moveTo>
                  <a:lnTo>
                    <a:pt x="653" y="442"/>
                  </a:lnTo>
                  <a:lnTo>
                    <a:pt x="333" y="0"/>
                  </a:lnTo>
                  <a:lnTo>
                    <a:pt x="0" y="442"/>
                  </a:lnTo>
                  <a:lnTo>
                    <a:pt x="0" y="4611"/>
                  </a:lnTo>
                  <a:lnTo>
                    <a:pt x="653" y="4611"/>
                  </a:lnTo>
                </a:path>
              </a:pathLst>
            </a:custGeom>
            <a:solidFill>
              <a:srgbClr val="B0BEC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3" name="Freeform 180"/>
            <p:cNvSpPr>
              <a:spLocks noChangeArrowheads="1"/>
            </p:cNvSpPr>
            <p:nvPr/>
          </p:nvSpPr>
          <p:spPr bwMode="auto">
            <a:xfrm>
              <a:off x="6272516" y="3143880"/>
              <a:ext cx="37224" cy="93624"/>
            </a:xfrm>
            <a:custGeom>
              <a:avLst/>
              <a:gdLst>
                <a:gd name="T0" fmla="*/ 144 w 145"/>
                <a:gd name="T1" fmla="*/ 365 h 366"/>
                <a:gd name="T2" fmla="*/ 0 w 145"/>
                <a:gd name="T3" fmla="*/ 365 h 366"/>
                <a:gd name="T4" fmla="*/ 0 w 145"/>
                <a:gd name="T5" fmla="*/ 0 h 366"/>
                <a:gd name="T6" fmla="*/ 144 w 145"/>
                <a:gd name="T7" fmla="*/ 0 h 366"/>
                <a:gd name="T8" fmla="*/ 144 w 145"/>
                <a:gd name="T9" fmla="*/ 365 h 366"/>
              </a:gdLst>
              <a:ahLst/>
              <a:cxnLst>
                <a:cxn ang="0">
                  <a:pos x="T0" y="T1"/>
                </a:cxn>
                <a:cxn ang="0">
                  <a:pos x="T2" y="T3"/>
                </a:cxn>
                <a:cxn ang="0">
                  <a:pos x="T4" y="T5"/>
                </a:cxn>
                <a:cxn ang="0">
                  <a:pos x="T6" y="T7"/>
                </a:cxn>
                <a:cxn ang="0">
                  <a:pos x="T8" y="T9"/>
                </a:cxn>
              </a:cxnLst>
              <a:rect l="0" t="0" r="r" b="b"/>
              <a:pathLst>
                <a:path w="145" h="366">
                  <a:moveTo>
                    <a:pt x="144" y="365"/>
                  </a:moveTo>
                  <a:lnTo>
                    <a:pt x="0" y="365"/>
                  </a:lnTo>
                  <a:lnTo>
                    <a:pt x="0" y="0"/>
                  </a:lnTo>
                  <a:lnTo>
                    <a:pt x="144" y="0"/>
                  </a:lnTo>
                  <a:lnTo>
                    <a:pt x="144" y="36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4" name="Freeform 181"/>
            <p:cNvSpPr>
              <a:spLocks noChangeArrowheads="1"/>
            </p:cNvSpPr>
            <p:nvPr/>
          </p:nvSpPr>
          <p:spPr bwMode="auto">
            <a:xfrm>
              <a:off x="6272516" y="3334512"/>
              <a:ext cx="37224" cy="93624"/>
            </a:xfrm>
            <a:custGeom>
              <a:avLst/>
              <a:gdLst>
                <a:gd name="T0" fmla="*/ 144 w 145"/>
                <a:gd name="T1" fmla="*/ 364 h 365"/>
                <a:gd name="T2" fmla="*/ 0 w 145"/>
                <a:gd name="T3" fmla="*/ 364 h 365"/>
                <a:gd name="T4" fmla="*/ 0 w 145"/>
                <a:gd name="T5" fmla="*/ 0 h 365"/>
                <a:gd name="T6" fmla="*/ 144 w 145"/>
                <a:gd name="T7" fmla="*/ 0 h 365"/>
                <a:gd name="T8" fmla="*/ 144 w 145"/>
                <a:gd name="T9" fmla="*/ 364 h 365"/>
              </a:gdLst>
              <a:ahLst/>
              <a:cxnLst>
                <a:cxn ang="0">
                  <a:pos x="T0" y="T1"/>
                </a:cxn>
                <a:cxn ang="0">
                  <a:pos x="T2" y="T3"/>
                </a:cxn>
                <a:cxn ang="0">
                  <a:pos x="T4" y="T5"/>
                </a:cxn>
                <a:cxn ang="0">
                  <a:pos x="T6" y="T7"/>
                </a:cxn>
                <a:cxn ang="0">
                  <a:pos x="T8" y="T9"/>
                </a:cxn>
              </a:cxnLst>
              <a:rect l="0" t="0" r="r" b="b"/>
              <a:pathLst>
                <a:path w="145" h="365">
                  <a:moveTo>
                    <a:pt x="144" y="364"/>
                  </a:moveTo>
                  <a:lnTo>
                    <a:pt x="0" y="364"/>
                  </a:lnTo>
                  <a:lnTo>
                    <a:pt x="0" y="0"/>
                  </a:lnTo>
                  <a:lnTo>
                    <a:pt x="144" y="0"/>
                  </a:lnTo>
                  <a:lnTo>
                    <a:pt x="144" y="36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5" name="Freeform 182"/>
            <p:cNvSpPr>
              <a:spLocks noChangeArrowheads="1"/>
            </p:cNvSpPr>
            <p:nvPr/>
          </p:nvSpPr>
          <p:spPr bwMode="auto">
            <a:xfrm>
              <a:off x="6272516" y="3524016"/>
              <a:ext cx="37224" cy="93624"/>
            </a:xfrm>
            <a:custGeom>
              <a:avLst/>
              <a:gdLst>
                <a:gd name="T0" fmla="*/ 144 w 145"/>
                <a:gd name="T1" fmla="*/ 365 h 366"/>
                <a:gd name="T2" fmla="*/ 0 w 145"/>
                <a:gd name="T3" fmla="*/ 365 h 366"/>
                <a:gd name="T4" fmla="*/ 0 w 145"/>
                <a:gd name="T5" fmla="*/ 0 h 366"/>
                <a:gd name="T6" fmla="*/ 144 w 145"/>
                <a:gd name="T7" fmla="*/ 0 h 366"/>
                <a:gd name="T8" fmla="*/ 144 w 145"/>
                <a:gd name="T9" fmla="*/ 365 h 366"/>
              </a:gdLst>
              <a:ahLst/>
              <a:cxnLst>
                <a:cxn ang="0">
                  <a:pos x="T0" y="T1"/>
                </a:cxn>
                <a:cxn ang="0">
                  <a:pos x="T2" y="T3"/>
                </a:cxn>
                <a:cxn ang="0">
                  <a:pos x="T4" y="T5"/>
                </a:cxn>
                <a:cxn ang="0">
                  <a:pos x="T6" y="T7"/>
                </a:cxn>
                <a:cxn ang="0">
                  <a:pos x="T8" y="T9"/>
                </a:cxn>
              </a:cxnLst>
              <a:rect l="0" t="0" r="r" b="b"/>
              <a:pathLst>
                <a:path w="145" h="366">
                  <a:moveTo>
                    <a:pt x="144" y="365"/>
                  </a:moveTo>
                  <a:lnTo>
                    <a:pt x="0" y="365"/>
                  </a:lnTo>
                  <a:lnTo>
                    <a:pt x="0" y="0"/>
                  </a:lnTo>
                  <a:lnTo>
                    <a:pt x="144" y="0"/>
                  </a:lnTo>
                  <a:lnTo>
                    <a:pt x="144" y="36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6" name="Freeform 183"/>
            <p:cNvSpPr>
              <a:spLocks noChangeArrowheads="1"/>
            </p:cNvSpPr>
            <p:nvPr/>
          </p:nvSpPr>
          <p:spPr bwMode="auto">
            <a:xfrm>
              <a:off x="6272516" y="3714648"/>
              <a:ext cx="37224" cy="94752"/>
            </a:xfrm>
            <a:custGeom>
              <a:avLst/>
              <a:gdLst>
                <a:gd name="T0" fmla="*/ 144 w 145"/>
                <a:gd name="T1" fmla="*/ 368 h 369"/>
                <a:gd name="T2" fmla="*/ 0 w 145"/>
                <a:gd name="T3" fmla="*/ 368 h 369"/>
                <a:gd name="T4" fmla="*/ 0 w 145"/>
                <a:gd name="T5" fmla="*/ 0 h 369"/>
                <a:gd name="T6" fmla="*/ 144 w 145"/>
                <a:gd name="T7" fmla="*/ 0 h 369"/>
                <a:gd name="T8" fmla="*/ 144 w 145"/>
                <a:gd name="T9" fmla="*/ 368 h 369"/>
              </a:gdLst>
              <a:ahLst/>
              <a:cxnLst>
                <a:cxn ang="0">
                  <a:pos x="T0" y="T1"/>
                </a:cxn>
                <a:cxn ang="0">
                  <a:pos x="T2" y="T3"/>
                </a:cxn>
                <a:cxn ang="0">
                  <a:pos x="T4" y="T5"/>
                </a:cxn>
                <a:cxn ang="0">
                  <a:pos x="T6" y="T7"/>
                </a:cxn>
                <a:cxn ang="0">
                  <a:pos x="T8" y="T9"/>
                </a:cxn>
              </a:cxnLst>
              <a:rect l="0" t="0" r="r" b="b"/>
              <a:pathLst>
                <a:path w="145" h="369">
                  <a:moveTo>
                    <a:pt x="144" y="368"/>
                  </a:moveTo>
                  <a:lnTo>
                    <a:pt x="0" y="368"/>
                  </a:lnTo>
                  <a:lnTo>
                    <a:pt x="0" y="0"/>
                  </a:lnTo>
                  <a:lnTo>
                    <a:pt x="144" y="0"/>
                  </a:lnTo>
                  <a:lnTo>
                    <a:pt x="144" y="368"/>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7" name="Freeform 184"/>
            <p:cNvSpPr>
              <a:spLocks noChangeArrowheads="1"/>
            </p:cNvSpPr>
            <p:nvPr/>
          </p:nvSpPr>
          <p:spPr bwMode="auto">
            <a:xfrm>
              <a:off x="6272516" y="3904152"/>
              <a:ext cx="37224" cy="93624"/>
            </a:xfrm>
            <a:custGeom>
              <a:avLst/>
              <a:gdLst>
                <a:gd name="T0" fmla="*/ 144 w 145"/>
                <a:gd name="T1" fmla="*/ 365 h 366"/>
                <a:gd name="T2" fmla="*/ 0 w 145"/>
                <a:gd name="T3" fmla="*/ 365 h 366"/>
                <a:gd name="T4" fmla="*/ 0 w 145"/>
                <a:gd name="T5" fmla="*/ 0 h 366"/>
                <a:gd name="T6" fmla="*/ 144 w 145"/>
                <a:gd name="T7" fmla="*/ 0 h 366"/>
                <a:gd name="T8" fmla="*/ 144 w 145"/>
                <a:gd name="T9" fmla="*/ 365 h 366"/>
              </a:gdLst>
              <a:ahLst/>
              <a:cxnLst>
                <a:cxn ang="0">
                  <a:pos x="T0" y="T1"/>
                </a:cxn>
                <a:cxn ang="0">
                  <a:pos x="T2" y="T3"/>
                </a:cxn>
                <a:cxn ang="0">
                  <a:pos x="T4" y="T5"/>
                </a:cxn>
                <a:cxn ang="0">
                  <a:pos x="T6" y="T7"/>
                </a:cxn>
                <a:cxn ang="0">
                  <a:pos x="T8" y="T9"/>
                </a:cxn>
              </a:cxnLst>
              <a:rect l="0" t="0" r="r" b="b"/>
              <a:pathLst>
                <a:path w="145" h="366">
                  <a:moveTo>
                    <a:pt x="144" y="365"/>
                  </a:moveTo>
                  <a:lnTo>
                    <a:pt x="0" y="365"/>
                  </a:lnTo>
                  <a:lnTo>
                    <a:pt x="0" y="0"/>
                  </a:lnTo>
                  <a:lnTo>
                    <a:pt x="144" y="0"/>
                  </a:lnTo>
                  <a:lnTo>
                    <a:pt x="144" y="36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8" name="Freeform 185"/>
            <p:cNvSpPr>
              <a:spLocks noChangeArrowheads="1"/>
            </p:cNvSpPr>
            <p:nvPr/>
          </p:nvSpPr>
          <p:spPr bwMode="auto">
            <a:xfrm>
              <a:off x="6272516" y="4094784"/>
              <a:ext cx="37224" cy="93624"/>
            </a:xfrm>
            <a:custGeom>
              <a:avLst/>
              <a:gdLst>
                <a:gd name="T0" fmla="*/ 144 w 145"/>
                <a:gd name="T1" fmla="*/ 365 h 366"/>
                <a:gd name="T2" fmla="*/ 0 w 145"/>
                <a:gd name="T3" fmla="*/ 365 h 366"/>
                <a:gd name="T4" fmla="*/ 0 w 145"/>
                <a:gd name="T5" fmla="*/ 0 h 366"/>
                <a:gd name="T6" fmla="*/ 144 w 145"/>
                <a:gd name="T7" fmla="*/ 0 h 366"/>
                <a:gd name="T8" fmla="*/ 144 w 145"/>
                <a:gd name="T9" fmla="*/ 365 h 366"/>
              </a:gdLst>
              <a:ahLst/>
              <a:cxnLst>
                <a:cxn ang="0">
                  <a:pos x="T0" y="T1"/>
                </a:cxn>
                <a:cxn ang="0">
                  <a:pos x="T2" y="T3"/>
                </a:cxn>
                <a:cxn ang="0">
                  <a:pos x="T4" y="T5"/>
                </a:cxn>
                <a:cxn ang="0">
                  <a:pos x="T6" y="T7"/>
                </a:cxn>
                <a:cxn ang="0">
                  <a:pos x="T8" y="T9"/>
                </a:cxn>
              </a:cxnLst>
              <a:rect l="0" t="0" r="r" b="b"/>
              <a:pathLst>
                <a:path w="145" h="366">
                  <a:moveTo>
                    <a:pt x="144" y="365"/>
                  </a:moveTo>
                  <a:lnTo>
                    <a:pt x="0" y="365"/>
                  </a:lnTo>
                  <a:lnTo>
                    <a:pt x="0" y="0"/>
                  </a:lnTo>
                  <a:lnTo>
                    <a:pt x="144" y="0"/>
                  </a:lnTo>
                  <a:lnTo>
                    <a:pt x="144" y="36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9" name="Freeform 186"/>
            <p:cNvSpPr>
              <a:spLocks noChangeArrowheads="1"/>
            </p:cNvSpPr>
            <p:nvPr/>
          </p:nvSpPr>
          <p:spPr bwMode="auto">
            <a:xfrm>
              <a:off x="5769428" y="3348048"/>
              <a:ext cx="205296" cy="865176"/>
            </a:xfrm>
            <a:custGeom>
              <a:avLst/>
              <a:gdLst>
                <a:gd name="T0" fmla="*/ 803 w 804"/>
                <a:gd name="T1" fmla="*/ 3382 h 3383"/>
                <a:gd name="T2" fmla="*/ 803 w 804"/>
                <a:gd name="T3" fmla="*/ 73 h 3383"/>
                <a:gd name="T4" fmla="*/ 605 w 804"/>
                <a:gd name="T5" fmla="*/ 0 h 3383"/>
                <a:gd name="T6" fmla="*/ 0 w 804"/>
                <a:gd name="T7" fmla="*/ 73 h 3383"/>
                <a:gd name="T8" fmla="*/ 0 w 804"/>
                <a:gd name="T9" fmla="*/ 3382 h 3383"/>
                <a:gd name="T10" fmla="*/ 803 w 804"/>
                <a:gd name="T11" fmla="*/ 3382 h 3383"/>
              </a:gdLst>
              <a:ahLst/>
              <a:cxnLst>
                <a:cxn ang="0">
                  <a:pos x="T0" y="T1"/>
                </a:cxn>
                <a:cxn ang="0">
                  <a:pos x="T2" y="T3"/>
                </a:cxn>
                <a:cxn ang="0">
                  <a:pos x="T4" y="T5"/>
                </a:cxn>
                <a:cxn ang="0">
                  <a:pos x="T6" y="T7"/>
                </a:cxn>
                <a:cxn ang="0">
                  <a:pos x="T8" y="T9"/>
                </a:cxn>
                <a:cxn ang="0">
                  <a:pos x="T10" y="T11"/>
                </a:cxn>
              </a:cxnLst>
              <a:rect l="0" t="0" r="r" b="b"/>
              <a:pathLst>
                <a:path w="804" h="3383">
                  <a:moveTo>
                    <a:pt x="803" y="3382"/>
                  </a:moveTo>
                  <a:lnTo>
                    <a:pt x="803" y="73"/>
                  </a:lnTo>
                  <a:lnTo>
                    <a:pt x="605" y="0"/>
                  </a:lnTo>
                  <a:lnTo>
                    <a:pt x="0" y="73"/>
                  </a:lnTo>
                  <a:lnTo>
                    <a:pt x="0" y="3382"/>
                  </a:lnTo>
                  <a:lnTo>
                    <a:pt x="803" y="3382"/>
                  </a:ln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0" name="Freeform 187"/>
            <p:cNvSpPr>
              <a:spLocks noChangeArrowheads="1"/>
            </p:cNvSpPr>
            <p:nvPr/>
          </p:nvSpPr>
          <p:spPr bwMode="auto">
            <a:xfrm>
              <a:off x="5769428" y="3348048"/>
              <a:ext cx="205296" cy="865176"/>
            </a:xfrm>
            <a:custGeom>
              <a:avLst/>
              <a:gdLst>
                <a:gd name="T0" fmla="*/ 803 w 804"/>
                <a:gd name="T1" fmla="*/ 73 h 3383"/>
                <a:gd name="T2" fmla="*/ 605 w 804"/>
                <a:gd name="T3" fmla="*/ 0 h 3383"/>
                <a:gd name="T4" fmla="*/ 0 w 804"/>
                <a:gd name="T5" fmla="*/ 73 h 3383"/>
                <a:gd name="T6" fmla="*/ 0 w 804"/>
                <a:gd name="T7" fmla="*/ 3382 h 3383"/>
                <a:gd name="T8" fmla="*/ 803 w 804"/>
                <a:gd name="T9" fmla="*/ 73 h 3383"/>
              </a:gdLst>
              <a:ahLst/>
              <a:cxnLst>
                <a:cxn ang="0">
                  <a:pos x="T0" y="T1"/>
                </a:cxn>
                <a:cxn ang="0">
                  <a:pos x="T2" y="T3"/>
                </a:cxn>
                <a:cxn ang="0">
                  <a:pos x="T4" y="T5"/>
                </a:cxn>
                <a:cxn ang="0">
                  <a:pos x="T6" y="T7"/>
                </a:cxn>
                <a:cxn ang="0">
                  <a:pos x="T8" y="T9"/>
                </a:cxn>
              </a:cxnLst>
              <a:rect l="0" t="0" r="r" b="b"/>
              <a:pathLst>
                <a:path w="804" h="3383">
                  <a:moveTo>
                    <a:pt x="803" y="73"/>
                  </a:moveTo>
                  <a:lnTo>
                    <a:pt x="605" y="0"/>
                  </a:lnTo>
                  <a:lnTo>
                    <a:pt x="0" y="73"/>
                  </a:lnTo>
                  <a:lnTo>
                    <a:pt x="0" y="3382"/>
                  </a:lnTo>
                  <a:lnTo>
                    <a:pt x="803" y="73"/>
                  </a:lnTo>
                </a:path>
              </a:pathLst>
            </a:custGeom>
            <a:solidFill>
              <a:srgbClr val="BBCAD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1" name="Freeform 188"/>
            <p:cNvSpPr>
              <a:spLocks noChangeArrowheads="1"/>
            </p:cNvSpPr>
            <p:nvPr/>
          </p:nvSpPr>
          <p:spPr bwMode="auto">
            <a:xfrm>
              <a:off x="5974724" y="3278112"/>
              <a:ext cx="129720" cy="935112"/>
            </a:xfrm>
            <a:custGeom>
              <a:avLst/>
              <a:gdLst>
                <a:gd name="T0" fmla="*/ 508 w 509"/>
                <a:gd name="T1" fmla="*/ 3654 h 3655"/>
                <a:gd name="T2" fmla="*/ 508 w 509"/>
                <a:gd name="T3" fmla="*/ 342 h 3655"/>
                <a:gd name="T4" fmla="*/ 259 w 509"/>
                <a:gd name="T5" fmla="*/ 0 h 3655"/>
                <a:gd name="T6" fmla="*/ 0 w 509"/>
                <a:gd name="T7" fmla="*/ 342 h 3655"/>
                <a:gd name="T8" fmla="*/ 0 w 509"/>
                <a:gd name="T9" fmla="*/ 3654 h 3655"/>
                <a:gd name="T10" fmla="*/ 508 w 509"/>
                <a:gd name="T11" fmla="*/ 3654 h 3655"/>
              </a:gdLst>
              <a:ahLst/>
              <a:cxnLst>
                <a:cxn ang="0">
                  <a:pos x="T0" y="T1"/>
                </a:cxn>
                <a:cxn ang="0">
                  <a:pos x="T2" y="T3"/>
                </a:cxn>
                <a:cxn ang="0">
                  <a:pos x="T4" y="T5"/>
                </a:cxn>
                <a:cxn ang="0">
                  <a:pos x="T6" y="T7"/>
                </a:cxn>
                <a:cxn ang="0">
                  <a:pos x="T8" y="T9"/>
                </a:cxn>
                <a:cxn ang="0">
                  <a:pos x="T10" y="T11"/>
                </a:cxn>
              </a:cxnLst>
              <a:rect l="0" t="0" r="r" b="b"/>
              <a:pathLst>
                <a:path w="509" h="3655">
                  <a:moveTo>
                    <a:pt x="508" y="3654"/>
                  </a:moveTo>
                  <a:lnTo>
                    <a:pt x="508" y="342"/>
                  </a:lnTo>
                  <a:lnTo>
                    <a:pt x="259" y="0"/>
                  </a:lnTo>
                  <a:lnTo>
                    <a:pt x="0" y="342"/>
                  </a:lnTo>
                  <a:lnTo>
                    <a:pt x="0" y="3654"/>
                  </a:lnTo>
                  <a:lnTo>
                    <a:pt x="508" y="3654"/>
                  </a:lnTo>
                </a:path>
              </a:pathLst>
            </a:custGeom>
            <a:solidFill>
              <a:srgbClr val="B0BEC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2" name="Freeform 189"/>
            <p:cNvSpPr>
              <a:spLocks noChangeArrowheads="1"/>
            </p:cNvSpPr>
            <p:nvPr/>
          </p:nvSpPr>
          <p:spPr bwMode="auto">
            <a:xfrm>
              <a:off x="5769428" y="3278112"/>
              <a:ext cx="271848" cy="87984"/>
            </a:xfrm>
            <a:custGeom>
              <a:avLst/>
              <a:gdLst>
                <a:gd name="T0" fmla="*/ 80 w 1063"/>
                <a:gd name="T1" fmla="*/ 342 h 346"/>
                <a:gd name="T2" fmla="*/ 803 w 1063"/>
                <a:gd name="T3" fmla="*/ 342 h 346"/>
                <a:gd name="T4" fmla="*/ 1062 w 1063"/>
                <a:gd name="T5" fmla="*/ 0 h 346"/>
                <a:gd name="T6" fmla="*/ 263 w 1063"/>
                <a:gd name="T7" fmla="*/ 0 h 346"/>
                <a:gd name="T8" fmla="*/ 0 w 1063"/>
                <a:gd name="T9" fmla="*/ 345 h 346"/>
                <a:gd name="T10" fmla="*/ 80 w 1063"/>
                <a:gd name="T11" fmla="*/ 342 h 346"/>
              </a:gdLst>
              <a:ahLst/>
              <a:cxnLst>
                <a:cxn ang="0">
                  <a:pos x="T0" y="T1"/>
                </a:cxn>
                <a:cxn ang="0">
                  <a:pos x="T2" y="T3"/>
                </a:cxn>
                <a:cxn ang="0">
                  <a:pos x="T4" y="T5"/>
                </a:cxn>
                <a:cxn ang="0">
                  <a:pos x="T6" y="T7"/>
                </a:cxn>
                <a:cxn ang="0">
                  <a:pos x="T8" y="T9"/>
                </a:cxn>
                <a:cxn ang="0">
                  <a:pos x="T10" y="T11"/>
                </a:cxn>
              </a:cxnLst>
              <a:rect l="0" t="0" r="r" b="b"/>
              <a:pathLst>
                <a:path w="1063" h="346">
                  <a:moveTo>
                    <a:pt x="80" y="342"/>
                  </a:moveTo>
                  <a:lnTo>
                    <a:pt x="803" y="342"/>
                  </a:lnTo>
                  <a:lnTo>
                    <a:pt x="1062" y="0"/>
                  </a:lnTo>
                  <a:lnTo>
                    <a:pt x="263" y="0"/>
                  </a:lnTo>
                  <a:lnTo>
                    <a:pt x="0" y="345"/>
                  </a:lnTo>
                  <a:lnTo>
                    <a:pt x="80" y="342"/>
                  </a:lnTo>
                </a:path>
              </a:pathLst>
            </a:custGeom>
            <a:solidFill>
              <a:srgbClr val="889EA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3" name="Freeform 190"/>
            <p:cNvSpPr>
              <a:spLocks noChangeArrowheads="1"/>
            </p:cNvSpPr>
            <p:nvPr/>
          </p:nvSpPr>
          <p:spPr bwMode="auto">
            <a:xfrm>
              <a:off x="6621068" y="3210432"/>
              <a:ext cx="166944" cy="1001664"/>
            </a:xfrm>
            <a:custGeom>
              <a:avLst/>
              <a:gdLst>
                <a:gd name="T0" fmla="*/ 653 w 654"/>
                <a:gd name="T1" fmla="*/ 3917 h 3918"/>
                <a:gd name="T2" fmla="*/ 653 w 654"/>
                <a:gd name="T3" fmla="*/ 439 h 3918"/>
                <a:gd name="T4" fmla="*/ 329 w 654"/>
                <a:gd name="T5" fmla="*/ 0 h 3918"/>
                <a:gd name="T6" fmla="*/ 0 w 654"/>
                <a:gd name="T7" fmla="*/ 439 h 3918"/>
                <a:gd name="T8" fmla="*/ 0 w 654"/>
                <a:gd name="T9" fmla="*/ 3917 h 3918"/>
                <a:gd name="T10" fmla="*/ 653 w 654"/>
                <a:gd name="T11" fmla="*/ 3917 h 3918"/>
              </a:gdLst>
              <a:ahLst/>
              <a:cxnLst>
                <a:cxn ang="0">
                  <a:pos x="T0" y="T1"/>
                </a:cxn>
                <a:cxn ang="0">
                  <a:pos x="T2" y="T3"/>
                </a:cxn>
                <a:cxn ang="0">
                  <a:pos x="T4" y="T5"/>
                </a:cxn>
                <a:cxn ang="0">
                  <a:pos x="T6" y="T7"/>
                </a:cxn>
                <a:cxn ang="0">
                  <a:pos x="T8" y="T9"/>
                </a:cxn>
                <a:cxn ang="0">
                  <a:pos x="T10" y="T11"/>
                </a:cxn>
              </a:cxnLst>
              <a:rect l="0" t="0" r="r" b="b"/>
              <a:pathLst>
                <a:path w="654" h="3918">
                  <a:moveTo>
                    <a:pt x="653" y="3917"/>
                  </a:moveTo>
                  <a:lnTo>
                    <a:pt x="653" y="439"/>
                  </a:lnTo>
                  <a:lnTo>
                    <a:pt x="329" y="0"/>
                  </a:lnTo>
                  <a:lnTo>
                    <a:pt x="0" y="439"/>
                  </a:lnTo>
                  <a:lnTo>
                    <a:pt x="0" y="3917"/>
                  </a:lnTo>
                  <a:lnTo>
                    <a:pt x="653" y="3917"/>
                  </a:lnTo>
                </a:path>
              </a:pathLst>
            </a:custGeom>
            <a:solidFill>
              <a:srgbClr val="B0BEC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4" name="Freeform 191"/>
            <p:cNvSpPr>
              <a:spLocks noChangeArrowheads="1"/>
            </p:cNvSpPr>
            <p:nvPr/>
          </p:nvSpPr>
          <p:spPr bwMode="auto">
            <a:xfrm>
              <a:off x="6335684" y="3323232"/>
              <a:ext cx="285384" cy="889992"/>
            </a:xfrm>
            <a:custGeom>
              <a:avLst/>
              <a:gdLst>
                <a:gd name="T0" fmla="*/ 1114 w 1115"/>
                <a:gd name="T1" fmla="*/ 3478 h 3479"/>
                <a:gd name="T2" fmla="*/ 1114 w 1115"/>
                <a:gd name="T3" fmla="*/ 0 h 3479"/>
                <a:gd name="T4" fmla="*/ 0 w 1115"/>
                <a:gd name="T5" fmla="*/ 0 h 3479"/>
                <a:gd name="T6" fmla="*/ 0 w 1115"/>
                <a:gd name="T7" fmla="*/ 3478 h 3479"/>
                <a:gd name="T8" fmla="*/ 1114 w 1115"/>
                <a:gd name="T9" fmla="*/ 3478 h 3479"/>
              </a:gdLst>
              <a:ahLst/>
              <a:cxnLst>
                <a:cxn ang="0">
                  <a:pos x="T0" y="T1"/>
                </a:cxn>
                <a:cxn ang="0">
                  <a:pos x="T2" y="T3"/>
                </a:cxn>
                <a:cxn ang="0">
                  <a:pos x="T4" y="T5"/>
                </a:cxn>
                <a:cxn ang="0">
                  <a:pos x="T6" y="T7"/>
                </a:cxn>
                <a:cxn ang="0">
                  <a:pos x="T8" y="T9"/>
                </a:cxn>
              </a:cxnLst>
              <a:rect l="0" t="0" r="r" b="b"/>
              <a:pathLst>
                <a:path w="1115" h="3479">
                  <a:moveTo>
                    <a:pt x="1114" y="3478"/>
                  </a:moveTo>
                  <a:lnTo>
                    <a:pt x="1114" y="0"/>
                  </a:lnTo>
                  <a:lnTo>
                    <a:pt x="0" y="0"/>
                  </a:lnTo>
                  <a:lnTo>
                    <a:pt x="0" y="3478"/>
                  </a:lnTo>
                  <a:lnTo>
                    <a:pt x="1114" y="3478"/>
                  </a:ln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5" name="Freeform 192"/>
            <p:cNvSpPr>
              <a:spLocks noChangeArrowheads="1"/>
            </p:cNvSpPr>
            <p:nvPr/>
          </p:nvSpPr>
          <p:spPr bwMode="auto">
            <a:xfrm>
              <a:off x="6335684" y="3323232"/>
              <a:ext cx="285384" cy="889992"/>
            </a:xfrm>
            <a:custGeom>
              <a:avLst/>
              <a:gdLst>
                <a:gd name="T0" fmla="*/ 1114 w 1115"/>
                <a:gd name="T1" fmla="*/ 0 h 3479"/>
                <a:gd name="T2" fmla="*/ 0 w 1115"/>
                <a:gd name="T3" fmla="*/ 0 h 3479"/>
                <a:gd name="T4" fmla="*/ 0 w 1115"/>
                <a:gd name="T5" fmla="*/ 3478 h 3479"/>
                <a:gd name="T6" fmla="*/ 1114 w 1115"/>
                <a:gd name="T7" fmla="*/ 0 h 3479"/>
              </a:gdLst>
              <a:ahLst/>
              <a:cxnLst>
                <a:cxn ang="0">
                  <a:pos x="T0" y="T1"/>
                </a:cxn>
                <a:cxn ang="0">
                  <a:pos x="T2" y="T3"/>
                </a:cxn>
                <a:cxn ang="0">
                  <a:pos x="T4" y="T5"/>
                </a:cxn>
                <a:cxn ang="0">
                  <a:pos x="T6" y="T7"/>
                </a:cxn>
              </a:cxnLst>
              <a:rect l="0" t="0" r="r" b="b"/>
              <a:pathLst>
                <a:path w="1115" h="3479">
                  <a:moveTo>
                    <a:pt x="1114" y="0"/>
                  </a:moveTo>
                  <a:lnTo>
                    <a:pt x="0" y="0"/>
                  </a:lnTo>
                  <a:lnTo>
                    <a:pt x="0" y="3478"/>
                  </a:lnTo>
                  <a:lnTo>
                    <a:pt x="1114" y="0"/>
                  </a:lnTo>
                </a:path>
              </a:pathLst>
            </a:custGeom>
            <a:solidFill>
              <a:srgbClr val="BBCAD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6" name="Freeform 193"/>
            <p:cNvSpPr>
              <a:spLocks noChangeArrowheads="1"/>
            </p:cNvSpPr>
            <p:nvPr/>
          </p:nvSpPr>
          <p:spPr bwMode="auto">
            <a:xfrm>
              <a:off x="6335684" y="3210432"/>
              <a:ext cx="368856" cy="112800"/>
            </a:xfrm>
            <a:custGeom>
              <a:avLst/>
              <a:gdLst>
                <a:gd name="T0" fmla="*/ 1443 w 1444"/>
                <a:gd name="T1" fmla="*/ 0 h 440"/>
                <a:gd name="T2" fmla="*/ 330 w 1444"/>
                <a:gd name="T3" fmla="*/ 0 h 440"/>
                <a:gd name="T4" fmla="*/ 0 w 1444"/>
                <a:gd name="T5" fmla="*/ 439 h 440"/>
                <a:gd name="T6" fmla="*/ 1114 w 1444"/>
                <a:gd name="T7" fmla="*/ 439 h 440"/>
                <a:gd name="T8" fmla="*/ 1443 w 1444"/>
                <a:gd name="T9" fmla="*/ 0 h 440"/>
              </a:gdLst>
              <a:ahLst/>
              <a:cxnLst>
                <a:cxn ang="0">
                  <a:pos x="T0" y="T1"/>
                </a:cxn>
                <a:cxn ang="0">
                  <a:pos x="T2" y="T3"/>
                </a:cxn>
                <a:cxn ang="0">
                  <a:pos x="T4" y="T5"/>
                </a:cxn>
                <a:cxn ang="0">
                  <a:pos x="T6" y="T7"/>
                </a:cxn>
                <a:cxn ang="0">
                  <a:pos x="T8" y="T9"/>
                </a:cxn>
              </a:cxnLst>
              <a:rect l="0" t="0" r="r" b="b"/>
              <a:pathLst>
                <a:path w="1444" h="440">
                  <a:moveTo>
                    <a:pt x="1443" y="0"/>
                  </a:moveTo>
                  <a:lnTo>
                    <a:pt x="330" y="0"/>
                  </a:lnTo>
                  <a:lnTo>
                    <a:pt x="0" y="439"/>
                  </a:lnTo>
                  <a:lnTo>
                    <a:pt x="1114" y="439"/>
                  </a:lnTo>
                  <a:lnTo>
                    <a:pt x="1443" y="0"/>
                  </a:lnTo>
                </a:path>
              </a:pathLst>
            </a:custGeom>
            <a:solidFill>
              <a:srgbClr val="889EA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7" name="Freeform 194"/>
            <p:cNvSpPr>
              <a:spLocks noChangeArrowheads="1"/>
            </p:cNvSpPr>
            <p:nvPr/>
          </p:nvSpPr>
          <p:spPr bwMode="auto">
            <a:xfrm>
              <a:off x="6675212" y="3324360"/>
              <a:ext cx="63168" cy="93624"/>
            </a:xfrm>
            <a:custGeom>
              <a:avLst/>
              <a:gdLst>
                <a:gd name="T0" fmla="*/ 247 w 248"/>
                <a:gd name="T1" fmla="*/ 365 h 366"/>
                <a:gd name="T2" fmla="*/ 0 w 248"/>
                <a:gd name="T3" fmla="*/ 365 h 366"/>
                <a:gd name="T4" fmla="*/ 0 w 248"/>
                <a:gd name="T5" fmla="*/ 0 h 366"/>
                <a:gd name="T6" fmla="*/ 247 w 248"/>
                <a:gd name="T7" fmla="*/ 0 h 366"/>
                <a:gd name="T8" fmla="*/ 247 w 248"/>
                <a:gd name="T9" fmla="*/ 365 h 366"/>
              </a:gdLst>
              <a:ahLst/>
              <a:cxnLst>
                <a:cxn ang="0">
                  <a:pos x="T0" y="T1"/>
                </a:cxn>
                <a:cxn ang="0">
                  <a:pos x="T2" y="T3"/>
                </a:cxn>
                <a:cxn ang="0">
                  <a:pos x="T4" y="T5"/>
                </a:cxn>
                <a:cxn ang="0">
                  <a:pos x="T6" y="T7"/>
                </a:cxn>
                <a:cxn ang="0">
                  <a:pos x="T8" y="T9"/>
                </a:cxn>
              </a:cxnLst>
              <a:rect l="0" t="0" r="r" b="b"/>
              <a:pathLst>
                <a:path w="248" h="366">
                  <a:moveTo>
                    <a:pt x="247" y="365"/>
                  </a:moveTo>
                  <a:lnTo>
                    <a:pt x="0" y="365"/>
                  </a:lnTo>
                  <a:lnTo>
                    <a:pt x="0" y="0"/>
                  </a:lnTo>
                  <a:lnTo>
                    <a:pt x="247" y="0"/>
                  </a:lnTo>
                  <a:lnTo>
                    <a:pt x="247" y="36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8" name="Freeform 195"/>
            <p:cNvSpPr>
              <a:spLocks noChangeArrowheads="1"/>
            </p:cNvSpPr>
            <p:nvPr/>
          </p:nvSpPr>
          <p:spPr bwMode="auto">
            <a:xfrm>
              <a:off x="6675212" y="3472128"/>
              <a:ext cx="63168" cy="94752"/>
            </a:xfrm>
            <a:custGeom>
              <a:avLst/>
              <a:gdLst>
                <a:gd name="T0" fmla="*/ 247 w 248"/>
                <a:gd name="T1" fmla="*/ 368 h 369"/>
                <a:gd name="T2" fmla="*/ 0 w 248"/>
                <a:gd name="T3" fmla="*/ 368 h 369"/>
                <a:gd name="T4" fmla="*/ 0 w 248"/>
                <a:gd name="T5" fmla="*/ 0 h 369"/>
                <a:gd name="T6" fmla="*/ 247 w 248"/>
                <a:gd name="T7" fmla="*/ 0 h 369"/>
                <a:gd name="T8" fmla="*/ 247 w 248"/>
                <a:gd name="T9" fmla="*/ 368 h 369"/>
              </a:gdLst>
              <a:ahLst/>
              <a:cxnLst>
                <a:cxn ang="0">
                  <a:pos x="T0" y="T1"/>
                </a:cxn>
                <a:cxn ang="0">
                  <a:pos x="T2" y="T3"/>
                </a:cxn>
                <a:cxn ang="0">
                  <a:pos x="T4" y="T5"/>
                </a:cxn>
                <a:cxn ang="0">
                  <a:pos x="T6" y="T7"/>
                </a:cxn>
                <a:cxn ang="0">
                  <a:pos x="T8" y="T9"/>
                </a:cxn>
              </a:cxnLst>
              <a:rect l="0" t="0" r="r" b="b"/>
              <a:pathLst>
                <a:path w="248" h="369">
                  <a:moveTo>
                    <a:pt x="247" y="368"/>
                  </a:moveTo>
                  <a:lnTo>
                    <a:pt x="0" y="368"/>
                  </a:lnTo>
                  <a:lnTo>
                    <a:pt x="0" y="0"/>
                  </a:lnTo>
                  <a:lnTo>
                    <a:pt x="247" y="0"/>
                  </a:lnTo>
                  <a:lnTo>
                    <a:pt x="247" y="368"/>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9" name="Freeform 196"/>
            <p:cNvSpPr>
              <a:spLocks noChangeArrowheads="1"/>
            </p:cNvSpPr>
            <p:nvPr/>
          </p:nvSpPr>
          <p:spPr bwMode="auto">
            <a:xfrm>
              <a:off x="6675212" y="3619896"/>
              <a:ext cx="63168" cy="93624"/>
            </a:xfrm>
            <a:custGeom>
              <a:avLst/>
              <a:gdLst>
                <a:gd name="T0" fmla="*/ 247 w 248"/>
                <a:gd name="T1" fmla="*/ 365 h 366"/>
                <a:gd name="T2" fmla="*/ 0 w 248"/>
                <a:gd name="T3" fmla="*/ 365 h 366"/>
                <a:gd name="T4" fmla="*/ 0 w 248"/>
                <a:gd name="T5" fmla="*/ 0 h 366"/>
                <a:gd name="T6" fmla="*/ 247 w 248"/>
                <a:gd name="T7" fmla="*/ 0 h 366"/>
                <a:gd name="T8" fmla="*/ 247 w 248"/>
                <a:gd name="T9" fmla="*/ 365 h 366"/>
              </a:gdLst>
              <a:ahLst/>
              <a:cxnLst>
                <a:cxn ang="0">
                  <a:pos x="T0" y="T1"/>
                </a:cxn>
                <a:cxn ang="0">
                  <a:pos x="T2" y="T3"/>
                </a:cxn>
                <a:cxn ang="0">
                  <a:pos x="T4" y="T5"/>
                </a:cxn>
                <a:cxn ang="0">
                  <a:pos x="T6" y="T7"/>
                </a:cxn>
                <a:cxn ang="0">
                  <a:pos x="T8" y="T9"/>
                </a:cxn>
              </a:cxnLst>
              <a:rect l="0" t="0" r="r" b="b"/>
              <a:pathLst>
                <a:path w="248" h="366">
                  <a:moveTo>
                    <a:pt x="247" y="365"/>
                  </a:moveTo>
                  <a:lnTo>
                    <a:pt x="0" y="365"/>
                  </a:lnTo>
                  <a:lnTo>
                    <a:pt x="0" y="0"/>
                  </a:lnTo>
                  <a:lnTo>
                    <a:pt x="247" y="0"/>
                  </a:lnTo>
                  <a:lnTo>
                    <a:pt x="247" y="36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0" name="Freeform 197"/>
            <p:cNvSpPr>
              <a:spLocks noChangeArrowheads="1"/>
            </p:cNvSpPr>
            <p:nvPr/>
          </p:nvSpPr>
          <p:spPr bwMode="auto">
            <a:xfrm>
              <a:off x="6675212" y="3767664"/>
              <a:ext cx="63168" cy="93624"/>
            </a:xfrm>
            <a:custGeom>
              <a:avLst/>
              <a:gdLst>
                <a:gd name="T0" fmla="*/ 247 w 248"/>
                <a:gd name="T1" fmla="*/ 364 h 365"/>
                <a:gd name="T2" fmla="*/ 0 w 248"/>
                <a:gd name="T3" fmla="*/ 364 h 365"/>
                <a:gd name="T4" fmla="*/ 0 w 248"/>
                <a:gd name="T5" fmla="*/ 0 h 365"/>
                <a:gd name="T6" fmla="*/ 247 w 248"/>
                <a:gd name="T7" fmla="*/ 0 h 365"/>
                <a:gd name="T8" fmla="*/ 247 w 248"/>
                <a:gd name="T9" fmla="*/ 364 h 365"/>
              </a:gdLst>
              <a:ahLst/>
              <a:cxnLst>
                <a:cxn ang="0">
                  <a:pos x="T0" y="T1"/>
                </a:cxn>
                <a:cxn ang="0">
                  <a:pos x="T2" y="T3"/>
                </a:cxn>
                <a:cxn ang="0">
                  <a:pos x="T4" y="T5"/>
                </a:cxn>
                <a:cxn ang="0">
                  <a:pos x="T6" y="T7"/>
                </a:cxn>
                <a:cxn ang="0">
                  <a:pos x="T8" y="T9"/>
                </a:cxn>
              </a:cxnLst>
              <a:rect l="0" t="0" r="r" b="b"/>
              <a:pathLst>
                <a:path w="248" h="365">
                  <a:moveTo>
                    <a:pt x="247" y="364"/>
                  </a:moveTo>
                  <a:lnTo>
                    <a:pt x="0" y="364"/>
                  </a:lnTo>
                  <a:lnTo>
                    <a:pt x="0" y="0"/>
                  </a:lnTo>
                  <a:lnTo>
                    <a:pt x="247" y="0"/>
                  </a:lnTo>
                  <a:lnTo>
                    <a:pt x="247" y="36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1" name="Freeform 198"/>
            <p:cNvSpPr>
              <a:spLocks noChangeArrowheads="1"/>
            </p:cNvSpPr>
            <p:nvPr/>
          </p:nvSpPr>
          <p:spPr bwMode="auto">
            <a:xfrm>
              <a:off x="6675212" y="3914304"/>
              <a:ext cx="63168" cy="93624"/>
            </a:xfrm>
            <a:custGeom>
              <a:avLst/>
              <a:gdLst>
                <a:gd name="T0" fmla="*/ 247 w 248"/>
                <a:gd name="T1" fmla="*/ 364 h 365"/>
                <a:gd name="T2" fmla="*/ 0 w 248"/>
                <a:gd name="T3" fmla="*/ 364 h 365"/>
                <a:gd name="T4" fmla="*/ 0 w 248"/>
                <a:gd name="T5" fmla="*/ 0 h 365"/>
                <a:gd name="T6" fmla="*/ 247 w 248"/>
                <a:gd name="T7" fmla="*/ 0 h 365"/>
                <a:gd name="T8" fmla="*/ 247 w 248"/>
                <a:gd name="T9" fmla="*/ 364 h 365"/>
              </a:gdLst>
              <a:ahLst/>
              <a:cxnLst>
                <a:cxn ang="0">
                  <a:pos x="T0" y="T1"/>
                </a:cxn>
                <a:cxn ang="0">
                  <a:pos x="T2" y="T3"/>
                </a:cxn>
                <a:cxn ang="0">
                  <a:pos x="T4" y="T5"/>
                </a:cxn>
                <a:cxn ang="0">
                  <a:pos x="T6" y="T7"/>
                </a:cxn>
                <a:cxn ang="0">
                  <a:pos x="T8" y="T9"/>
                </a:cxn>
              </a:cxnLst>
              <a:rect l="0" t="0" r="r" b="b"/>
              <a:pathLst>
                <a:path w="248" h="365">
                  <a:moveTo>
                    <a:pt x="247" y="364"/>
                  </a:moveTo>
                  <a:lnTo>
                    <a:pt x="0" y="364"/>
                  </a:lnTo>
                  <a:lnTo>
                    <a:pt x="0" y="0"/>
                  </a:lnTo>
                  <a:lnTo>
                    <a:pt x="247" y="0"/>
                  </a:lnTo>
                  <a:lnTo>
                    <a:pt x="247" y="36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2" name="Freeform 199"/>
            <p:cNvSpPr>
              <a:spLocks noChangeArrowheads="1"/>
            </p:cNvSpPr>
            <p:nvPr/>
          </p:nvSpPr>
          <p:spPr bwMode="auto">
            <a:xfrm>
              <a:off x="6675212" y="4062072"/>
              <a:ext cx="63168" cy="94752"/>
            </a:xfrm>
            <a:custGeom>
              <a:avLst/>
              <a:gdLst>
                <a:gd name="T0" fmla="*/ 247 w 248"/>
                <a:gd name="T1" fmla="*/ 368 h 369"/>
                <a:gd name="T2" fmla="*/ 0 w 248"/>
                <a:gd name="T3" fmla="*/ 368 h 369"/>
                <a:gd name="T4" fmla="*/ 0 w 248"/>
                <a:gd name="T5" fmla="*/ 0 h 369"/>
                <a:gd name="T6" fmla="*/ 247 w 248"/>
                <a:gd name="T7" fmla="*/ 0 h 369"/>
                <a:gd name="T8" fmla="*/ 247 w 248"/>
                <a:gd name="T9" fmla="*/ 368 h 369"/>
              </a:gdLst>
              <a:ahLst/>
              <a:cxnLst>
                <a:cxn ang="0">
                  <a:pos x="T0" y="T1"/>
                </a:cxn>
                <a:cxn ang="0">
                  <a:pos x="T2" y="T3"/>
                </a:cxn>
                <a:cxn ang="0">
                  <a:pos x="T4" y="T5"/>
                </a:cxn>
                <a:cxn ang="0">
                  <a:pos x="T6" y="T7"/>
                </a:cxn>
                <a:cxn ang="0">
                  <a:pos x="T8" y="T9"/>
                </a:cxn>
              </a:cxnLst>
              <a:rect l="0" t="0" r="r" b="b"/>
              <a:pathLst>
                <a:path w="248" h="369">
                  <a:moveTo>
                    <a:pt x="247" y="368"/>
                  </a:moveTo>
                  <a:lnTo>
                    <a:pt x="0" y="368"/>
                  </a:lnTo>
                  <a:lnTo>
                    <a:pt x="0" y="0"/>
                  </a:lnTo>
                  <a:lnTo>
                    <a:pt x="247" y="0"/>
                  </a:lnTo>
                  <a:lnTo>
                    <a:pt x="247" y="368"/>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3" name="Freeform 200"/>
            <p:cNvSpPr>
              <a:spLocks noChangeArrowheads="1"/>
            </p:cNvSpPr>
            <p:nvPr/>
          </p:nvSpPr>
          <p:spPr bwMode="auto">
            <a:xfrm>
              <a:off x="6016460" y="3414600"/>
              <a:ext cx="53016" cy="93624"/>
            </a:xfrm>
            <a:custGeom>
              <a:avLst/>
              <a:gdLst>
                <a:gd name="T0" fmla="*/ 205 w 206"/>
                <a:gd name="T1" fmla="*/ 365 h 366"/>
                <a:gd name="T2" fmla="*/ 0 w 206"/>
                <a:gd name="T3" fmla="*/ 365 h 366"/>
                <a:gd name="T4" fmla="*/ 0 w 206"/>
                <a:gd name="T5" fmla="*/ 0 h 366"/>
                <a:gd name="T6" fmla="*/ 205 w 206"/>
                <a:gd name="T7" fmla="*/ 0 h 366"/>
                <a:gd name="T8" fmla="*/ 205 w 206"/>
                <a:gd name="T9" fmla="*/ 365 h 366"/>
              </a:gdLst>
              <a:ahLst/>
              <a:cxnLst>
                <a:cxn ang="0">
                  <a:pos x="T0" y="T1"/>
                </a:cxn>
                <a:cxn ang="0">
                  <a:pos x="T2" y="T3"/>
                </a:cxn>
                <a:cxn ang="0">
                  <a:pos x="T4" y="T5"/>
                </a:cxn>
                <a:cxn ang="0">
                  <a:pos x="T6" y="T7"/>
                </a:cxn>
                <a:cxn ang="0">
                  <a:pos x="T8" y="T9"/>
                </a:cxn>
              </a:cxnLst>
              <a:rect l="0" t="0" r="r" b="b"/>
              <a:pathLst>
                <a:path w="206" h="366">
                  <a:moveTo>
                    <a:pt x="205" y="365"/>
                  </a:moveTo>
                  <a:lnTo>
                    <a:pt x="0" y="365"/>
                  </a:lnTo>
                  <a:lnTo>
                    <a:pt x="0" y="0"/>
                  </a:lnTo>
                  <a:lnTo>
                    <a:pt x="205" y="0"/>
                  </a:lnTo>
                  <a:lnTo>
                    <a:pt x="205" y="36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4" name="Freeform 201"/>
            <p:cNvSpPr>
              <a:spLocks noChangeArrowheads="1"/>
            </p:cNvSpPr>
            <p:nvPr/>
          </p:nvSpPr>
          <p:spPr bwMode="auto">
            <a:xfrm>
              <a:off x="6016460" y="3570264"/>
              <a:ext cx="53016" cy="94752"/>
            </a:xfrm>
            <a:custGeom>
              <a:avLst/>
              <a:gdLst>
                <a:gd name="T0" fmla="*/ 205 w 206"/>
                <a:gd name="T1" fmla="*/ 368 h 369"/>
                <a:gd name="T2" fmla="*/ 0 w 206"/>
                <a:gd name="T3" fmla="*/ 368 h 369"/>
                <a:gd name="T4" fmla="*/ 0 w 206"/>
                <a:gd name="T5" fmla="*/ 0 h 369"/>
                <a:gd name="T6" fmla="*/ 205 w 206"/>
                <a:gd name="T7" fmla="*/ 0 h 369"/>
                <a:gd name="T8" fmla="*/ 205 w 206"/>
                <a:gd name="T9" fmla="*/ 368 h 369"/>
              </a:gdLst>
              <a:ahLst/>
              <a:cxnLst>
                <a:cxn ang="0">
                  <a:pos x="T0" y="T1"/>
                </a:cxn>
                <a:cxn ang="0">
                  <a:pos x="T2" y="T3"/>
                </a:cxn>
                <a:cxn ang="0">
                  <a:pos x="T4" y="T5"/>
                </a:cxn>
                <a:cxn ang="0">
                  <a:pos x="T6" y="T7"/>
                </a:cxn>
                <a:cxn ang="0">
                  <a:pos x="T8" y="T9"/>
                </a:cxn>
              </a:cxnLst>
              <a:rect l="0" t="0" r="r" b="b"/>
              <a:pathLst>
                <a:path w="206" h="369">
                  <a:moveTo>
                    <a:pt x="205" y="368"/>
                  </a:moveTo>
                  <a:lnTo>
                    <a:pt x="0" y="368"/>
                  </a:lnTo>
                  <a:lnTo>
                    <a:pt x="0" y="0"/>
                  </a:lnTo>
                  <a:lnTo>
                    <a:pt x="205" y="0"/>
                  </a:lnTo>
                  <a:lnTo>
                    <a:pt x="205" y="368"/>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5" name="Freeform 202"/>
            <p:cNvSpPr>
              <a:spLocks noChangeArrowheads="1"/>
            </p:cNvSpPr>
            <p:nvPr/>
          </p:nvSpPr>
          <p:spPr bwMode="auto">
            <a:xfrm>
              <a:off x="6016460" y="3725928"/>
              <a:ext cx="53016" cy="94752"/>
            </a:xfrm>
            <a:custGeom>
              <a:avLst/>
              <a:gdLst>
                <a:gd name="T0" fmla="*/ 205 w 206"/>
                <a:gd name="T1" fmla="*/ 368 h 369"/>
                <a:gd name="T2" fmla="*/ 0 w 206"/>
                <a:gd name="T3" fmla="*/ 368 h 369"/>
                <a:gd name="T4" fmla="*/ 0 w 206"/>
                <a:gd name="T5" fmla="*/ 0 h 369"/>
                <a:gd name="T6" fmla="*/ 205 w 206"/>
                <a:gd name="T7" fmla="*/ 0 h 369"/>
                <a:gd name="T8" fmla="*/ 205 w 206"/>
                <a:gd name="T9" fmla="*/ 368 h 369"/>
              </a:gdLst>
              <a:ahLst/>
              <a:cxnLst>
                <a:cxn ang="0">
                  <a:pos x="T0" y="T1"/>
                </a:cxn>
                <a:cxn ang="0">
                  <a:pos x="T2" y="T3"/>
                </a:cxn>
                <a:cxn ang="0">
                  <a:pos x="T4" y="T5"/>
                </a:cxn>
                <a:cxn ang="0">
                  <a:pos x="T6" y="T7"/>
                </a:cxn>
                <a:cxn ang="0">
                  <a:pos x="T8" y="T9"/>
                </a:cxn>
              </a:cxnLst>
              <a:rect l="0" t="0" r="r" b="b"/>
              <a:pathLst>
                <a:path w="206" h="369">
                  <a:moveTo>
                    <a:pt x="205" y="368"/>
                  </a:moveTo>
                  <a:lnTo>
                    <a:pt x="0" y="368"/>
                  </a:lnTo>
                  <a:lnTo>
                    <a:pt x="0" y="0"/>
                  </a:lnTo>
                  <a:lnTo>
                    <a:pt x="205" y="0"/>
                  </a:lnTo>
                  <a:lnTo>
                    <a:pt x="205" y="368"/>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6" name="Freeform 203"/>
            <p:cNvSpPr>
              <a:spLocks noChangeArrowheads="1"/>
            </p:cNvSpPr>
            <p:nvPr/>
          </p:nvSpPr>
          <p:spPr bwMode="auto">
            <a:xfrm>
              <a:off x="6016460" y="3881592"/>
              <a:ext cx="53016" cy="93624"/>
            </a:xfrm>
            <a:custGeom>
              <a:avLst/>
              <a:gdLst>
                <a:gd name="T0" fmla="*/ 205 w 206"/>
                <a:gd name="T1" fmla="*/ 363 h 364"/>
                <a:gd name="T2" fmla="*/ 0 w 206"/>
                <a:gd name="T3" fmla="*/ 363 h 364"/>
                <a:gd name="T4" fmla="*/ 0 w 206"/>
                <a:gd name="T5" fmla="*/ 0 h 364"/>
                <a:gd name="T6" fmla="*/ 205 w 206"/>
                <a:gd name="T7" fmla="*/ 0 h 364"/>
                <a:gd name="T8" fmla="*/ 205 w 206"/>
                <a:gd name="T9" fmla="*/ 363 h 364"/>
              </a:gdLst>
              <a:ahLst/>
              <a:cxnLst>
                <a:cxn ang="0">
                  <a:pos x="T0" y="T1"/>
                </a:cxn>
                <a:cxn ang="0">
                  <a:pos x="T2" y="T3"/>
                </a:cxn>
                <a:cxn ang="0">
                  <a:pos x="T4" y="T5"/>
                </a:cxn>
                <a:cxn ang="0">
                  <a:pos x="T6" y="T7"/>
                </a:cxn>
                <a:cxn ang="0">
                  <a:pos x="T8" y="T9"/>
                </a:cxn>
              </a:cxnLst>
              <a:rect l="0" t="0" r="r" b="b"/>
              <a:pathLst>
                <a:path w="206" h="364">
                  <a:moveTo>
                    <a:pt x="205" y="363"/>
                  </a:moveTo>
                  <a:lnTo>
                    <a:pt x="0" y="363"/>
                  </a:lnTo>
                  <a:lnTo>
                    <a:pt x="0" y="0"/>
                  </a:lnTo>
                  <a:lnTo>
                    <a:pt x="205" y="0"/>
                  </a:lnTo>
                  <a:lnTo>
                    <a:pt x="205" y="36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7" name="Freeform 204"/>
            <p:cNvSpPr>
              <a:spLocks noChangeArrowheads="1"/>
            </p:cNvSpPr>
            <p:nvPr/>
          </p:nvSpPr>
          <p:spPr bwMode="auto">
            <a:xfrm>
              <a:off x="6016460" y="4037256"/>
              <a:ext cx="53016" cy="93624"/>
            </a:xfrm>
            <a:custGeom>
              <a:avLst/>
              <a:gdLst>
                <a:gd name="T0" fmla="*/ 205 w 206"/>
                <a:gd name="T1" fmla="*/ 364 h 365"/>
                <a:gd name="T2" fmla="*/ 0 w 206"/>
                <a:gd name="T3" fmla="*/ 364 h 365"/>
                <a:gd name="T4" fmla="*/ 0 w 206"/>
                <a:gd name="T5" fmla="*/ 0 h 365"/>
                <a:gd name="T6" fmla="*/ 205 w 206"/>
                <a:gd name="T7" fmla="*/ 0 h 365"/>
                <a:gd name="T8" fmla="*/ 205 w 206"/>
                <a:gd name="T9" fmla="*/ 364 h 365"/>
              </a:gdLst>
              <a:ahLst/>
              <a:cxnLst>
                <a:cxn ang="0">
                  <a:pos x="T0" y="T1"/>
                </a:cxn>
                <a:cxn ang="0">
                  <a:pos x="T2" y="T3"/>
                </a:cxn>
                <a:cxn ang="0">
                  <a:pos x="T4" y="T5"/>
                </a:cxn>
                <a:cxn ang="0">
                  <a:pos x="T6" y="T7"/>
                </a:cxn>
                <a:cxn ang="0">
                  <a:pos x="T8" y="T9"/>
                </a:cxn>
              </a:cxnLst>
              <a:rect l="0" t="0" r="r" b="b"/>
              <a:pathLst>
                <a:path w="206" h="365">
                  <a:moveTo>
                    <a:pt x="205" y="364"/>
                  </a:moveTo>
                  <a:lnTo>
                    <a:pt x="0" y="364"/>
                  </a:lnTo>
                  <a:lnTo>
                    <a:pt x="0" y="0"/>
                  </a:lnTo>
                  <a:lnTo>
                    <a:pt x="205" y="0"/>
                  </a:lnTo>
                  <a:lnTo>
                    <a:pt x="205" y="36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8" name="Freeform 205"/>
            <p:cNvSpPr>
              <a:spLocks noChangeArrowheads="1"/>
            </p:cNvSpPr>
            <p:nvPr/>
          </p:nvSpPr>
          <p:spPr bwMode="auto">
            <a:xfrm>
              <a:off x="5891252" y="3414600"/>
              <a:ext cx="51888" cy="93624"/>
            </a:xfrm>
            <a:custGeom>
              <a:avLst/>
              <a:gdLst>
                <a:gd name="T0" fmla="*/ 204 w 205"/>
                <a:gd name="T1" fmla="*/ 365 h 366"/>
                <a:gd name="T2" fmla="*/ 0 w 205"/>
                <a:gd name="T3" fmla="*/ 365 h 366"/>
                <a:gd name="T4" fmla="*/ 0 w 205"/>
                <a:gd name="T5" fmla="*/ 0 h 366"/>
                <a:gd name="T6" fmla="*/ 204 w 205"/>
                <a:gd name="T7" fmla="*/ 0 h 366"/>
                <a:gd name="T8" fmla="*/ 204 w 205"/>
                <a:gd name="T9" fmla="*/ 365 h 366"/>
              </a:gdLst>
              <a:ahLst/>
              <a:cxnLst>
                <a:cxn ang="0">
                  <a:pos x="T0" y="T1"/>
                </a:cxn>
                <a:cxn ang="0">
                  <a:pos x="T2" y="T3"/>
                </a:cxn>
                <a:cxn ang="0">
                  <a:pos x="T4" y="T5"/>
                </a:cxn>
                <a:cxn ang="0">
                  <a:pos x="T6" y="T7"/>
                </a:cxn>
                <a:cxn ang="0">
                  <a:pos x="T8" y="T9"/>
                </a:cxn>
              </a:cxnLst>
              <a:rect l="0" t="0" r="r" b="b"/>
              <a:pathLst>
                <a:path w="205" h="366">
                  <a:moveTo>
                    <a:pt x="204" y="365"/>
                  </a:moveTo>
                  <a:lnTo>
                    <a:pt x="0" y="365"/>
                  </a:lnTo>
                  <a:lnTo>
                    <a:pt x="0" y="0"/>
                  </a:lnTo>
                  <a:lnTo>
                    <a:pt x="204" y="0"/>
                  </a:lnTo>
                  <a:lnTo>
                    <a:pt x="204" y="36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9" name="Freeform 206"/>
            <p:cNvSpPr>
              <a:spLocks noChangeArrowheads="1"/>
            </p:cNvSpPr>
            <p:nvPr/>
          </p:nvSpPr>
          <p:spPr bwMode="auto">
            <a:xfrm>
              <a:off x="5891252" y="3570264"/>
              <a:ext cx="51888" cy="94752"/>
            </a:xfrm>
            <a:custGeom>
              <a:avLst/>
              <a:gdLst>
                <a:gd name="T0" fmla="*/ 204 w 205"/>
                <a:gd name="T1" fmla="*/ 368 h 369"/>
                <a:gd name="T2" fmla="*/ 0 w 205"/>
                <a:gd name="T3" fmla="*/ 368 h 369"/>
                <a:gd name="T4" fmla="*/ 0 w 205"/>
                <a:gd name="T5" fmla="*/ 0 h 369"/>
                <a:gd name="T6" fmla="*/ 204 w 205"/>
                <a:gd name="T7" fmla="*/ 0 h 369"/>
                <a:gd name="T8" fmla="*/ 204 w 205"/>
                <a:gd name="T9" fmla="*/ 368 h 369"/>
              </a:gdLst>
              <a:ahLst/>
              <a:cxnLst>
                <a:cxn ang="0">
                  <a:pos x="T0" y="T1"/>
                </a:cxn>
                <a:cxn ang="0">
                  <a:pos x="T2" y="T3"/>
                </a:cxn>
                <a:cxn ang="0">
                  <a:pos x="T4" y="T5"/>
                </a:cxn>
                <a:cxn ang="0">
                  <a:pos x="T6" y="T7"/>
                </a:cxn>
                <a:cxn ang="0">
                  <a:pos x="T8" y="T9"/>
                </a:cxn>
              </a:cxnLst>
              <a:rect l="0" t="0" r="r" b="b"/>
              <a:pathLst>
                <a:path w="205" h="369">
                  <a:moveTo>
                    <a:pt x="204" y="368"/>
                  </a:moveTo>
                  <a:lnTo>
                    <a:pt x="0" y="368"/>
                  </a:lnTo>
                  <a:lnTo>
                    <a:pt x="0" y="0"/>
                  </a:lnTo>
                  <a:lnTo>
                    <a:pt x="204" y="0"/>
                  </a:lnTo>
                  <a:lnTo>
                    <a:pt x="204" y="368"/>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0" name="Freeform 207"/>
            <p:cNvSpPr>
              <a:spLocks noChangeArrowheads="1"/>
            </p:cNvSpPr>
            <p:nvPr/>
          </p:nvSpPr>
          <p:spPr bwMode="auto">
            <a:xfrm>
              <a:off x="5891252" y="3725928"/>
              <a:ext cx="51888" cy="94752"/>
            </a:xfrm>
            <a:custGeom>
              <a:avLst/>
              <a:gdLst>
                <a:gd name="T0" fmla="*/ 204 w 205"/>
                <a:gd name="T1" fmla="*/ 368 h 369"/>
                <a:gd name="T2" fmla="*/ 0 w 205"/>
                <a:gd name="T3" fmla="*/ 368 h 369"/>
                <a:gd name="T4" fmla="*/ 0 w 205"/>
                <a:gd name="T5" fmla="*/ 0 h 369"/>
                <a:gd name="T6" fmla="*/ 204 w 205"/>
                <a:gd name="T7" fmla="*/ 0 h 369"/>
                <a:gd name="T8" fmla="*/ 204 w 205"/>
                <a:gd name="T9" fmla="*/ 368 h 369"/>
              </a:gdLst>
              <a:ahLst/>
              <a:cxnLst>
                <a:cxn ang="0">
                  <a:pos x="T0" y="T1"/>
                </a:cxn>
                <a:cxn ang="0">
                  <a:pos x="T2" y="T3"/>
                </a:cxn>
                <a:cxn ang="0">
                  <a:pos x="T4" y="T5"/>
                </a:cxn>
                <a:cxn ang="0">
                  <a:pos x="T6" y="T7"/>
                </a:cxn>
                <a:cxn ang="0">
                  <a:pos x="T8" y="T9"/>
                </a:cxn>
              </a:cxnLst>
              <a:rect l="0" t="0" r="r" b="b"/>
              <a:pathLst>
                <a:path w="205" h="369">
                  <a:moveTo>
                    <a:pt x="204" y="368"/>
                  </a:moveTo>
                  <a:lnTo>
                    <a:pt x="0" y="368"/>
                  </a:lnTo>
                  <a:lnTo>
                    <a:pt x="0" y="0"/>
                  </a:lnTo>
                  <a:lnTo>
                    <a:pt x="204" y="0"/>
                  </a:lnTo>
                  <a:lnTo>
                    <a:pt x="204" y="368"/>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1" name="Freeform 208"/>
            <p:cNvSpPr>
              <a:spLocks noChangeArrowheads="1"/>
            </p:cNvSpPr>
            <p:nvPr/>
          </p:nvSpPr>
          <p:spPr bwMode="auto">
            <a:xfrm>
              <a:off x="5891252" y="3881592"/>
              <a:ext cx="51888" cy="93624"/>
            </a:xfrm>
            <a:custGeom>
              <a:avLst/>
              <a:gdLst>
                <a:gd name="T0" fmla="*/ 204 w 205"/>
                <a:gd name="T1" fmla="*/ 363 h 364"/>
                <a:gd name="T2" fmla="*/ 0 w 205"/>
                <a:gd name="T3" fmla="*/ 363 h 364"/>
                <a:gd name="T4" fmla="*/ 0 w 205"/>
                <a:gd name="T5" fmla="*/ 0 h 364"/>
                <a:gd name="T6" fmla="*/ 204 w 205"/>
                <a:gd name="T7" fmla="*/ 0 h 364"/>
                <a:gd name="T8" fmla="*/ 204 w 205"/>
                <a:gd name="T9" fmla="*/ 363 h 364"/>
              </a:gdLst>
              <a:ahLst/>
              <a:cxnLst>
                <a:cxn ang="0">
                  <a:pos x="T0" y="T1"/>
                </a:cxn>
                <a:cxn ang="0">
                  <a:pos x="T2" y="T3"/>
                </a:cxn>
                <a:cxn ang="0">
                  <a:pos x="T4" y="T5"/>
                </a:cxn>
                <a:cxn ang="0">
                  <a:pos x="T6" y="T7"/>
                </a:cxn>
                <a:cxn ang="0">
                  <a:pos x="T8" y="T9"/>
                </a:cxn>
              </a:cxnLst>
              <a:rect l="0" t="0" r="r" b="b"/>
              <a:pathLst>
                <a:path w="205" h="364">
                  <a:moveTo>
                    <a:pt x="204" y="363"/>
                  </a:moveTo>
                  <a:lnTo>
                    <a:pt x="0" y="363"/>
                  </a:lnTo>
                  <a:lnTo>
                    <a:pt x="0" y="0"/>
                  </a:lnTo>
                  <a:lnTo>
                    <a:pt x="204" y="0"/>
                  </a:lnTo>
                  <a:lnTo>
                    <a:pt x="204" y="36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2" name="Freeform 209"/>
            <p:cNvSpPr>
              <a:spLocks noChangeArrowheads="1"/>
            </p:cNvSpPr>
            <p:nvPr/>
          </p:nvSpPr>
          <p:spPr bwMode="auto">
            <a:xfrm>
              <a:off x="5891252" y="4037256"/>
              <a:ext cx="51888" cy="93624"/>
            </a:xfrm>
            <a:custGeom>
              <a:avLst/>
              <a:gdLst>
                <a:gd name="T0" fmla="*/ 204 w 205"/>
                <a:gd name="T1" fmla="*/ 364 h 365"/>
                <a:gd name="T2" fmla="*/ 0 w 205"/>
                <a:gd name="T3" fmla="*/ 364 h 365"/>
                <a:gd name="T4" fmla="*/ 0 w 205"/>
                <a:gd name="T5" fmla="*/ 0 h 365"/>
                <a:gd name="T6" fmla="*/ 204 w 205"/>
                <a:gd name="T7" fmla="*/ 0 h 365"/>
                <a:gd name="T8" fmla="*/ 204 w 205"/>
                <a:gd name="T9" fmla="*/ 364 h 365"/>
              </a:gdLst>
              <a:ahLst/>
              <a:cxnLst>
                <a:cxn ang="0">
                  <a:pos x="T0" y="T1"/>
                </a:cxn>
                <a:cxn ang="0">
                  <a:pos x="T2" y="T3"/>
                </a:cxn>
                <a:cxn ang="0">
                  <a:pos x="T4" y="T5"/>
                </a:cxn>
                <a:cxn ang="0">
                  <a:pos x="T6" y="T7"/>
                </a:cxn>
                <a:cxn ang="0">
                  <a:pos x="T8" y="T9"/>
                </a:cxn>
              </a:cxnLst>
              <a:rect l="0" t="0" r="r" b="b"/>
              <a:pathLst>
                <a:path w="205" h="365">
                  <a:moveTo>
                    <a:pt x="204" y="364"/>
                  </a:moveTo>
                  <a:lnTo>
                    <a:pt x="0" y="364"/>
                  </a:lnTo>
                  <a:lnTo>
                    <a:pt x="0" y="0"/>
                  </a:lnTo>
                  <a:lnTo>
                    <a:pt x="204" y="0"/>
                  </a:lnTo>
                  <a:lnTo>
                    <a:pt x="204" y="36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3" name="Freeform 210"/>
            <p:cNvSpPr>
              <a:spLocks noChangeArrowheads="1"/>
            </p:cNvSpPr>
            <p:nvPr/>
          </p:nvSpPr>
          <p:spPr bwMode="auto">
            <a:xfrm>
              <a:off x="5799884" y="3414600"/>
              <a:ext cx="51888" cy="93624"/>
            </a:xfrm>
            <a:custGeom>
              <a:avLst/>
              <a:gdLst>
                <a:gd name="T0" fmla="*/ 204 w 205"/>
                <a:gd name="T1" fmla="*/ 365 h 366"/>
                <a:gd name="T2" fmla="*/ 0 w 205"/>
                <a:gd name="T3" fmla="*/ 365 h 366"/>
                <a:gd name="T4" fmla="*/ 0 w 205"/>
                <a:gd name="T5" fmla="*/ 0 h 366"/>
                <a:gd name="T6" fmla="*/ 204 w 205"/>
                <a:gd name="T7" fmla="*/ 0 h 366"/>
                <a:gd name="T8" fmla="*/ 204 w 205"/>
                <a:gd name="T9" fmla="*/ 365 h 366"/>
              </a:gdLst>
              <a:ahLst/>
              <a:cxnLst>
                <a:cxn ang="0">
                  <a:pos x="T0" y="T1"/>
                </a:cxn>
                <a:cxn ang="0">
                  <a:pos x="T2" y="T3"/>
                </a:cxn>
                <a:cxn ang="0">
                  <a:pos x="T4" y="T5"/>
                </a:cxn>
                <a:cxn ang="0">
                  <a:pos x="T6" y="T7"/>
                </a:cxn>
                <a:cxn ang="0">
                  <a:pos x="T8" y="T9"/>
                </a:cxn>
              </a:cxnLst>
              <a:rect l="0" t="0" r="r" b="b"/>
              <a:pathLst>
                <a:path w="205" h="366">
                  <a:moveTo>
                    <a:pt x="204" y="365"/>
                  </a:moveTo>
                  <a:lnTo>
                    <a:pt x="0" y="365"/>
                  </a:lnTo>
                  <a:lnTo>
                    <a:pt x="0" y="0"/>
                  </a:lnTo>
                  <a:lnTo>
                    <a:pt x="204" y="0"/>
                  </a:lnTo>
                  <a:lnTo>
                    <a:pt x="204" y="36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4" name="Freeform 211"/>
            <p:cNvSpPr>
              <a:spLocks noChangeArrowheads="1"/>
            </p:cNvSpPr>
            <p:nvPr/>
          </p:nvSpPr>
          <p:spPr bwMode="auto">
            <a:xfrm>
              <a:off x="5799884" y="3570264"/>
              <a:ext cx="51888" cy="94752"/>
            </a:xfrm>
            <a:custGeom>
              <a:avLst/>
              <a:gdLst>
                <a:gd name="T0" fmla="*/ 204 w 205"/>
                <a:gd name="T1" fmla="*/ 368 h 369"/>
                <a:gd name="T2" fmla="*/ 0 w 205"/>
                <a:gd name="T3" fmla="*/ 368 h 369"/>
                <a:gd name="T4" fmla="*/ 0 w 205"/>
                <a:gd name="T5" fmla="*/ 0 h 369"/>
                <a:gd name="T6" fmla="*/ 204 w 205"/>
                <a:gd name="T7" fmla="*/ 0 h 369"/>
                <a:gd name="T8" fmla="*/ 204 w 205"/>
                <a:gd name="T9" fmla="*/ 368 h 369"/>
              </a:gdLst>
              <a:ahLst/>
              <a:cxnLst>
                <a:cxn ang="0">
                  <a:pos x="T0" y="T1"/>
                </a:cxn>
                <a:cxn ang="0">
                  <a:pos x="T2" y="T3"/>
                </a:cxn>
                <a:cxn ang="0">
                  <a:pos x="T4" y="T5"/>
                </a:cxn>
                <a:cxn ang="0">
                  <a:pos x="T6" y="T7"/>
                </a:cxn>
                <a:cxn ang="0">
                  <a:pos x="T8" y="T9"/>
                </a:cxn>
              </a:cxnLst>
              <a:rect l="0" t="0" r="r" b="b"/>
              <a:pathLst>
                <a:path w="205" h="369">
                  <a:moveTo>
                    <a:pt x="204" y="368"/>
                  </a:moveTo>
                  <a:lnTo>
                    <a:pt x="0" y="368"/>
                  </a:lnTo>
                  <a:lnTo>
                    <a:pt x="0" y="0"/>
                  </a:lnTo>
                  <a:lnTo>
                    <a:pt x="204" y="0"/>
                  </a:lnTo>
                  <a:lnTo>
                    <a:pt x="204" y="368"/>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5" name="Freeform 212"/>
            <p:cNvSpPr>
              <a:spLocks noChangeArrowheads="1"/>
            </p:cNvSpPr>
            <p:nvPr/>
          </p:nvSpPr>
          <p:spPr bwMode="auto">
            <a:xfrm>
              <a:off x="5799884" y="3725928"/>
              <a:ext cx="51888" cy="94752"/>
            </a:xfrm>
            <a:custGeom>
              <a:avLst/>
              <a:gdLst>
                <a:gd name="T0" fmla="*/ 204 w 205"/>
                <a:gd name="T1" fmla="*/ 368 h 369"/>
                <a:gd name="T2" fmla="*/ 0 w 205"/>
                <a:gd name="T3" fmla="*/ 368 h 369"/>
                <a:gd name="T4" fmla="*/ 0 w 205"/>
                <a:gd name="T5" fmla="*/ 0 h 369"/>
                <a:gd name="T6" fmla="*/ 204 w 205"/>
                <a:gd name="T7" fmla="*/ 0 h 369"/>
                <a:gd name="T8" fmla="*/ 204 w 205"/>
                <a:gd name="T9" fmla="*/ 368 h 369"/>
              </a:gdLst>
              <a:ahLst/>
              <a:cxnLst>
                <a:cxn ang="0">
                  <a:pos x="T0" y="T1"/>
                </a:cxn>
                <a:cxn ang="0">
                  <a:pos x="T2" y="T3"/>
                </a:cxn>
                <a:cxn ang="0">
                  <a:pos x="T4" y="T5"/>
                </a:cxn>
                <a:cxn ang="0">
                  <a:pos x="T6" y="T7"/>
                </a:cxn>
                <a:cxn ang="0">
                  <a:pos x="T8" y="T9"/>
                </a:cxn>
              </a:cxnLst>
              <a:rect l="0" t="0" r="r" b="b"/>
              <a:pathLst>
                <a:path w="205" h="369">
                  <a:moveTo>
                    <a:pt x="204" y="368"/>
                  </a:moveTo>
                  <a:lnTo>
                    <a:pt x="0" y="368"/>
                  </a:lnTo>
                  <a:lnTo>
                    <a:pt x="0" y="0"/>
                  </a:lnTo>
                  <a:lnTo>
                    <a:pt x="204" y="0"/>
                  </a:lnTo>
                  <a:lnTo>
                    <a:pt x="204" y="368"/>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6" name="Freeform 213"/>
            <p:cNvSpPr>
              <a:spLocks noChangeArrowheads="1"/>
            </p:cNvSpPr>
            <p:nvPr/>
          </p:nvSpPr>
          <p:spPr bwMode="auto">
            <a:xfrm>
              <a:off x="5799884" y="3881592"/>
              <a:ext cx="51888" cy="93624"/>
            </a:xfrm>
            <a:custGeom>
              <a:avLst/>
              <a:gdLst>
                <a:gd name="T0" fmla="*/ 204 w 205"/>
                <a:gd name="T1" fmla="*/ 363 h 364"/>
                <a:gd name="T2" fmla="*/ 0 w 205"/>
                <a:gd name="T3" fmla="*/ 363 h 364"/>
                <a:gd name="T4" fmla="*/ 0 w 205"/>
                <a:gd name="T5" fmla="*/ 0 h 364"/>
                <a:gd name="T6" fmla="*/ 204 w 205"/>
                <a:gd name="T7" fmla="*/ 0 h 364"/>
                <a:gd name="T8" fmla="*/ 204 w 205"/>
                <a:gd name="T9" fmla="*/ 363 h 364"/>
              </a:gdLst>
              <a:ahLst/>
              <a:cxnLst>
                <a:cxn ang="0">
                  <a:pos x="T0" y="T1"/>
                </a:cxn>
                <a:cxn ang="0">
                  <a:pos x="T2" y="T3"/>
                </a:cxn>
                <a:cxn ang="0">
                  <a:pos x="T4" y="T5"/>
                </a:cxn>
                <a:cxn ang="0">
                  <a:pos x="T6" y="T7"/>
                </a:cxn>
                <a:cxn ang="0">
                  <a:pos x="T8" y="T9"/>
                </a:cxn>
              </a:cxnLst>
              <a:rect l="0" t="0" r="r" b="b"/>
              <a:pathLst>
                <a:path w="205" h="364">
                  <a:moveTo>
                    <a:pt x="204" y="363"/>
                  </a:moveTo>
                  <a:lnTo>
                    <a:pt x="0" y="363"/>
                  </a:lnTo>
                  <a:lnTo>
                    <a:pt x="0" y="0"/>
                  </a:lnTo>
                  <a:lnTo>
                    <a:pt x="204" y="0"/>
                  </a:lnTo>
                  <a:lnTo>
                    <a:pt x="204" y="36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7" name="Freeform 214"/>
            <p:cNvSpPr>
              <a:spLocks noChangeArrowheads="1"/>
            </p:cNvSpPr>
            <p:nvPr/>
          </p:nvSpPr>
          <p:spPr bwMode="auto">
            <a:xfrm>
              <a:off x="5799884" y="4037256"/>
              <a:ext cx="51888" cy="93624"/>
            </a:xfrm>
            <a:custGeom>
              <a:avLst/>
              <a:gdLst>
                <a:gd name="T0" fmla="*/ 204 w 205"/>
                <a:gd name="T1" fmla="*/ 364 h 365"/>
                <a:gd name="T2" fmla="*/ 0 w 205"/>
                <a:gd name="T3" fmla="*/ 364 h 365"/>
                <a:gd name="T4" fmla="*/ 0 w 205"/>
                <a:gd name="T5" fmla="*/ 0 h 365"/>
                <a:gd name="T6" fmla="*/ 204 w 205"/>
                <a:gd name="T7" fmla="*/ 0 h 365"/>
                <a:gd name="T8" fmla="*/ 204 w 205"/>
                <a:gd name="T9" fmla="*/ 364 h 365"/>
              </a:gdLst>
              <a:ahLst/>
              <a:cxnLst>
                <a:cxn ang="0">
                  <a:pos x="T0" y="T1"/>
                </a:cxn>
                <a:cxn ang="0">
                  <a:pos x="T2" y="T3"/>
                </a:cxn>
                <a:cxn ang="0">
                  <a:pos x="T4" y="T5"/>
                </a:cxn>
                <a:cxn ang="0">
                  <a:pos x="T6" y="T7"/>
                </a:cxn>
                <a:cxn ang="0">
                  <a:pos x="T8" y="T9"/>
                </a:cxn>
              </a:cxnLst>
              <a:rect l="0" t="0" r="r" b="b"/>
              <a:pathLst>
                <a:path w="205" h="365">
                  <a:moveTo>
                    <a:pt x="204" y="364"/>
                  </a:moveTo>
                  <a:lnTo>
                    <a:pt x="0" y="364"/>
                  </a:lnTo>
                  <a:lnTo>
                    <a:pt x="0" y="0"/>
                  </a:lnTo>
                  <a:lnTo>
                    <a:pt x="204" y="0"/>
                  </a:lnTo>
                  <a:lnTo>
                    <a:pt x="204" y="36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8" name="Freeform 215"/>
            <p:cNvSpPr>
              <a:spLocks noChangeArrowheads="1"/>
            </p:cNvSpPr>
            <p:nvPr/>
          </p:nvSpPr>
          <p:spPr bwMode="auto">
            <a:xfrm>
              <a:off x="150812" y="4267368"/>
              <a:ext cx="11887200" cy="2362032"/>
            </a:xfrm>
            <a:custGeom>
              <a:avLst/>
              <a:gdLst>
                <a:gd name="T0" fmla="*/ 27999 w 28000"/>
                <a:gd name="T1" fmla="*/ 9233 h 9234"/>
                <a:gd name="T2" fmla="*/ 0 w 28000"/>
                <a:gd name="T3" fmla="*/ 9233 h 9234"/>
                <a:gd name="T4" fmla="*/ 0 w 28000"/>
                <a:gd name="T5" fmla="*/ 0 h 9234"/>
                <a:gd name="T6" fmla="*/ 27999 w 28000"/>
                <a:gd name="T7" fmla="*/ 0 h 9234"/>
                <a:gd name="T8" fmla="*/ 27999 w 28000"/>
                <a:gd name="T9" fmla="*/ 9233 h 9234"/>
              </a:gdLst>
              <a:ahLst/>
              <a:cxnLst>
                <a:cxn ang="0">
                  <a:pos x="T0" y="T1"/>
                </a:cxn>
                <a:cxn ang="0">
                  <a:pos x="T2" y="T3"/>
                </a:cxn>
                <a:cxn ang="0">
                  <a:pos x="T4" y="T5"/>
                </a:cxn>
                <a:cxn ang="0">
                  <a:pos x="T6" y="T7"/>
                </a:cxn>
                <a:cxn ang="0">
                  <a:pos x="T8" y="T9"/>
                </a:cxn>
              </a:cxnLst>
              <a:rect l="0" t="0" r="r" b="b"/>
              <a:pathLst>
                <a:path w="28000" h="9234">
                  <a:moveTo>
                    <a:pt x="27999" y="9233"/>
                  </a:moveTo>
                  <a:lnTo>
                    <a:pt x="0" y="9233"/>
                  </a:lnTo>
                  <a:lnTo>
                    <a:pt x="0" y="0"/>
                  </a:lnTo>
                  <a:lnTo>
                    <a:pt x="27999" y="0"/>
                  </a:lnTo>
                  <a:lnTo>
                    <a:pt x="27999" y="9233"/>
                  </a:lnTo>
                </a:path>
              </a:pathLst>
            </a:custGeom>
            <a:solidFill>
              <a:srgbClr val="BBCAD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9" name="Freeform 216"/>
            <p:cNvSpPr>
              <a:spLocks noChangeArrowheads="1"/>
            </p:cNvSpPr>
            <p:nvPr/>
          </p:nvSpPr>
          <p:spPr bwMode="auto">
            <a:xfrm>
              <a:off x="150812" y="4090200"/>
              <a:ext cx="11887200" cy="362160"/>
            </a:xfrm>
            <a:custGeom>
              <a:avLst/>
              <a:gdLst>
                <a:gd name="T0" fmla="*/ 27999 w 28000"/>
                <a:gd name="T1" fmla="*/ 1011 h 1012"/>
                <a:gd name="T2" fmla="*/ 0 w 28000"/>
                <a:gd name="T3" fmla="*/ 1011 h 1012"/>
                <a:gd name="T4" fmla="*/ 0 w 28000"/>
                <a:gd name="T5" fmla="*/ 0 h 1012"/>
                <a:gd name="T6" fmla="*/ 27999 w 28000"/>
                <a:gd name="T7" fmla="*/ 0 h 1012"/>
                <a:gd name="T8" fmla="*/ 27999 w 28000"/>
                <a:gd name="T9" fmla="*/ 1011 h 1012"/>
              </a:gdLst>
              <a:ahLst/>
              <a:cxnLst>
                <a:cxn ang="0">
                  <a:pos x="T0" y="T1"/>
                </a:cxn>
                <a:cxn ang="0">
                  <a:pos x="T2" y="T3"/>
                </a:cxn>
                <a:cxn ang="0">
                  <a:pos x="T4" y="T5"/>
                </a:cxn>
                <a:cxn ang="0">
                  <a:pos x="T6" y="T7"/>
                </a:cxn>
                <a:cxn ang="0">
                  <a:pos x="T8" y="T9"/>
                </a:cxn>
              </a:cxnLst>
              <a:rect l="0" t="0" r="r" b="b"/>
              <a:pathLst>
                <a:path w="28000" h="1012">
                  <a:moveTo>
                    <a:pt x="27999" y="1011"/>
                  </a:moveTo>
                  <a:lnTo>
                    <a:pt x="0" y="1011"/>
                  </a:lnTo>
                  <a:lnTo>
                    <a:pt x="0" y="0"/>
                  </a:lnTo>
                  <a:lnTo>
                    <a:pt x="27999" y="0"/>
                  </a:lnTo>
                  <a:lnTo>
                    <a:pt x="27999" y="1011"/>
                  </a:ln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0" name="Freeform 217"/>
            <p:cNvSpPr>
              <a:spLocks noChangeArrowheads="1"/>
            </p:cNvSpPr>
            <p:nvPr/>
          </p:nvSpPr>
          <p:spPr bwMode="auto">
            <a:xfrm>
              <a:off x="3026132" y="1451880"/>
              <a:ext cx="4123968" cy="4123968"/>
            </a:xfrm>
            <a:custGeom>
              <a:avLst/>
              <a:gdLst>
                <a:gd name="T0" fmla="*/ 8301 w 16123"/>
                <a:gd name="T1" fmla="*/ 3 h 16123"/>
                <a:gd name="T2" fmla="*/ 7434 w 16123"/>
                <a:gd name="T3" fmla="*/ 22 h 16123"/>
                <a:gd name="T4" fmla="*/ 6884 w 16123"/>
                <a:gd name="T5" fmla="*/ 192 h 16123"/>
                <a:gd name="T6" fmla="*/ 6724 w 16123"/>
                <a:gd name="T7" fmla="*/ 109 h 16123"/>
                <a:gd name="T8" fmla="*/ 10074 w 16123"/>
                <a:gd name="T9" fmla="*/ 253 h 16123"/>
                <a:gd name="T10" fmla="*/ 10590 w 16123"/>
                <a:gd name="T11" fmla="*/ 515 h 16123"/>
                <a:gd name="T12" fmla="*/ 10763 w 16123"/>
                <a:gd name="T13" fmla="*/ 464 h 16123"/>
                <a:gd name="T14" fmla="*/ 4995 w 16123"/>
                <a:gd name="T15" fmla="*/ 602 h 16123"/>
                <a:gd name="T16" fmla="*/ 4522 w 16123"/>
                <a:gd name="T17" fmla="*/ 931 h 16123"/>
                <a:gd name="T18" fmla="*/ 4343 w 16123"/>
                <a:gd name="T19" fmla="*/ 906 h 16123"/>
                <a:gd name="T20" fmla="*/ 12368 w 16123"/>
                <a:gd name="T21" fmla="*/ 1245 h 16123"/>
                <a:gd name="T22" fmla="*/ 12778 w 16123"/>
                <a:gd name="T23" fmla="*/ 1651 h 16123"/>
                <a:gd name="T24" fmla="*/ 12957 w 16123"/>
                <a:gd name="T25" fmla="*/ 1654 h 16123"/>
                <a:gd name="T26" fmla="*/ 2854 w 16123"/>
                <a:gd name="T27" fmla="*/ 1907 h 16123"/>
                <a:gd name="T28" fmla="*/ 2506 w 16123"/>
                <a:gd name="T29" fmla="*/ 2365 h 16123"/>
                <a:gd name="T30" fmla="*/ 2326 w 16123"/>
                <a:gd name="T31" fmla="*/ 2394 h 16123"/>
                <a:gd name="T32" fmla="*/ 14250 w 16123"/>
                <a:gd name="T33" fmla="*/ 2896 h 16123"/>
                <a:gd name="T34" fmla="*/ 14516 w 16123"/>
                <a:gd name="T35" fmla="*/ 3408 h 16123"/>
                <a:gd name="T36" fmla="*/ 14688 w 16123"/>
                <a:gd name="T37" fmla="*/ 3466 h 16123"/>
                <a:gd name="T38" fmla="*/ 1216 w 16123"/>
                <a:gd name="T39" fmla="*/ 3799 h 16123"/>
                <a:gd name="T40" fmla="*/ 1027 w 16123"/>
                <a:gd name="T41" fmla="*/ 4343 h 16123"/>
                <a:gd name="T42" fmla="*/ 864 w 16123"/>
                <a:gd name="T43" fmla="*/ 4423 h 16123"/>
                <a:gd name="T44" fmla="*/ 15540 w 16123"/>
                <a:gd name="T45" fmla="*/ 5047 h 16123"/>
                <a:gd name="T46" fmla="*/ 15636 w 16123"/>
                <a:gd name="T47" fmla="*/ 5616 h 16123"/>
                <a:gd name="T48" fmla="*/ 15780 w 16123"/>
                <a:gd name="T49" fmla="*/ 5728 h 16123"/>
                <a:gd name="T50" fmla="*/ 240 w 16123"/>
                <a:gd name="T51" fmla="*/ 6100 h 16123"/>
                <a:gd name="T52" fmla="*/ 224 w 16123"/>
                <a:gd name="T53" fmla="*/ 6676 h 16123"/>
                <a:gd name="T54" fmla="*/ 96 w 16123"/>
                <a:gd name="T55" fmla="*/ 6804 h 16123"/>
                <a:gd name="T56" fmla="*/ 16103 w 16123"/>
                <a:gd name="T57" fmla="*/ 7492 h 16123"/>
                <a:gd name="T58" fmla="*/ 16016 w 16123"/>
                <a:gd name="T59" fmla="*/ 8062 h 16123"/>
                <a:gd name="T60" fmla="*/ 16016 w 16123"/>
                <a:gd name="T61" fmla="*/ 8215 h 16123"/>
                <a:gd name="T62" fmla="*/ 16090 w 16123"/>
                <a:gd name="T63" fmla="*/ 8788 h 16123"/>
                <a:gd name="T64" fmla="*/ 15972 w 16123"/>
                <a:gd name="T65" fmla="*/ 8922 h 16123"/>
                <a:gd name="T66" fmla="*/ 201 w 16123"/>
                <a:gd name="T67" fmla="*/ 9294 h 16123"/>
                <a:gd name="T68" fmla="*/ 205 w 16123"/>
                <a:gd name="T69" fmla="*/ 9869 h 16123"/>
                <a:gd name="T70" fmla="*/ 339 w 16123"/>
                <a:gd name="T71" fmla="*/ 9987 h 16123"/>
                <a:gd name="T72" fmla="*/ 15588 w 16123"/>
                <a:gd name="T73" fmla="*/ 10646 h 16123"/>
                <a:gd name="T74" fmla="*/ 15482 w 16123"/>
                <a:gd name="T75" fmla="*/ 11213 h 16123"/>
                <a:gd name="T76" fmla="*/ 15325 w 16123"/>
                <a:gd name="T77" fmla="*/ 11306 h 16123"/>
                <a:gd name="T78" fmla="*/ 957 w 16123"/>
                <a:gd name="T79" fmla="*/ 11648 h 16123"/>
                <a:gd name="T80" fmla="*/ 1139 w 16123"/>
                <a:gd name="T81" fmla="*/ 12195 h 16123"/>
                <a:gd name="T82" fmla="*/ 1305 w 16123"/>
                <a:gd name="T83" fmla="*/ 12266 h 16123"/>
                <a:gd name="T84" fmla="*/ 14432 w 16123"/>
                <a:gd name="T85" fmla="*/ 12826 h 16123"/>
                <a:gd name="T86" fmla="*/ 14157 w 16123"/>
                <a:gd name="T87" fmla="*/ 13335 h 16123"/>
                <a:gd name="T88" fmla="*/ 13981 w 16123"/>
                <a:gd name="T89" fmla="*/ 13373 h 16123"/>
                <a:gd name="T90" fmla="*/ 2403 w 16123"/>
                <a:gd name="T91" fmla="*/ 13655 h 16123"/>
                <a:gd name="T92" fmla="*/ 2746 w 16123"/>
                <a:gd name="T93" fmla="*/ 14119 h 16123"/>
                <a:gd name="T94" fmla="*/ 2925 w 16123"/>
                <a:gd name="T95" fmla="*/ 14135 h 16123"/>
                <a:gd name="T96" fmla="*/ 12659 w 16123"/>
                <a:gd name="T97" fmla="*/ 14551 h 16123"/>
                <a:gd name="T98" fmla="*/ 12243 w 16123"/>
                <a:gd name="T99" fmla="*/ 14951 h 16123"/>
                <a:gd name="T100" fmla="*/ 12064 w 16123"/>
                <a:gd name="T101" fmla="*/ 14938 h 16123"/>
                <a:gd name="T102" fmla="*/ 4391 w 16123"/>
                <a:gd name="T103" fmla="*/ 15120 h 16123"/>
                <a:gd name="T104" fmla="*/ 4855 w 16123"/>
                <a:gd name="T105" fmla="*/ 15460 h 16123"/>
                <a:gd name="T106" fmla="*/ 5031 w 16123"/>
                <a:gd name="T107" fmla="*/ 15418 h 16123"/>
                <a:gd name="T108" fmla="*/ 10442 w 16123"/>
                <a:gd name="T109" fmla="*/ 15652 h 16123"/>
                <a:gd name="T110" fmla="*/ 9924 w 16123"/>
                <a:gd name="T111" fmla="*/ 15905 h 16123"/>
                <a:gd name="T112" fmla="*/ 9758 w 16123"/>
                <a:gd name="T113" fmla="*/ 15834 h 16123"/>
                <a:gd name="T114" fmla="*/ 6733 w 16123"/>
                <a:gd name="T115" fmla="*/ 15905 h 16123"/>
                <a:gd name="T116" fmla="*/ 7281 w 16123"/>
                <a:gd name="T117" fmla="*/ 16084 h 16123"/>
                <a:gd name="T118" fmla="*/ 7434 w 16123"/>
                <a:gd name="T119" fmla="*/ 15991 h 16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123" h="16123">
                  <a:moveTo>
                    <a:pt x="8061" y="0"/>
                  </a:moveTo>
                  <a:lnTo>
                    <a:pt x="8061" y="0"/>
                  </a:lnTo>
                  <a:cubicBezTo>
                    <a:pt x="8023" y="0"/>
                    <a:pt x="7981" y="0"/>
                    <a:pt x="7943" y="0"/>
                  </a:cubicBezTo>
                  <a:cubicBezTo>
                    <a:pt x="7943" y="105"/>
                    <a:pt x="7943" y="105"/>
                    <a:pt x="7943" y="105"/>
                  </a:cubicBezTo>
                  <a:cubicBezTo>
                    <a:pt x="7981" y="105"/>
                    <a:pt x="8023" y="105"/>
                    <a:pt x="8061" y="105"/>
                  </a:cubicBezTo>
                  <a:cubicBezTo>
                    <a:pt x="8090" y="105"/>
                    <a:pt x="8122" y="105"/>
                    <a:pt x="8151" y="105"/>
                  </a:cubicBezTo>
                  <a:cubicBezTo>
                    <a:pt x="8154" y="0"/>
                    <a:pt x="8154" y="0"/>
                    <a:pt x="8154" y="0"/>
                  </a:cubicBezTo>
                  <a:cubicBezTo>
                    <a:pt x="8122" y="0"/>
                    <a:pt x="8093" y="0"/>
                    <a:pt x="8061" y="0"/>
                  </a:cubicBezTo>
                  <a:close/>
                  <a:moveTo>
                    <a:pt x="8301" y="3"/>
                  </a:moveTo>
                  <a:lnTo>
                    <a:pt x="8301" y="3"/>
                  </a:lnTo>
                  <a:cubicBezTo>
                    <a:pt x="8298" y="109"/>
                    <a:pt x="8298" y="109"/>
                    <a:pt x="8298" y="109"/>
                  </a:cubicBezTo>
                  <a:cubicBezTo>
                    <a:pt x="8369" y="109"/>
                    <a:pt x="8436" y="112"/>
                    <a:pt x="8506" y="115"/>
                  </a:cubicBezTo>
                  <a:cubicBezTo>
                    <a:pt x="8513" y="13"/>
                    <a:pt x="8513" y="13"/>
                    <a:pt x="8513" y="13"/>
                  </a:cubicBezTo>
                  <a:cubicBezTo>
                    <a:pt x="8442" y="6"/>
                    <a:pt x="8372" y="3"/>
                    <a:pt x="8301" y="3"/>
                  </a:cubicBezTo>
                  <a:close/>
                  <a:moveTo>
                    <a:pt x="7793" y="3"/>
                  </a:moveTo>
                  <a:lnTo>
                    <a:pt x="7793" y="3"/>
                  </a:lnTo>
                  <a:cubicBezTo>
                    <a:pt x="7725" y="6"/>
                    <a:pt x="7652" y="9"/>
                    <a:pt x="7585" y="13"/>
                  </a:cubicBezTo>
                  <a:cubicBezTo>
                    <a:pt x="7588" y="118"/>
                    <a:pt x="7588" y="118"/>
                    <a:pt x="7588" y="118"/>
                  </a:cubicBezTo>
                  <a:cubicBezTo>
                    <a:pt x="7658" y="115"/>
                    <a:pt x="7729" y="112"/>
                    <a:pt x="7799" y="109"/>
                  </a:cubicBezTo>
                  <a:lnTo>
                    <a:pt x="7793" y="3"/>
                  </a:lnTo>
                  <a:close/>
                  <a:moveTo>
                    <a:pt x="8660" y="19"/>
                  </a:moveTo>
                  <a:lnTo>
                    <a:pt x="8660" y="19"/>
                  </a:lnTo>
                  <a:cubicBezTo>
                    <a:pt x="8653" y="125"/>
                    <a:pt x="8653" y="125"/>
                    <a:pt x="8653" y="125"/>
                  </a:cubicBezTo>
                  <a:cubicBezTo>
                    <a:pt x="8721" y="131"/>
                    <a:pt x="8791" y="138"/>
                    <a:pt x="8858" y="144"/>
                  </a:cubicBezTo>
                  <a:cubicBezTo>
                    <a:pt x="8871" y="38"/>
                    <a:pt x="8871" y="38"/>
                    <a:pt x="8871" y="38"/>
                  </a:cubicBezTo>
                  <a:cubicBezTo>
                    <a:pt x="8801" y="32"/>
                    <a:pt x="8730" y="25"/>
                    <a:pt x="8660" y="19"/>
                  </a:cubicBezTo>
                  <a:close/>
                  <a:moveTo>
                    <a:pt x="7434" y="22"/>
                  </a:moveTo>
                  <a:lnTo>
                    <a:pt x="7434" y="22"/>
                  </a:lnTo>
                  <a:cubicBezTo>
                    <a:pt x="7367" y="29"/>
                    <a:pt x="7293" y="35"/>
                    <a:pt x="7226" y="41"/>
                  </a:cubicBezTo>
                  <a:cubicBezTo>
                    <a:pt x="7236" y="147"/>
                    <a:pt x="7236" y="147"/>
                    <a:pt x="7236" y="147"/>
                  </a:cubicBezTo>
                  <a:cubicBezTo>
                    <a:pt x="7303" y="141"/>
                    <a:pt x="7373" y="134"/>
                    <a:pt x="7444" y="128"/>
                  </a:cubicBezTo>
                  <a:lnTo>
                    <a:pt x="7434" y="22"/>
                  </a:lnTo>
                  <a:close/>
                  <a:moveTo>
                    <a:pt x="9018" y="54"/>
                  </a:moveTo>
                  <a:lnTo>
                    <a:pt x="9018" y="54"/>
                  </a:lnTo>
                  <a:cubicBezTo>
                    <a:pt x="9006" y="160"/>
                    <a:pt x="9006" y="160"/>
                    <a:pt x="9006" y="160"/>
                  </a:cubicBezTo>
                  <a:cubicBezTo>
                    <a:pt x="9073" y="166"/>
                    <a:pt x="9143" y="176"/>
                    <a:pt x="9210" y="186"/>
                  </a:cubicBezTo>
                  <a:cubicBezTo>
                    <a:pt x="9226" y="83"/>
                    <a:pt x="9226" y="83"/>
                    <a:pt x="9226" y="83"/>
                  </a:cubicBezTo>
                  <a:cubicBezTo>
                    <a:pt x="9156" y="74"/>
                    <a:pt x="9086" y="64"/>
                    <a:pt x="9018" y="54"/>
                  </a:cubicBezTo>
                  <a:close/>
                  <a:moveTo>
                    <a:pt x="7079" y="58"/>
                  </a:moveTo>
                  <a:lnTo>
                    <a:pt x="7079" y="58"/>
                  </a:lnTo>
                  <a:cubicBezTo>
                    <a:pt x="7009" y="67"/>
                    <a:pt x="6938" y="77"/>
                    <a:pt x="6868" y="86"/>
                  </a:cubicBezTo>
                  <a:cubicBezTo>
                    <a:pt x="6884" y="192"/>
                    <a:pt x="6884" y="192"/>
                    <a:pt x="6884" y="192"/>
                  </a:cubicBezTo>
                  <a:cubicBezTo>
                    <a:pt x="6954" y="179"/>
                    <a:pt x="7021" y="169"/>
                    <a:pt x="7092" y="163"/>
                  </a:cubicBezTo>
                  <a:lnTo>
                    <a:pt x="7079" y="58"/>
                  </a:lnTo>
                  <a:close/>
                  <a:moveTo>
                    <a:pt x="9374" y="105"/>
                  </a:moveTo>
                  <a:lnTo>
                    <a:pt x="9374" y="105"/>
                  </a:lnTo>
                  <a:cubicBezTo>
                    <a:pt x="9354" y="208"/>
                    <a:pt x="9354" y="208"/>
                    <a:pt x="9354" y="208"/>
                  </a:cubicBezTo>
                  <a:cubicBezTo>
                    <a:pt x="9425" y="221"/>
                    <a:pt x="9492" y="233"/>
                    <a:pt x="9562" y="246"/>
                  </a:cubicBezTo>
                  <a:cubicBezTo>
                    <a:pt x="9582" y="141"/>
                    <a:pt x="9582" y="141"/>
                    <a:pt x="9582" y="141"/>
                  </a:cubicBezTo>
                  <a:cubicBezTo>
                    <a:pt x="9511" y="128"/>
                    <a:pt x="9441" y="115"/>
                    <a:pt x="9374" y="105"/>
                  </a:cubicBezTo>
                  <a:close/>
                  <a:moveTo>
                    <a:pt x="6724" y="109"/>
                  </a:moveTo>
                  <a:lnTo>
                    <a:pt x="6724" y="109"/>
                  </a:lnTo>
                  <a:cubicBezTo>
                    <a:pt x="6653" y="122"/>
                    <a:pt x="6583" y="134"/>
                    <a:pt x="6516" y="147"/>
                  </a:cubicBezTo>
                  <a:cubicBezTo>
                    <a:pt x="6535" y="250"/>
                    <a:pt x="6535" y="250"/>
                    <a:pt x="6535" y="250"/>
                  </a:cubicBezTo>
                  <a:cubicBezTo>
                    <a:pt x="6602" y="237"/>
                    <a:pt x="6672" y="224"/>
                    <a:pt x="6740" y="214"/>
                  </a:cubicBezTo>
                  <a:lnTo>
                    <a:pt x="6724" y="109"/>
                  </a:lnTo>
                  <a:close/>
                  <a:moveTo>
                    <a:pt x="9726" y="169"/>
                  </a:moveTo>
                  <a:lnTo>
                    <a:pt x="9726" y="169"/>
                  </a:lnTo>
                  <a:cubicBezTo>
                    <a:pt x="9703" y="275"/>
                    <a:pt x="9703" y="275"/>
                    <a:pt x="9703" y="275"/>
                  </a:cubicBezTo>
                  <a:cubicBezTo>
                    <a:pt x="9774" y="288"/>
                    <a:pt x="9841" y="304"/>
                    <a:pt x="9908" y="320"/>
                  </a:cubicBezTo>
                  <a:cubicBezTo>
                    <a:pt x="9934" y="217"/>
                    <a:pt x="9934" y="217"/>
                    <a:pt x="9934" y="217"/>
                  </a:cubicBezTo>
                  <a:cubicBezTo>
                    <a:pt x="9863" y="202"/>
                    <a:pt x="9796" y="186"/>
                    <a:pt x="9726" y="169"/>
                  </a:cubicBezTo>
                  <a:close/>
                  <a:moveTo>
                    <a:pt x="6368" y="176"/>
                  </a:moveTo>
                  <a:lnTo>
                    <a:pt x="6368" y="176"/>
                  </a:lnTo>
                  <a:cubicBezTo>
                    <a:pt x="6301" y="192"/>
                    <a:pt x="6231" y="208"/>
                    <a:pt x="6164" y="224"/>
                  </a:cubicBezTo>
                  <a:cubicBezTo>
                    <a:pt x="6189" y="326"/>
                    <a:pt x="6189" y="326"/>
                    <a:pt x="6189" y="326"/>
                  </a:cubicBezTo>
                  <a:cubicBezTo>
                    <a:pt x="6256" y="310"/>
                    <a:pt x="6324" y="294"/>
                    <a:pt x="6391" y="278"/>
                  </a:cubicBezTo>
                  <a:lnTo>
                    <a:pt x="6368" y="176"/>
                  </a:lnTo>
                  <a:close/>
                  <a:moveTo>
                    <a:pt x="10074" y="253"/>
                  </a:moveTo>
                  <a:lnTo>
                    <a:pt x="10074" y="253"/>
                  </a:lnTo>
                  <a:cubicBezTo>
                    <a:pt x="10049" y="355"/>
                    <a:pt x="10049" y="355"/>
                    <a:pt x="10049" y="355"/>
                  </a:cubicBezTo>
                  <a:cubicBezTo>
                    <a:pt x="10116" y="371"/>
                    <a:pt x="10183" y="390"/>
                    <a:pt x="10250" y="410"/>
                  </a:cubicBezTo>
                  <a:cubicBezTo>
                    <a:pt x="10279" y="307"/>
                    <a:pt x="10279" y="307"/>
                    <a:pt x="10279" y="307"/>
                  </a:cubicBezTo>
                  <a:cubicBezTo>
                    <a:pt x="10212" y="288"/>
                    <a:pt x="10145" y="269"/>
                    <a:pt x="10074" y="253"/>
                  </a:cubicBezTo>
                  <a:close/>
                  <a:moveTo>
                    <a:pt x="6020" y="259"/>
                  </a:moveTo>
                  <a:lnTo>
                    <a:pt x="6020" y="259"/>
                  </a:lnTo>
                  <a:cubicBezTo>
                    <a:pt x="5952" y="278"/>
                    <a:pt x="5885" y="297"/>
                    <a:pt x="5818" y="317"/>
                  </a:cubicBezTo>
                  <a:cubicBezTo>
                    <a:pt x="5847" y="416"/>
                    <a:pt x="5847" y="416"/>
                    <a:pt x="5847" y="416"/>
                  </a:cubicBezTo>
                  <a:cubicBezTo>
                    <a:pt x="5911" y="397"/>
                    <a:pt x="5981" y="378"/>
                    <a:pt x="6045" y="361"/>
                  </a:cubicBezTo>
                  <a:lnTo>
                    <a:pt x="6020" y="259"/>
                  </a:lnTo>
                  <a:close/>
                  <a:moveTo>
                    <a:pt x="10420" y="349"/>
                  </a:moveTo>
                  <a:lnTo>
                    <a:pt x="10420" y="349"/>
                  </a:lnTo>
                  <a:cubicBezTo>
                    <a:pt x="10391" y="451"/>
                    <a:pt x="10391" y="451"/>
                    <a:pt x="10391" y="451"/>
                  </a:cubicBezTo>
                  <a:cubicBezTo>
                    <a:pt x="10455" y="470"/>
                    <a:pt x="10522" y="493"/>
                    <a:pt x="10590" y="515"/>
                  </a:cubicBezTo>
                  <a:cubicBezTo>
                    <a:pt x="10622" y="413"/>
                    <a:pt x="10622" y="413"/>
                    <a:pt x="10622" y="413"/>
                  </a:cubicBezTo>
                  <a:cubicBezTo>
                    <a:pt x="10558" y="390"/>
                    <a:pt x="10487" y="371"/>
                    <a:pt x="10420" y="349"/>
                  </a:cubicBezTo>
                  <a:close/>
                  <a:moveTo>
                    <a:pt x="5674" y="358"/>
                  </a:moveTo>
                  <a:lnTo>
                    <a:pt x="5674" y="358"/>
                  </a:lnTo>
                  <a:cubicBezTo>
                    <a:pt x="5607" y="378"/>
                    <a:pt x="5540" y="400"/>
                    <a:pt x="5472" y="422"/>
                  </a:cubicBezTo>
                  <a:cubicBezTo>
                    <a:pt x="5507" y="522"/>
                    <a:pt x="5507" y="522"/>
                    <a:pt x="5507" y="522"/>
                  </a:cubicBezTo>
                  <a:cubicBezTo>
                    <a:pt x="5571" y="499"/>
                    <a:pt x="5639" y="480"/>
                    <a:pt x="5706" y="458"/>
                  </a:cubicBezTo>
                  <a:lnTo>
                    <a:pt x="5674" y="358"/>
                  </a:lnTo>
                  <a:close/>
                  <a:moveTo>
                    <a:pt x="10763" y="464"/>
                  </a:moveTo>
                  <a:lnTo>
                    <a:pt x="10763" y="464"/>
                  </a:lnTo>
                  <a:cubicBezTo>
                    <a:pt x="10727" y="560"/>
                    <a:pt x="10727" y="560"/>
                    <a:pt x="10727" y="560"/>
                  </a:cubicBezTo>
                  <a:cubicBezTo>
                    <a:pt x="10791" y="586"/>
                    <a:pt x="10858" y="608"/>
                    <a:pt x="10922" y="634"/>
                  </a:cubicBezTo>
                  <a:cubicBezTo>
                    <a:pt x="10961" y="534"/>
                    <a:pt x="10961" y="534"/>
                    <a:pt x="10961" y="534"/>
                  </a:cubicBezTo>
                  <a:cubicBezTo>
                    <a:pt x="10894" y="512"/>
                    <a:pt x="10830" y="486"/>
                    <a:pt x="10763" y="464"/>
                  </a:cubicBezTo>
                  <a:close/>
                  <a:moveTo>
                    <a:pt x="5332" y="474"/>
                  </a:moveTo>
                  <a:lnTo>
                    <a:pt x="5332" y="474"/>
                  </a:lnTo>
                  <a:cubicBezTo>
                    <a:pt x="5268" y="496"/>
                    <a:pt x="5200" y="522"/>
                    <a:pt x="5133" y="547"/>
                  </a:cubicBezTo>
                  <a:cubicBezTo>
                    <a:pt x="5171" y="643"/>
                    <a:pt x="5171" y="643"/>
                    <a:pt x="5171" y="643"/>
                  </a:cubicBezTo>
                  <a:cubicBezTo>
                    <a:pt x="5239" y="621"/>
                    <a:pt x="5303" y="595"/>
                    <a:pt x="5370" y="573"/>
                  </a:cubicBezTo>
                  <a:lnTo>
                    <a:pt x="5332" y="474"/>
                  </a:lnTo>
                  <a:close/>
                  <a:moveTo>
                    <a:pt x="11099" y="589"/>
                  </a:moveTo>
                  <a:lnTo>
                    <a:pt x="11099" y="589"/>
                  </a:lnTo>
                  <a:cubicBezTo>
                    <a:pt x="11057" y="688"/>
                    <a:pt x="11057" y="688"/>
                    <a:pt x="11057" y="688"/>
                  </a:cubicBezTo>
                  <a:cubicBezTo>
                    <a:pt x="11121" y="714"/>
                    <a:pt x="11188" y="742"/>
                    <a:pt x="11249" y="768"/>
                  </a:cubicBezTo>
                  <a:cubicBezTo>
                    <a:pt x="11294" y="672"/>
                    <a:pt x="11294" y="672"/>
                    <a:pt x="11294" y="672"/>
                  </a:cubicBezTo>
                  <a:cubicBezTo>
                    <a:pt x="11227" y="643"/>
                    <a:pt x="11163" y="618"/>
                    <a:pt x="11099" y="589"/>
                  </a:cubicBezTo>
                  <a:close/>
                  <a:moveTo>
                    <a:pt x="4995" y="602"/>
                  </a:moveTo>
                  <a:lnTo>
                    <a:pt x="4995" y="602"/>
                  </a:lnTo>
                  <a:cubicBezTo>
                    <a:pt x="4931" y="627"/>
                    <a:pt x="4867" y="656"/>
                    <a:pt x="4800" y="685"/>
                  </a:cubicBezTo>
                  <a:cubicBezTo>
                    <a:pt x="4845" y="781"/>
                    <a:pt x="4845" y="781"/>
                    <a:pt x="4845" y="781"/>
                  </a:cubicBezTo>
                  <a:cubicBezTo>
                    <a:pt x="4909" y="752"/>
                    <a:pt x="4973" y="726"/>
                    <a:pt x="5037" y="701"/>
                  </a:cubicBezTo>
                  <a:lnTo>
                    <a:pt x="4995" y="602"/>
                  </a:lnTo>
                  <a:close/>
                  <a:moveTo>
                    <a:pt x="11427" y="733"/>
                  </a:moveTo>
                  <a:lnTo>
                    <a:pt x="11427" y="733"/>
                  </a:lnTo>
                  <a:cubicBezTo>
                    <a:pt x="11383" y="829"/>
                    <a:pt x="11383" y="829"/>
                    <a:pt x="11383" y="829"/>
                  </a:cubicBezTo>
                  <a:cubicBezTo>
                    <a:pt x="11443" y="858"/>
                    <a:pt x="11507" y="886"/>
                    <a:pt x="11568" y="918"/>
                  </a:cubicBezTo>
                  <a:cubicBezTo>
                    <a:pt x="11616" y="822"/>
                    <a:pt x="11616" y="822"/>
                    <a:pt x="11616" y="822"/>
                  </a:cubicBezTo>
                  <a:cubicBezTo>
                    <a:pt x="11552" y="794"/>
                    <a:pt x="11488" y="762"/>
                    <a:pt x="11427" y="733"/>
                  </a:cubicBezTo>
                  <a:close/>
                  <a:moveTo>
                    <a:pt x="4666" y="746"/>
                  </a:moveTo>
                  <a:lnTo>
                    <a:pt x="4666" y="746"/>
                  </a:lnTo>
                  <a:cubicBezTo>
                    <a:pt x="4602" y="778"/>
                    <a:pt x="4538" y="806"/>
                    <a:pt x="4477" y="838"/>
                  </a:cubicBezTo>
                  <a:cubicBezTo>
                    <a:pt x="4522" y="931"/>
                    <a:pt x="4522" y="931"/>
                    <a:pt x="4522" y="931"/>
                  </a:cubicBezTo>
                  <a:cubicBezTo>
                    <a:pt x="4586" y="902"/>
                    <a:pt x="4647" y="870"/>
                    <a:pt x="4711" y="842"/>
                  </a:cubicBezTo>
                  <a:lnTo>
                    <a:pt x="4666" y="746"/>
                  </a:lnTo>
                  <a:close/>
                  <a:moveTo>
                    <a:pt x="11747" y="890"/>
                  </a:moveTo>
                  <a:lnTo>
                    <a:pt x="11747" y="890"/>
                  </a:lnTo>
                  <a:cubicBezTo>
                    <a:pt x="11699" y="982"/>
                    <a:pt x="11699" y="982"/>
                    <a:pt x="11699" y="982"/>
                  </a:cubicBezTo>
                  <a:cubicBezTo>
                    <a:pt x="11760" y="1014"/>
                    <a:pt x="11824" y="1046"/>
                    <a:pt x="11882" y="1082"/>
                  </a:cubicBezTo>
                  <a:cubicBezTo>
                    <a:pt x="11933" y="989"/>
                    <a:pt x="11933" y="989"/>
                    <a:pt x="11933" y="989"/>
                  </a:cubicBezTo>
                  <a:cubicBezTo>
                    <a:pt x="11872" y="954"/>
                    <a:pt x="11811" y="922"/>
                    <a:pt x="11747" y="890"/>
                  </a:cubicBezTo>
                  <a:close/>
                  <a:moveTo>
                    <a:pt x="4343" y="906"/>
                  </a:moveTo>
                  <a:lnTo>
                    <a:pt x="4343" y="906"/>
                  </a:lnTo>
                  <a:cubicBezTo>
                    <a:pt x="4282" y="938"/>
                    <a:pt x="4218" y="973"/>
                    <a:pt x="4157" y="1005"/>
                  </a:cubicBezTo>
                  <a:cubicBezTo>
                    <a:pt x="4208" y="1098"/>
                    <a:pt x="4208" y="1098"/>
                    <a:pt x="4208" y="1098"/>
                  </a:cubicBezTo>
                  <a:cubicBezTo>
                    <a:pt x="4269" y="1066"/>
                    <a:pt x="4330" y="1030"/>
                    <a:pt x="4394" y="998"/>
                  </a:cubicBezTo>
                  <a:lnTo>
                    <a:pt x="4343" y="906"/>
                  </a:lnTo>
                  <a:close/>
                  <a:moveTo>
                    <a:pt x="12061" y="1059"/>
                  </a:moveTo>
                  <a:lnTo>
                    <a:pt x="12061" y="1059"/>
                  </a:lnTo>
                  <a:cubicBezTo>
                    <a:pt x="12010" y="1152"/>
                    <a:pt x="12010" y="1152"/>
                    <a:pt x="12010" y="1152"/>
                  </a:cubicBezTo>
                  <a:cubicBezTo>
                    <a:pt x="12070" y="1187"/>
                    <a:pt x="12131" y="1222"/>
                    <a:pt x="12189" y="1258"/>
                  </a:cubicBezTo>
                  <a:cubicBezTo>
                    <a:pt x="12243" y="1168"/>
                    <a:pt x="12243" y="1168"/>
                    <a:pt x="12243" y="1168"/>
                  </a:cubicBezTo>
                  <a:cubicBezTo>
                    <a:pt x="12186" y="1133"/>
                    <a:pt x="12122" y="1094"/>
                    <a:pt x="12061" y="1059"/>
                  </a:cubicBezTo>
                  <a:close/>
                  <a:moveTo>
                    <a:pt x="4029" y="1078"/>
                  </a:moveTo>
                  <a:lnTo>
                    <a:pt x="4029" y="1078"/>
                  </a:lnTo>
                  <a:cubicBezTo>
                    <a:pt x="3968" y="1114"/>
                    <a:pt x="3907" y="1149"/>
                    <a:pt x="3847" y="1187"/>
                  </a:cubicBezTo>
                  <a:cubicBezTo>
                    <a:pt x="3901" y="1277"/>
                    <a:pt x="3901" y="1277"/>
                    <a:pt x="3901" y="1277"/>
                  </a:cubicBezTo>
                  <a:cubicBezTo>
                    <a:pt x="3962" y="1242"/>
                    <a:pt x="4023" y="1203"/>
                    <a:pt x="4080" y="1171"/>
                  </a:cubicBezTo>
                  <a:lnTo>
                    <a:pt x="4029" y="1078"/>
                  </a:lnTo>
                  <a:close/>
                  <a:moveTo>
                    <a:pt x="12368" y="1245"/>
                  </a:moveTo>
                  <a:lnTo>
                    <a:pt x="12368" y="1245"/>
                  </a:lnTo>
                  <a:cubicBezTo>
                    <a:pt x="12314" y="1334"/>
                    <a:pt x="12314" y="1334"/>
                    <a:pt x="12314" y="1334"/>
                  </a:cubicBezTo>
                  <a:cubicBezTo>
                    <a:pt x="12371" y="1373"/>
                    <a:pt x="12429" y="1411"/>
                    <a:pt x="12487" y="1450"/>
                  </a:cubicBezTo>
                  <a:cubicBezTo>
                    <a:pt x="12547" y="1360"/>
                    <a:pt x="12547" y="1360"/>
                    <a:pt x="12547" y="1360"/>
                  </a:cubicBezTo>
                  <a:cubicBezTo>
                    <a:pt x="12487" y="1322"/>
                    <a:pt x="12429" y="1283"/>
                    <a:pt x="12368" y="1245"/>
                  </a:cubicBezTo>
                  <a:close/>
                  <a:moveTo>
                    <a:pt x="3722" y="1267"/>
                  </a:moveTo>
                  <a:lnTo>
                    <a:pt x="3722" y="1267"/>
                  </a:lnTo>
                  <a:cubicBezTo>
                    <a:pt x="3661" y="1302"/>
                    <a:pt x="3603" y="1344"/>
                    <a:pt x="3546" y="1382"/>
                  </a:cubicBezTo>
                  <a:cubicBezTo>
                    <a:pt x="3603" y="1469"/>
                    <a:pt x="3603" y="1469"/>
                    <a:pt x="3603" y="1469"/>
                  </a:cubicBezTo>
                  <a:cubicBezTo>
                    <a:pt x="3661" y="1430"/>
                    <a:pt x="3719" y="1392"/>
                    <a:pt x="3779" y="1354"/>
                  </a:cubicBezTo>
                  <a:lnTo>
                    <a:pt x="3722" y="1267"/>
                  </a:lnTo>
                  <a:close/>
                  <a:moveTo>
                    <a:pt x="12669" y="1443"/>
                  </a:moveTo>
                  <a:lnTo>
                    <a:pt x="12669" y="1443"/>
                  </a:lnTo>
                  <a:cubicBezTo>
                    <a:pt x="12608" y="1530"/>
                    <a:pt x="12608" y="1530"/>
                    <a:pt x="12608" y="1530"/>
                  </a:cubicBezTo>
                  <a:cubicBezTo>
                    <a:pt x="12666" y="1571"/>
                    <a:pt x="12720" y="1610"/>
                    <a:pt x="12778" y="1651"/>
                  </a:cubicBezTo>
                  <a:cubicBezTo>
                    <a:pt x="12839" y="1568"/>
                    <a:pt x="12839" y="1568"/>
                    <a:pt x="12839" y="1568"/>
                  </a:cubicBezTo>
                  <a:cubicBezTo>
                    <a:pt x="12784" y="1526"/>
                    <a:pt x="12726" y="1485"/>
                    <a:pt x="12669" y="1443"/>
                  </a:cubicBezTo>
                  <a:close/>
                  <a:moveTo>
                    <a:pt x="3424" y="1466"/>
                  </a:moveTo>
                  <a:lnTo>
                    <a:pt x="3424" y="1466"/>
                  </a:lnTo>
                  <a:cubicBezTo>
                    <a:pt x="3366" y="1507"/>
                    <a:pt x="3309" y="1549"/>
                    <a:pt x="3251" y="1590"/>
                  </a:cubicBezTo>
                  <a:cubicBezTo>
                    <a:pt x="3315" y="1674"/>
                    <a:pt x="3315" y="1674"/>
                    <a:pt x="3315" y="1674"/>
                  </a:cubicBezTo>
                  <a:cubicBezTo>
                    <a:pt x="3370" y="1632"/>
                    <a:pt x="3427" y="1594"/>
                    <a:pt x="3482" y="1552"/>
                  </a:cubicBezTo>
                  <a:lnTo>
                    <a:pt x="3424" y="1466"/>
                  </a:lnTo>
                  <a:close/>
                  <a:moveTo>
                    <a:pt x="12957" y="1654"/>
                  </a:moveTo>
                  <a:lnTo>
                    <a:pt x="12957" y="1654"/>
                  </a:lnTo>
                  <a:cubicBezTo>
                    <a:pt x="12893" y="1741"/>
                    <a:pt x="12893" y="1741"/>
                    <a:pt x="12893" y="1741"/>
                  </a:cubicBezTo>
                  <a:cubicBezTo>
                    <a:pt x="12947" y="1782"/>
                    <a:pt x="13005" y="1824"/>
                    <a:pt x="13056" y="1869"/>
                  </a:cubicBezTo>
                  <a:cubicBezTo>
                    <a:pt x="13123" y="1786"/>
                    <a:pt x="13123" y="1786"/>
                    <a:pt x="13123" y="1786"/>
                  </a:cubicBezTo>
                  <a:cubicBezTo>
                    <a:pt x="13069" y="1741"/>
                    <a:pt x="13015" y="1699"/>
                    <a:pt x="12957" y="1654"/>
                  </a:cubicBezTo>
                  <a:close/>
                  <a:moveTo>
                    <a:pt x="3133" y="1680"/>
                  </a:moveTo>
                  <a:lnTo>
                    <a:pt x="3133" y="1680"/>
                  </a:lnTo>
                  <a:cubicBezTo>
                    <a:pt x="3078" y="1722"/>
                    <a:pt x="3021" y="1766"/>
                    <a:pt x="2966" y="1811"/>
                  </a:cubicBezTo>
                  <a:cubicBezTo>
                    <a:pt x="3034" y="1894"/>
                    <a:pt x="3034" y="1894"/>
                    <a:pt x="3034" y="1894"/>
                  </a:cubicBezTo>
                  <a:cubicBezTo>
                    <a:pt x="3088" y="1850"/>
                    <a:pt x="3142" y="1805"/>
                    <a:pt x="3197" y="1763"/>
                  </a:cubicBezTo>
                  <a:lnTo>
                    <a:pt x="3133" y="1680"/>
                  </a:lnTo>
                  <a:close/>
                  <a:moveTo>
                    <a:pt x="13239" y="1882"/>
                  </a:moveTo>
                  <a:lnTo>
                    <a:pt x="13239" y="1882"/>
                  </a:lnTo>
                  <a:cubicBezTo>
                    <a:pt x="13171" y="1962"/>
                    <a:pt x="13171" y="1962"/>
                    <a:pt x="13171" y="1962"/>
                  </a:cubicBezTo>
                  <a:cubicBezTo>
                    <a:pt x="13223" y="2006"/>
                    <a:pt x="13277" y="2051"/>
                    <a:pt x="13328" y="2096"/>
                  </a:cubicBezTo>
                  <a:cubicBezTo>
                    <a:pt x="13399" y="2019"/>
                    <a:pt x="13399" y="2019"/>
                    <a:pt x="13399" y="2019"/>
                  </a:cubicBezTo>
                  <a:cubicBezTo>
                    <a:pt x="13344" y="1971"/>
                    <a:pt x="13290" y="1927"/>
                    <a:pt x="13239" y="1882"/>
                  </a:cubicBezTo>
                  <a:close/>
                  <a:moveTo>
                    <a:pt x="2854" y="1907"/>
                  </a:moveTo>
                  <a:lnTo>
                    <a:pt x="2854" y="1907"/>
                  </a:lnTo>
                  <a:cubicBezTo>
                    <a:pt x="2800" y="1952"/>
                    <a:pt x="2746" y="1997"/>
                    <a:pt x="2694" y="2045"/>
                  </a:cubicBezTo>
                  <a:cubicBezTo>
                    <a:pt x="2765" y="2125"/>
                    <a:pt x="2765" y="2125"/>
                    <a:pt x="2765" y="2125"/>
                  </a:cubicBezTo>
                  <a:cubicBezTo>
                    <a:pt x="2816" y="2077"/>
                    <a:pt x="2870" y="2032"/>
                    <a:pt x="2922" y="1987"/>
                  </a:cubicBezTo>
                  <a:lnTo>
                    <a:pt x="2854" y="1907"/>
                  </a:lnTo>
                  <a:close/>
                  <a:moveTo>
                    <a:pt x="13507" y="2119"/>
                  </a:moveTo>
                  <a:lnTo>
                    <a:pt x="13507" y="2119"/>
                  </a:lnTo>
                  <a:cubicBezTo>
                    <a:pt x="13437" y="2195"/>
                    <a:pt x="13437" y="2195"/>
                    <a:pt x="13437" y="2195"/>
                  </a:cubicBezTo>
                  <a:cubicBezTo>
                    <a:pt x="13488" y="2240"/>
                    <a:pt x="13539" y="2288"/>
                    <a:pt x="13587" y="2336"/>
                  </a:cubicBezTo>
                  <a:cubicBezTo>
                    <a:pt x="13661" y="2263"/>
                    <a:pt x="13661" y="2263"/>
                    <a:pt x="13661" y="2263"/>
                  </a:cubicBezTo>
                  <a:cubicBezTo>
                    <a:pt x="13610" y="2214"/>
                    <a:pt x="13559" y="2163"/>
                    <a:pt x="13507" y="2119"/>
                  </a:cubicBezTo>
                  <a:close/>
                  <a:moveTo>
                    <a:pt x="2586" y="2144"/>
                  </a:moveTo>
                  <a:lnTo>
                    <a:pt x="2586" y="2144"/>
                  </a:lnTo>
                  <a:cubicBezTo>
                    <a:pt x="2534" y="2192"/>
                    <a:pt x="2483" y="2240"/>
                    <a:pt x="2432" y="2291"/>
                  </a:cubicBezTo>
                  <a:cubicBezTo>
                    <a:pt x="2506" y="2365"/>
                    <a:pt x="2506" y="2365"/>
                    <a:pt x="2506" y="2365"/>
                  </a:cubicBezTo>
                  <a:cubicBezTo>
                    <a:pt x="2554" y="2317"/>
                    <a:pt x="2605" y="2269"/>
                    <a:pt x="2656" y="2221"/>
                  </a:cubicBezTo>
                  <a:lnTo>
                    <a:pt x="2586" y="2144"/>
                  </a:lnTo>
                  <a:close/>
                  <a:moveTo>
                    <a:pt x="13767" y="2365"/>
                  </a:moveTo>
                  <a:lnTo>
                    <a:pt x="13767" y="2365"/>
                  </a:lnTo>
                  <a:cubicBezTo>
                    <a:pt x="13693" y="2439"/>
                    <a:pt x="13693" y="2439"/>
                    <a:pt x="13693" y="2439"/>
                  </a:cubicBezTo>
                  <a:cubicBezTo>
                    <a:pt x="13741" y="2490"/>
                    <a:pt x="13789" y="2538"/>
                    <a:pt x="13837" y="2589"/>
                  </a:cubicBezTo>
                  <a:cubicBezTo>
                    <a:pt x="13914" y="2519"/>
                    <a:pt x="13914" y="2519"/>
                    <a:pt x="13914" y="2519"/>
                  </a:cubicBezTo>
                  <a:cubicBezTo>
                    <a:pt x="13866" y="2467"/>
                    <a:pt x="13815" y="2416"/>
                    <a:pt x="13767" y="2365"/>
                  </a:cubicBezTo>
                  <a:close/>
                  <a:moveTo>
                    <a:pt x="2326" y="2394"/>
                  </a:moveTo>
                  <a:lnTo>
                    <a:pt x="2326" y="2394"/>
                  </a:lnTo>
                  <a:cubicBezTo>
                    <a:pt x="2278" y="2445"/>
                    <a:pt x="2227" y="2496"/>
                    <a:pt x="2179" y="2547"/>
                  </a:cubicBezTo>
                  <a:cubicBezTo>
                    <a:pt x="2256" y="2618"/>
                    <a:pt x="2256" y="2618"/>
                    <a:pt x="2256" y="2618"/>
                  </a:cubicBezTo>
                  <a:cubicBezTo>
                    <a:pt x="2304" y="2567"/>
                    <a:pt x="2352" y="2519"/>
                    <a:pt x="2403" y="2467"/>
                  </a:cubicBezTo>
                  <a:lnTo>
                    <a:pt x="2326" y="2394"/>
                  </a:lnTo>
                  <a:close/>
                  <a:moveTo>
                    <a:pt x="14013" y="2624"/>
                  </a:moveTo>
                  <a:lnTo>
                    <a:pt x="14013" y="2624"/>
                  </a:lnTo>
                  <a:cubicBezTo>
                    <a:pt x="13936" y="2698"/>
                    <a:pt x="13936" y="2698"/>
                    <a:pt x="13936" y="2698"/>
                  </a:cubicBezTo>
                  <a:cubicBezTo>
                    <a:pt x="13984" y="2746"/>
                    <a:pt x="14029" y="2800"/>
                    <a:pt x="14077" y="2851"/>
                  </a:cubicBezTo>
                  <a:cubicBezTo>
                    <a:pt x="14154" y="2784"/>
                    <a:pt x="14154" y="2784"/>
                    <a:pt x="14154" y="2784"/>
                  </a:cubicBezTo>
                  <a:cubicBezTo>
                    <a:pt x="14109" y="2730"/>
                    <a:pt x="14061" y="2679"/>
                    <a:pt x="14013" y="2624"/>
                  </a:cubicBezTo>
                  <a:close/>
                  <a:moveTo>
                    <a:pt x="2080" y="2656"/>
                  </a:moveTo>
                  <a:lnTo>
                    <a:pt x="2080" y="2656"/>
                  </a:lnTo>
                  <a:cubicBezTo>
                    <a:pt x="2035" y="2707"/>
                    <a:pt x="1987" y="2762"/>
                    <a:pt x="1942" y="2813"/>
                  </a:cubicBezTo>
                  <a:cubicBezTo>
                    <a:pt x="2022" y="2883"/>
                    <a:pt x="2022" y="2883"/>
                    <a:pt x="2022" y="2883"/>
                  </a:cubicBezTo>
                  <a:cubicBezTo>
                    <a:pt x="2067" y="2829"/>
                    <a:pt x="2112" y="2778"/>
                    <a:pt x="2160" y="2727"/>
                  </a:cubicBezTo>
                  <a:lnTo>
                    <a:pt x="2080" y="2656"/>
                  </a:lnTo>
                  <a:close/>
                  <a:moveTo>
                    <a:pt x="14250" y="2896"/>
                  </a:moveTo>
                  <a:lnTo>
                    <a:pt x="14250" y="2896"/>
                  </a:lnTo>
                  <a:cubicBezTo>
                    <a:pt x="14170" y="2963"/>
                    <a:pt x="14170" y="2963"/>
                    <a:pt x="14170" y="2963"/>
                  </a:cubicBezTo>
                  <a:cubicBezTo>
                    <a:pt x="14215" y="3018"/>
                    <a:pt x="14259" y="3072"/>
                    <a:pt x="14301" y="3127"/>
                  </a:cubicBezTo>
                  <a:cubicBezTo>
                    <a:pt x="14384" y="3059"/>
                    <a:pt x="14384" y="3059"/>
                    <a:pt x="14384" y="3059"/>
                  </a:cubicBezTo>
                  <a:cubicBezTo>
                    <a:pt x="14339" y="3005"/>
                    <a:pt x="14295" y="2951"/>
                    <a:pt x="14250" y="2896"/>
                  </a:cubicBezTo>
                  <a:close/>
                  <a:moveTo>
                    <a:pt x="1846" y="2925"/>
                  </a:moveTo>
                  <a:lnTo>
                    <a:pt x="1846" y="2925"/>
                  </a:lnTo>
                  <a:cubicBezTo>
                    <a:pt x="1802" y="2979"/>
                    <a:pt x="1757" y="3037"/>
                    <a:pt x="1712" y="3091"/>
                  </a:cubicBezTo>
                  <a:cubicBezTo>
                    <a:pt x="1795" y="3155"/>
                    <a:pt x="1795" y="3155"/>
                    <a:pt x="1795" y="3155"/>
                  </a:cubicBezTo>
                  <a:cubicBezTo>
                    <a:pt x="1840" y="3101"/>
                    <a:pt x="1881" y="3047"/>
                    <a:pt x="1926" y="2992"/>
                  </a:cubicBezTo>
                  <a:lnTo>
                    <a:pt x="1846" y="2925"/>
                  </a:lnTo>
                  <a:close/>
                  <a:moveTo>
                    <a:pt x="14474" y="3178"/>
                  </a:moveTo>
                  <a:lnTo>
                    <a:pt x="14474" y="3178"/>
                  </a:lnTo>
                  <a:cubicBezTo>
                    <a:pt x="14391" y="3242"/>
                    <a:pt x="14391" y="3242"/>
                    <a:pt x="14391" y="3242"/>
                  </a:cubicBezTo>
                  <a:cubicBezTo>
                    <a:pt x="14432" y="3296"/>
                    <a:pt x="14474" y="3351"/>
                    <a:pt x="14516" y="3408"/>
                  </a:cubicBezTo>
                  <a:cubicBezTo>
                    <a:pt x="14602" y="3347"/>
                    <a:pt x="14602" y="3347"/>
                    <a:pt x="14602" y="3347"/>
                  </a:cubicBezTo>
                  <a:cubicBezTo>
                    <a:pt x="14560" y="3290"/>
                    <a:pt x="14519" y="3232"/>
                    <a:pt x="14474" y="3178"/>
                  </a:cubicBezTo>
                  <a:close/>
                  <a:moveTo>
                    <a:pt x="1622" y="3207"/>
                  </a:moveTo>
                  <a:lnTo>
                    <a:pt x="1622" y="3207"/>
                  </a:lnTo>
                  <a:cubicBezTo>
                    <a:pt x="1581" y="3264"/>
                    <a:pt x="1539" y="3322"/>
                    <a:pt x="1497" y="3379"/>
                  </a:cubicBezTo>
                  <a:cubicBezTo>
                    <a:pt x="1584" y="3440"/>
                    <a:pt x="1584" y="3440"/>
                    <a:pt x="1584" y="3440"/>
                  </a:cubicBezTo>
                  <a:cubicBezTo>
                    <a:pt x="1625" y="3383"/>
                    <a:pt x="1667" y="3325"/>
                    <a:pt x="1709" y="3271"/>
                  </a:cubicBezTo>
                  <a:lnTo>
                    <a:pt x="1622" y="3207"/>
                  </a:lnTo>
                  <a:close/>
                  <a:moveTo>
                    <a:pt x="14688" y="3466"/>
                  </a:moveTo>
                  <a:lnTo>
                    <a:pt x="14688" y="3466"/>
                  </a:lnTo>
                  <a:cubicBezTo>
                    <a:pt x="14602" y="3527"/>
                    <a:pt x="14602" y="3527"/>
                    <a:pt x="14602" y="3527"/>
                  </a:cubicBezTo>
                  <a:cubicBezTo>
                    <a:pt x="14640" y="3584"/>
                    <a:pt x="14679" y="3642"/>
                    <a:pt x="14717" y="3699"/>
                  </a:cubicBezTo>
                  <a:cubicBezTo>
                    <a:pt x="14804" y="3642"/>
                    <a:pt x="14804" y="3642"/>
                    <a:pt x="14804" y="3642"/>
                  </a:cubicBezTo>
                  <a:cubicBezTo>
                    <a:pt x="14765" y="3584"/>
                    <a:pt x="14727" y="3527"/>
                    <a:pt x="14688" y="3466"/>
                  </a:cubicBezTo>
                  <a:close/>
                  <a:moveTo>
                    <a:pt x="1414" y="3498"/>
                  </a:moveTo>
                  <a:lnTo>
                    <a:pt x="1414" y="3498"/>
                  </a:lnTo>
                  <a:cubicBezTo>
                    <a:pt x="1373" y="3555"/>
                    <a:pt x="1334" y="3616"/>
                    <a:pt x="1296" y="3674"/>
                  </a:cubicBezTo>
                  <a:cubicBezTo>
                    <a:pt x="1385" y="3731"/>
                    <a:pt x="1385" y="3731"/>
                    <a:pt x="1385" y="3731"/>
                  </a:cubicBezTo>
                  <a:cubicBezTo>
                    <a:pt x="1421" y="3674"/>
                    <a:pt x="1462" y="3616"/>
                    <a:pt x="1501" y="3559"/>
                  </a:cubicBezTo>
                  <a:lnTo>
                    <a:pt x="1414" y="3498"/>
                  </a:lnTo>
                  <a:close/>
                  <a:moveTo>
                    <a:pt x="14887" y="3767"/>
                  </a:moveTo>
                  <a:lnTo>
                    <a:pt x="14887" y="3767"/>
                  </a:lnTo>
                  <a:cubicBezTo>
                    <a:pt x="14797" y="3824"/>
                    <a:pt x="14797" y="3824"/>
                    <a:pt x="14797" y="3824"/>
                  </a:cubicBezTo>
                  <a:cubicBezTo>
                    <a:pt x="14832" y="3882"/>
                    <a:pt x="14871" y="3943"/>
                    <a:pt x="14906" y="4000"/>
                  </a:cubicBezTo>
                  <a:cubicBezTo>
                    <a:pt x="14996" y="3949"/>
                    <a:pt x="14996" y="3949"/>
                    <a:pt x="14996" y="3949"/>
                  </a:cubicBezTo>
                  <a:cubicBezTo>
                    <a:pt x="14960" y="3888"/>
                    <a:pt x="14922" y="3827"/>
                    <a:pt x="14887" y="3767"/>
                  </a:cubicBezTo>
                  <a:close/>
                  <a:moveTo>
                    <a:pt x="1216" y="3799"/>
                  </a:moveTo>
                  <a:lnTo>
                    <a:pt x="1216" y="3799"/>
                  </a:lnTo>
                  <a:cubicBezTo>
                    <a:pt x="1181" y="3860"/>
                    <a:pt x="1142" y="3920"/>
                    <a:pt x="1107" y="3978"/>
                  </a:cubicBezTo>
                  <a:cubicBezTo>
                    <a:pt x="1200" y="4032"/>
                    <a:pt x="1200" y="4032"/>
                    <a:pt x="1200" y="4032"/>
                  </a:cubicBezTo>
                  <a:cubicBezTo>
                    <a:pt x="1235" y="3975"/>
                    <a:pt x="1270" y="3914"/>
                    <a:pt x="1305" y="3856"/>
                  </a:cubicBezTo>
                  <a:lnTo>
                    <a:pt x="1216" y="3799"/>
                  </a:lnTo>
                  <a:close/>
                  <a:moveTo>
                    <a:pt x="15069" y="4077"/>
                  </a:moveTo>
                  <a:lnTo>
                    <a:pt x="15069" y="4077"/>
                  </a:lnTo>
                  <a:cubicBezTo>
                    <a:pt x="14980" y="4128"/>
                    <a:pt x="14980" y="4128"/>
                    <a:pt x="14980" y="4128"/>
                  </a:cubicBezTo>
                  <a:cubicBezTo>
                    <a:pt x="15015" y="4189"/>
                    <a:pt x="15047" y="4250"/>
                    <a:pt x="15079" y="4311"/>
                  </a:cubicBezTo>
                  <a:cubicBezTo>
                    <a:pt x="15172" y="4260"/>
                    <a:pt x="15172" y="4260"/>
                    <a:pt x="15172" y="4260"/>
                  </a:cubicBezTo>
                  <a:cubicBezTo>
                    <a:pt x="15140" y="4199"/>
                    <a:pt x="15104" y="4138"/>
                    <a:pt x="15069" y="4077"/>
                  </a:cubicBezTo>
                  <a:close/>
                  <a:moveTo>
                    <a:pt x="1033" y="4106"/>
                  </a:moveTo>
                  <a:lnTo>
                    <a:pt x="1033" y="4106"/>
                  </a:lnTo>
                  <a:cubicBezTo>
                    <a:pt x="1001" y="4167"/>
                    <a:pt x="966" y="4231"/>
                    <a:pt x="934" y="4291"/>
                  </a:cubicBezTo>
                  <a:cubicBezTo>
                    <a:pt x="1027" y="4343"/>
                    <a:pt x="1027" y="4343"/>
                    <a:pt x="1027" y="4343"/>
                  </a:cubicBezTo>
                  <a:cubicBezTo>
                    <a:pt x="1059" y="4282"/>
                    <a:pt x="1091" y="4218"/>
                    <a:pt x="1126" y="4160"/>
                  </a:cubicBezTo>
                  <a:lnTo>
                    <a:pt x="1033" y="4106"/>
                  </a:lnTo>
                  <a:close/>
                  <a:moveTo>
                    <a:pt x="15242" y="4394"/>
                  </a:moveTo>
                  <a:lnTo>
                    <a:pt x="15242" y="4394"/>
                  </a:lnTo>
                  <a:cubicBezTo>
                    <a:pt x="15149" y="4442"/>
                    <a:pt x="15149" y="4442"/>
                    <a:pt x="15149" y="4442"/>
                  </a:cubicBezTo>
                  <a:cubicBezTo>
                    <a:pt x="15178" y="4503"/>
                    <a:pt x="15210" y="4564"/>
                    <a:pt x="15242" y="4628"/>
                  </a:cubicBezTo>
                  <a:cubicBezTo>
                    <a:pt x="15335" y="4583"/>
                    <a:pt x="15335" y="4583"/>
                    <a:pt x="15335" y="4583"/>
                  </a:cubicBezTo>
                  <a:cubicBezTo>
                    <a:pt x="15306" y="4519"/>
                    <a:pt x="15274" y="4455"/>
                    <a:pt x="15242" y="4394"/>
                  </a:cubicBezTo>
                  <a:close/>
                  <a:moveTo>
                    <a:pt x="864" y="4423"/>
                  </a:moveTo>
                  <a:lnTo>
                    <a:pt x="864" y="4423"/>
                  </a:lnTo>
                  <a:cubicBezTo>
                    <a:pt x="835" y="4487"/>
                    <a:pt x="803" y="4551"/>
                    <a:pt x="771" y="4612"/>
                  </a:cubicBezTo>
                  <a:cubicBezTo>
                    <a:pt x="867" y="4656"/>
                    <a:pt x="867" y="4656"/>
                    <a:pt x="867" y="4656"/>
                  </a:cubicBezTo>
                  <a:cubicBezTo>
                    <a:pt x="896" y="4596"/>
                    <a:pt x="928" y="4532"/>
                    <a:pt x="960" y="4471"/>
                  </a:cubicBezTo>
                  <a:lnTo>
                    <a:pt x="864" y="4423"/>
                  </a:lnTo>
                  <a:close/>
                  <a:moveTo>
                    <a:pt x="15399" y="4717"/>
                  </a:moveTo>
                  <a:lnTo>
                    <a:pt x="15399" y="4717"/>
                  </a:lnTo>
                  <a:cubicBezTo>
                    <a:pt x="15303" y="4759"/>
                    <a:pt x="15303" y="4759"/>
                    <a:pt x="15303" y="4759"/>
                  </a:cubicBezTo>
                  <a:cubicBezTo>
                    <a:pt x="15332" y="4823"/>
                    <a:pt x="15360" y="4887"/>
                    <a:pt x="15386" y="4951"/>
                  </a:cubicBezTo>
                  <a:cubicBezTo>
                    <a:pt x="15482" y="4909"/>
                    <a:pt x="15482" y="4909"/>
                    <a:pt x="15482" y="4909"/>
                  </a:cubicBezTo>
                  <a:cubicBezTo>
                    <a:pt x="15456" y="4845"/>
                    <a:pt x="15428" y="4781"/>
                    <a:pt x="15399" y="4717"/>
                  </a:cubicBezTo>
                  <a:close/>
                  <a:moveTo>
                    <a:pt x="710" y="4746"/>
                  </a:moveTo>
                  <a:lnTo>
                    <a:pt x="710" y="4746"/>
                  </a:lnTo>
                  <a:cubicBezTo>
                    <a:pt x="681" y="4810"/>
                    <a:pt x="653" y="4874"/>
                    <a:pt x="627" y="4938"/>
                  </a:cubicBezTo>
                  <a:cubicBezTo>
                    <a:pt x="723" y="4980"/>
                    <a:pt x="723" y="4980"/>
                    <a:pt x="723" y="4980"/>
                  </a:cubicBezTo>
                  <a:cubicBezTo>
                    <a:pt x="749" y="4916"/>
                    <a:pt x="777" y="4852"/>
                    <a:pt x="806" y="4791"/>
                  </a:cubicBezTo>
                  <a:lnTo>
                    <a:pt x="710" y="4746"/>
                  </a:lnTo>
                  <a:close/>
                  <a:moveTo>
                    <a:pt x="15540" y="5047"/>
                  </a:moveTo>
                  <a:lnTo>
                    <a:pt x="15540" y="5047"/>
                  </a:lnTo>
                  <a:cubicBezTo>
                    <a:pt x="15444" y="5088"/>
                    <a:pt x="15444" y="5088"/>
                    <a:pt x="15444" y="5088"/>
                  </a:cubicBezTo>
                  <a:cubicBezTo>
                    <a:pt x="15469" y="5152"/>
                    <a:pt x="15495" y="5216"/>
                    <a:pt x="15517" y="5280"/>
                  </a:cubicBezTo>
                  <a:cubicBezTo>
                    <a:pt x="15616" y="5245"/>
                    <a:pt x="15616" y="5245"/>
                    <a:pt x="15616" y="5245"/>
                  </a:cubicBezTo>
                  <a:cubicBezTo>
                    <a:pt x="15591" y="5178"/>
                    <a:pt x="15565" y="5114"/>
                    <a:pt x="15540" y="5047"/>
                  </a:cubicBezTo>
                  <a:close/>
                  <a:moveTo>
                    <a:pt x="569" y="5076"/>
                  </a:moveTo>
                  <a:lnTo>
                    <a:pt x="569" y="5076"/>
                  </a:lnTo>
                  <a:cubicBezTo>
                    <a:pt x="544" y="5140"/>
                    <a:pt x="518" y="5207"/>
                    <a:pt x="496" y="5274"/>
                  </a:cubicBezTo>
                  <a:cubicBezTo>
                    <a:pt x="595" y="5309"/>
                    <a:pt x="595" y="5309"/>
                    <a:pt x="595" y="5309"/>
                  </a:cubicBezTo>
                  <a:cubicBezTo>
                    <a:pt x="617" y="5245"/>
                    <a:pt x="643" y="5178"/>
                    <a:pt x="669" y="5114"/>
                  </a:cubicBezTo>
                  <a:lnTo>
                    <a:pt x="569" y="5076"/>
                  </a:lnTo>
                  <a:close/>
                  <a:moveTo>
                    <a:pt x="15668" y="5386"/>
                  </a:moveTo>
                  <a:lnTo>
                    <a:pt x="15668" y="5386"/>
                  </a:lnTo>
                  <a:cubicBezTo>
                    <a:pt x="15568" y="5418"/>
                    <a:pt x="15568" y="5418"/>
                    <a:pt x="15568" y="5418"/>
                  </a:cubicBezTo>
                  <a:cubicBezTo>
                    <a:pt x="15591" y="5485"/>
                    <a:pt x="15613" y="5552"/>
                    <a:pt x="15636" y="5616"/>
                  </a:cubicBezTo>
                  <a:cubicBezTo>
                    <a:pt x="15735" y="5584"/>
                    <a:pt x="15735" y="5584"/>
                    <a:pt x="15735" y="5584"/>
                  </a:cubicBezTo>
                  <a:cubicBezTo>
                    <a:pt x="15712" y="5517"/>
                    <a:pt x="15690" y="5450"/>
                    <a:pt x="15668" y="5386"/>
                  </a:cubicBezTo>
                  <a:close/>
                  <a:moveTo>
                    <a:pt x="445" y="5412"/>
                  </a:moveTo>
                  <a:lnTo>
                    <a:pt x="445" y="5412"/>
                  </a:lnTo>
                  <a:cubicBezTo>
                    <a:pt x="422" y="5479"/>
                    <a:pt x="400" y="5546"/>
                    <a:pt x="377" y="5613"/>
                  </a:cubicBezTo>
                  <a:cubicBezTo>
                    <a:pt x="480" y="5645"/>
                    <a:pt x="480" y="5645"/>
                    <a:pt x="480" y="5645"/>
                  </a:cubicBezTo>
                  <a:cubicBezTo>
                    <a:pt x="499" y="5578"/>
                    <a:pt x="521" y="5511"/>
                    <a:pt x="544" y="5447"/>
                  </a:cubicBezTo>
                  <a:lnTo>
                    <a:pt x="445" y="5412"/>
                  </a:lnTo>
                  <a:close/>
                  <a:moveTo>
                    <a:pt x="15780" y="5728"/>
                  </a:moveTo>
                  <a:lnTo>
                    <a:pt x="15780" y="5728"/>
                  </a:lnTo>
                  <a:cubicBezTo>
                    <a:pt x="15677" y="5757"/>
                    <a:pt x="15677" y="5757"/>
                    <a:pt x="15677" y="5757"/>
                  </a:cubicBezTo>
                  <a:cubicBezTo>
                    <a:pt x="15700" y="5824"/>
                    <a:pt x="15719" y="5892"/>
                    <a:pt x="15735" y="5959"/>
                  </a:cubicBezTo>
                  <a:cubicBezTo>
                    <a:pt x="15837" y="5930"/>
                    <a:pt x="15837" y="5930"/>
                    <a:pt x="15837" y="5930"/>
                  </a:cubicBezTo>
                  <a:cubicBezTo>
                    <a:pt x="15818" y="5863"/>
                    <a:pt x="15799" y="5796"/>
                    <a:pt x="15780" y="5728"/>
                  </a:cubicBezTo>
                  <a:close/>
                  <a:moveTo>
                    <a:pt x="336" y="5754"/>
                  </a:moveTo>
                  <a:lnTo>
                    <a:pt x="336" y="5754"/>
                  </a:lnTo>
                  <a:cubicBezTo>
                    <a:pt x="313" y="5821"/>
                    <a:pt x="294" y="5888"/>
                    <a:pt x="278" y="5956"/>
                  </a:cubicBezTo>
                  <a:cubicBezTo>
                    <a:pt x="377" y="5985"/>
                    <a:pt x="377" y="5985"/>
                    <a:pt x="377" y="5985"/>
                  </a:cubicBezTo>
                  <a:cubicBezTo>
                    <a:pt x="397" y="5917"/>
                    <a:pt x="416" y="5850"/>
                    <a:pt x="435" y="5783"/>
                  </a:cubicBezTo>
                  <a:lnTo>
                    <a:pt x="336" y="5754"/>
                  </a:lnTo>
                  <a:close/>
                  <a:moveTo>
                    <a:pt x="15876" y="6074"/>
                  </a:moveTo>
                  <a:lnTo>
                    <a:pt x="15876" y="6074"/>
                  </a:lnTo>
                  <a:cubicBezTo>
                    <a:pt x="15773" y="6100"/>
                    <a:pt x="15773" y="6100"/>
                    <a:pt x="15773" y="6100"/>
                  </a:cubicBezTo>
                  <a:cubicBezTo>
                    <a:pt x="15789" y="6167"/>
                    <a:pt x="15808" y="6234"/>
                    <a:pt x="15821" y="6301"/>
                  </a:cubicBezTo>
                  <a:cubicBezTo>
                    <a:pt x="15924" y="6279"/>
                    <a:pt x="15924" y="6279"/>
                    <a:pt x="15924" y="6279"/>
                  </a:cubicBezTo>
                  <a:cubicBezTo>
                    <a:pt x="15911" y="6212"/>
                    <a:pt x="15892" y="6141"/>
                    <a:pt x="15876" y="6074"/>
                  </a:cubicBezTo>
                  <a:close/>
                  <a:moveTo>
                    <a:pt x="240" y="6100"/>
                  </a:moveTo>
                  <a:lnTo>
                    <a:pt x="240" y="6100"/>
                  </a:lnTo>
                  <a:cubicBezTo>
                    <a:pt x="224" y="6167"/>
                    <a:pt x="208" y="6237"/>
                    <a:pt x="192" y="6305"/>
                  </a:cubicBezTo>
                  <a:cubicBezTo>
                    <a:pt x="294" y="6330"/>
                    <a:pt x="294" y="6330"/>
                    <a:pt x="294" y="6330"/>
                  </a:cubicBezTo>
                  <a:cubicBezTo>
                    <a:pt x="310" y="6260"/>
                    <a:pt x="326" y="6193"/>
                    <a:pt x="342" y="6125"/>
                  </a:cubicBezTo>
                  <a:lnTo>
                    <a:pt x="240" y="6100"/>
                  </a:lnTo>
                  <a:close/>
                  <a:moveTo>
                    <a:pt x="15956" y="6423"/>
                  </a:moveTo>
                  <a:lnTo>
                    <a:pt x="15956" y="6423"/>
                  </a:lnTo>
                  <a:cubicBezTo>
                    <a:pt x="15853" y="6445"/>
                    <a:pt x="15853" y="6445"/>
                    <a:pt x="15853" y="6445"/>
                  </a:cubicBezTo>
                  <a:cubicBezTo>
                    <a:pt x="15866" y="6513"/>
                    <a:pt x="15879" y="6583"/>
                    <a:pt x="15892" y="6650"/>
                  </a:cubicBezTo>
                  <a:cubicBezTo>
                    <a:pt x="15997" y="6631"/>
                    <a:pt x="15997" y="6631"/>
                    <a:pt x="15997" y="6631"/>
                  </a:cubicBezTo>
                  <a:cubicBezTo>
                    <a:pt x="15984" y="6561"/>
                    <a:pt x="15972" y="6493"/>
                    <a:pt x="15956" y="6423"/>
                  </a:cubicBezTo>
                  <a:close/>
                  <a:moveTo>
                    <a:pt x="160" y="6452"/>
                  </a:moveTo>
                  <a:lnTo>
                    <a:pt x="160" y="6452"/>
                  </a:lnTo>
                  <a:cubicBezTo>
                    <a:pt x="147" y="6519"/>
                    <a:pt x="134" y="6589"/>
                    <a:pt x="121" y="6660"/>
                  </a:cubicBezTo>
                  <a:cubicBezTo>
                    <a:pt x="224" y="6676"/>
                    <a:pt x="224" y="6676"/>
                    <a:pt x="224" y="6676"/>
                  </a:cubicBezTo>
                  <a:cubicBezTo>
                    <a:pt x="237" y="6609"/>
                    <a:pt x="249" y="6538"/>
                    <a:pt x="265" y="6471"/>
                  </a:cubicBezTo>
                  <a:lnTo>
                    <a:pt x="160" y="6452"/>
                  </a:lnTo>
                  <a:close/>
                  <a:moveTo>
                    <a:pt x="16020" y="6778"/>
                  </a:moveTo>
                  <a:lnTo>
                    <a:pt x="16020" y="6778"/>
                  </a:lnTo>
                  <a:cubicBezTo>
                    <a:pt x="15917" y="6794"/>
                    <a:pt x="15917" y="6794"/>
                    <a:pt x="15917" y="6794"/>
                  </a:cubicBezTo>
                  <a:cubicBezTo>
                    <a:pt x="15927" y="6861"/>
                    <a:pt x="15936" y="6932"/>
                    <a:pt x="15946" y="6999"/>
                  </a:cubicBezTo>
                  <a:cubicBezTo>
                    <a:pt x="16052" y="6986"/>
                    <a:pt x="16052" y="6986"/>
                    <a:pt x="16052" y="6986"/>
                  </a:cubicBezTo>
                  <a:cubicBezTo>
                    <a:pt x="16042" y="6916"/>
                    <a:pt x="16033" y="6845"/>
                    <a:pt x="16020" y="6778"/>
                  </a:cubicBezTo>
                  <a:close/>
                  <a:moveTo>
                    <a:pt x="96" y="6804"/>
                  </a:moveTo>
                  <a:lnTo>
                    <a:pt x="96" y="6804"/>
                  </a:lnTo>
                  <a:cubicBezTo>
                    <a:pt x="86" y="6874"/>
                    <a:pt x="76" y="6945"/>
                    <a:pt x="67" y="7015"/>
                  </a:cubicBezTo>
                  <a:cubicBezTo>
                    <a:pt x="173" y="7028"/>
                    <a:pt x="173" y="7028"/>
                    <a:pt x="173" y="7028"/>
                  </a:cubicBezTo>
                  <a:cubicBezTo>
                    <a:pt x="182" y="6957"/>
                    <a:pt x="192" y="6890"/>
                    <a:pt x="201" y="6820"/>
                  </a:cubicBezTo>
                  <a:lnTo>
                    <a:pt x="96" y="6804"/>
                  </a:lnTo>
                  <a:close/>
                  <a:moveTo>
                    <a:pt x="16071" y="7133"/>
                  </a:moveTo>
                  <a:lnTo>
                    <a:pt x="16071" y="7133"/>
                  </a:lnTo>
                  <a:cubicBezTo>
                    <a:pt x="15965" y="7146"/>
                    <a:pt x="15965" y="7146"/>
                    <a:pt x="15965" y="7146"/>
                  </a:cubicBezTo>
                  <a:cubicBezTo>
                    <a:pt x="15972" y="7213"/>
                    <a:pt x="15981" y="7284"/>
                    <a:pt x="15984" y="7351"/>
                  </a:cubicBezTo>
                  <a:cubicBezTo>
                    <a:pt x="16090" y="7341"/>
                    <a:pt x="16090" y="7341"/>
                    <a:pt x="16090" y="7341"/>
                  </a:cubicBezTo>
                  <a:cubicBezTo>
                    <a:pt x="16084" y="7274"/>
                    <a:pt x="16077" y="7204"/>
                    <a:pt x="16071" y="7133"/>
                  </a:cubicBezTo>
                  <a:close/>
                  <a:moveTo>
                    <a:pt x="51" y="7159"/>
                  </a:moveTo>
                  <a:lnTo>
                    <a:pt x="51" y="7159"/>
                  </a:lnTo>
                  <a:cubicBezTo>
                    <a:pt x="41" y="7229"/>
                    <a:pt x="35" y="7300"/>
                    <a:pt x="28" y="7370"/>
                  </a:cubicBezTo>
                  <a:cubicBezTo>
                    <a:pt x="134" y="7380"/>
                    <a:pt x="134" y="7380"/>
                    <a:pt x="134" y="7380"/>
                  </a:cubicBezTo>
                  <a:cubicBezTo>
                    <a:pt x="141" y="7309"/>
                    <a:pt x="147" y="7242"/>
                    <a:pt x="153" y="7172"/>
                  </a:cubicBezTo>
                  <a:lnTo>
                    <a:pt x="51" y="7159"/>
                  </a:lnTo>
                  <a:close/>
                  <a:moveTo>
                    <a:pt x="16103" y="7492"/>
                  </a:moveTo>
                  <a:lnTo>
                    <a:pt x="16103" y="7492"/>
                  </a:lnTo>
                  <a:cubicBezTo>
                    <a:pt x="15997" y="7498"/>
                    <a:pt x="15997" y="7498"/>
                    <a:pt x="15997" y="7498"/>
                  </a:cubicBezTo>
                  <a:cubicBezTo>
                    <a:pt x="16004" y="7565"/>
                    <a:pt x="16007" y="7636"/>
                    <a:pt x="16010" y="7706"/>
                  </a:cubicBezTo>
                  <a:cubicBezTo>
                    <a:pt x="16116" y="7700"/>
                    <a:pt x="16116" y="7700"/>
                    <a:pt x="16116" y="7700"/>
                  </a:cubicBezTo>
                  <a:cubicBezTo>
                    <a:pt x="16113" y="7633"/>
                    <a:pt x="16106" y="7559"/>
                    <a:pt x="16103" y="7492"/>
                  </a:cubicBezTo>
                  <a:close/>
                  <a:moveTo>
                    <a:pt x="19" y="7517"/>
                  </a:moveTo>
                  <a:lnTo>
                    <a:pt x="19" y="7517"/>
                  </a:lnTo>
                  <a:cubicBezTo>
                    <a:pt x="12" y="7588"/>
                    <a:pt x="9" y="7658"/>
                    <a:pt x="6" y="7729"/>
                  </a:cubicBezTo>
                  <a:cubicBezTo>
                    <a:pt x="112" y="7732"/>
                    <a:pt x="112" y="7732"/>
                    <a:pt x="112" y="7732"/>
                  </a:cubicBezTo>
                  <a:cubicBezTo>
                    <a:pt x="115" y="7665"/>
                    <a:pt x="118" y="7594"/>
                    <a:pt x="125" y="7524"/>
                  </a:cubicBezTo>
                  <a:lnTo>
                    <a:pt x="19" y="7517"/>
                  </a:lnTo>
                  <a:close/>
                  <a:moveTo>
                    <a:pt x="16119" y="7850"/>
                  </a:moveTo>
                  <a:lnTo>
                    <a:pt x="16119" y="7850"/>
                  </a:lnTo>
                  <a:cubicBezTo>
                    <a:pt x="16013" y="7850"/>
                    <a:pt x="16013" y="7850"/>
                    <a:pt x="16013" y="7850"/>
                  </a:cubicBezTo>
                  <a:cubicBezTo>
                    <a:pt x="16016" y="7921"/>
                    <a:pt x="16016" y="7991"/>
                    <a:pt x="16016" y="8062"/>
                  </a:cubicBezTo>
                  <a:cubicBezTo>
                    <a:pt x="16016" y="8068"/>
                    <a:pt x="16016" y="8068"/>
                    <a:pt x="16016" y="8068"/>
                  </a:cubicBezTo>
                  <a:cubicBezTo>
                    <a:pt x="16122" y="8068"/>
                    <a:pt x="16122" y="8068"/>
                    <a:pt x="16122" y="8068"/>
                  </a:cubicBezTo>
                  <a:cubicBezTo>
                    <a:pt x="16122" y="8062"/>
                    <a:pt x="16122" y="8062"/>
                    <a:pt x="16122" y="8062"/>
                  </a:cubicBezTo>
                  <a:cubicBezTo>
                    <a:pt x="16122" y="7991"/>
                    <a:pt x="16122" y="7921"/>
                    <a:pt x="16119" y="7850"/>
                  </a:cubicBezTo>
                  <a:close/>
                  <a:moveTo>
                    <a:pt x="3" y="7876"/>
                  </a:moveTo>
                  <a:lnTo>
                    <a:pt x="3" y="7876"/>
                  </a:lnTo>
                  <a:cubicBezTo>
                    <a:pt x="0" y="7937"/>
                    <a:pt x="0" y="8001"/>
                    <a:pt x="0" y="8062"/>
                  </a:cubicBezTo>
                  <a:cubicBezTo>
                    <a:pt x="0" y="8068"/>
                    <a:pt x="0" y="8077"/>
                    <a:pt x="0" y="8087"/>
                  </a:cubicBezTo>
                  <a:cubicBezTo>
                    <a:pt x="105" y="8087"/>
                    <a:pt x="105" y="8087"/>
                    <a:pt x="105" y="8087"/>
                  </a:cubicBezTo>
                  <a:cubicBezTo>
                    <a:pt x="105" y="8077"/>
                    <a:pt x="105" y="8068"/>
                    <a:pt x="105" y="8062"/>
                  </a:cubicBezTo>
                  <a:cubicBezTo>
                    <a:pt x="105" y="8001"/>
                    <a:pt x="105" y="7940"/>
                    <a:pt x="109" y="7879"/>
                  </a:cubicBezTo>
                  <a:lnTo>
                    <a:pt x="3" y="7876"/>
                  </a:lnTo>
                  <a:close/>
                  <a:moveTo>
                    <a:pt x="16016" y="8215"/>
                  </a:moveTo>
                  <a:lnTo>
                    <a:pt x="16016" y="8215"/>
                  </a:lnTo>
                  <a:cubicBezTo>
                    <a:pt x="16013" y="8285"/>
                    <a:pt x="16013" y="8353"/>
                    <a:pt x="16010" y="8423"/>
                  </a:cubicBezTo>
                  <a:cubicBezTo>
                    <a:pt x="16113" y="8430"/>
                    <a:pt x="16113" y="8430"/>
                    <a:pt x="16113" y="8430"/>
                  </a:cubicBezTo>
                  <a:cubicBezTo>
                    <a:pt x="16116" y="8359"/>
                    <a:pt x="16119" y="8285"/>
                    <a:pt x="16122" y="8218"/>
                  </a:cubicBezTo>
                  <a:lnTo>
                    <a:pt x="16016" y="8215"/>
                  </a:lnTo>
                  <a:close/>
                  <a:moveTo>
                    <a:pt x="109" y="8234"/>
                  </a:moveTo>
                  <a:lnTo>
                    <a:pt x="109" y="8234"/>
                  </a:lnTo>
                  <a:cubicBezTo>
                    <a:pt x="3" y="8234"/>
                    <a:pt x="3" y="8234"/>
                    <a:pt x="3" y="8234"/>
                  </a:cubicBezTo>
                  <a:cubicBezTo>
                    <a:pt x="3" y="8305"/>
                    <a:pt x="6" y="8378"/>
                    <a:pt x="9" y="8446"/>
                  </a:cubicBezTo>
                  <a:cubicBezTo>
                    <a:pt x="115" y="8442"/>
                    <a:pt x="115" y="8442"/>
                    <a:pt x="115" y="8442"/>
                  </a:cubicBezTo>
                  <a:cubicBezTo>
                    <a:pt x="112" y="8372"/>
                    <a:pt x="109" y="8302"/>
                    <a:pt x="109" y="8234"/>
                  </a:cubicBezTo>
                  <a:close/>
                  <a:moveTo>
                    <a:pt x="16000" y="8570"/>
                  </a:moveTo>
                  <a:lnTo>
                    <a:pt x="16000" y="8570"/>
                  </a:lnTo>
                  <a:cubicBezTo>
                    <a:pt x="15997" y="8638"/>
                    <a:pt x="15991" y="8708"/>
                    <a:pt x="15984" y="8778"/>
                  </a:cubicBezTo>
                  <a:cubicBezTo>
                    <a:pt x="16090" y="8788"/>
                    <a:pt x="16090" y="8788"/>
                    <a:pt x="16090" y="8788"/>
                  </a:cubicBezTo>
                  <a:cubicBezTo>
                    <a:pt x="16097" y="8718"/>
                    <a:pt x="16103" y="8647"/>
                    <a:pt x="16106" y="8577"/>
                  </a:cubicBezTo>
                  <a:lnTo>
                    <a:pt x="16000" y="8570"/>
                  </a:lnTo>
                  <a:close/>
                  <a:moveTo>
                    <a:pt x="121" y="8586"/>
                  </a:moveTo>
                  <a:lnTo>
                    <a:pt x="121" y="8586"/>
                  </a:lnTo>
                  <a:cubicBezTo>
                    <a:pt x="19" y="8596"/>
                    <a:pt x="19" y="8596"/>
                    <a:pt x="19" y="8596"/>
                  </a:cubicBezTo>
                  <a:cubicBezTo>
                    <a:pt x="22" y="8663"/>
                    <a:pt x="28" y="8737"/>
                    <a:pt x="35" y="8804"/>
                  </a:cubicBezTo>
                  <a:cubicBezTo>
                    <a:pt x="137" y="8794"/>
                    <a:pt x="137" y="8794"/>
                    <a:pt x="137" y="8794"/>
                  </a:cubicBezTo>
                  <a:cubicBezTo>
                    <a:pt x="131" y="8727"/>
                    <a:pt x="128" y="8657"/>
                    <a:pt x="121" y="8586"/>
                  </a:cubicBezTo>
                  <a:close/>
                  <a:moveTo>
                    <a:pt x="15972" y="8922"/>
                  </a:moveTo>
                  <a:lnTo>
                    <a:pt x="15972" y="8922"/>
                  </a:lnTo>
                  <a:cubicBezTo>
                    <a:pt x="15962" y="8993"/>
                    <a:pt x="15956" y="9060"/>
                    <a:pt x="15946" y="9130"/>
                  </a:cubicBezTo>
                  <a:cubicBezTo>
                    <a:pt x="16049" y="9143"/>
                    <a:pt x="16049" y="9143"/>
                    <a:pt x="16049" y="9143"/>
                  </a:cubicBezTo>
                  <a:cubicBezTo>
                    <a:pt x="16058" y="9073"/>
                    <a:pt x="16068" y="9002"/>
                    <a:pt x="16074" y="8935"/>
                  </a:cubicBezTo>
                  <a:lnTo>
                    <a:pt x="15972" y="8922"/>
                  </a:lnTo>
                  <a:close/>
                  <a:moveTo>
                    <a:pt x="153" y="8942"/>
                  </a:moveTo>
                  <a:lnTo>
                    <a:pt x="153" y="8942"/>
                  </a:lnTo>
                  <a:cubicBezTo>
                    <a:pt x="48" y="8951"/>
                    <a:pt x="48" y="8951"/>
                    <a:pt x="48" y="8951"/>
                  </a:cubicBezTo>
                  <a:cubicBezTo>
                    <a:pt x="57" y="9022"/>
                    <a:pt x="64" y="9092"/>
                    <a:pt x="73" y="9162"/>
                  </a:cubicBezTo>
                  <a:cubicBezTo>
                    <a:pt x="179" y="9146"/>
                    <a:pt x="179" y="9146"/>
                    <a:pt x="179" y="9146"/>
                  </a:cubicBezTo>
                  <a:cubicBezTo>
                    <a:pt x="169" y="9079"/>
                    <a:pt x="160" y="9009"/>
                    <a:pt x="153" y="8942"/>
                  </a:cubicBezTo>
                  <a:close/>
                  <a:moveTo>
                    <a:pt x="15924" y="9274"/>
                  </a:moveTo>
                  <a:lnTo>
                    <a:pt x="15924" y="9274"/>
                  </a:lnTo>
                  <a:cubicBezTo>
                    <a:pt x="15914" y="9342"/>
                    <a:pt x="15905" y="9412"/>
                    <a:pt x="15892" y="9479"/>
                  </a:cubicBezTo>
                  <a:cubicBezTo>
                    <a:pt x="15994" y="9498"/>
                    <a:pt x="15994" y="9498"/>
                    <a:pt x="15994" y="9498"/>
                  </a:cubicBezTo>
                  <a:cubicBezTo>
                    <a:pt x="16007" y="9428"/>
                    <a:pt x="16020" y="9358"/>
                    <a:pt x="16029" y="9290"/>
                  </a:cubicBezTo>
                  <a:lnTo>
                    <a:pt x="15924" y="9274"/>
                  </a:lnTo>
                  <a:close/>
                  <a:moveTo>
                    <a:pt x="201" y="9294"/>
                  </a:moveTo>
                  <a:lnTo>
                    <a:pt x="201" y="9294"/>
                  </a:lnTo>
                  <a:cubicBezTo>
                    <a:pt x="96" y="9310"/>
                    <a:pt x="96" y="9310"/>
                    <a:pt x="96" y="9310"/>
                  </a:cubicBezTo>
                  <a:cubicBezTo>
                    <a:pt x="105" y="9377"/>
                    <a:pt x="118" y="9447"/>
                    <a:pt x="131" y="9517"/>
                  </a:cubicBezTo>
                  <a:cubicBezTo>
                    <a:pt x="233" y="9498"/>
                    <a:pt x="233" y="9498"/>
                    <a:pt x="233" y="9498"/>
                  </a:cubicBezTo>
                  <a:cubicBezTo>
                    <a:pt x="224" y="9431"/>
                    <a:pt x="211" y="9361"/>
                    <a:pt x="201" y="9294"/>
                  </a:cubicBezTo>
                  <a:close/>
                  <a:moveTo>
                    <a:pt x="15863" y="9622"/>
                  </a:moveTo>
                  <a:lnTo>
                    <a:pt x="15863" y="9622"/>
                  </a:lnTo>
                  <a:cubicBezTo>
                    <a:pt x="15850" y="9689"/>
                    <a:pt x="15834" y="9760"/>
                    <a:pt x="15821" y="9827"/>
                  </a:cubicBezTo>
                  <a:cubicBezTo>
                    <a:pt x="15924" y="9850"/>
                    <a:pt x="15924" y="9850"/>
                    <a:pt x="15924" y="9850"/>
                  </a:cubicBezTo>
                  <a:cubicBezTo>
                    <a:pt x="15940" y="9782"/>
                    <a:pt x="15952" y="9712"/>
                    <a:pt x="15965" y="9641"/>
                  </a:cubicBezTo>
                  <a:lnTo>
                    <a:pt x="15863" y="9622"/>
                  </a:lnTo>
                  <a:close/>
                  <a:moveTo>
                    <a:pt x="262" y="9641"/>
                  </a:moveTo>
                  <a:lnTo>
                    <a:pt x="262" y="9641"/>
                  </a:lnTo>
                  <a:cubicBezTo>
                    <a:pt x="160" y="9661"/>
                    <a:pt x="160" y="9661"/>
                    <a:pt x="160" y="9661"/>
                  </a:cubicBezTo>
                  <a:cubicBezTo>
                    <a:pt x="173" y="9731"/>
                    <a:pt x="189" y="9798"/>
                    <a:pt x="205" y="9869"/>
                  </a:cubicBezTo>
                  <a:cubicBezTo>
                    <a:pt x="307" y="9843"/>
                    <a:pt x="307" y="9843"/>
                    <a:pt x="307" y="9843"/>
                  </a:cubicBezTo>
                  <a:cubicBezTo>
                    <a:pt x="291" y="9776"/>
                    <a:pt x="275" y="9709"/>
                    <a:pt x="262" y="9641"/>
                  </a:cubicBezTo>
                  <a:close/>
                  <a:moveTo>
                    <a:pt x="15786" y="9968"/>
                  </a:moveTo>
                  <a:lnTo>
                    <a:pt x="15786" y="9968"/>
                  </a:lnTo>
                  <a:cubicBezTo>
                    <a:pt x="15770" y="10035"/>
                    <a:pt x="15751" y="10102"/>
                    <a:pt x="15735" y="10170"/>
                  </a:cubicBezTo>
                  <a:cubicBezTo>
                    <a:pt x="15834" y="10198"/>
                    <a:pt x="15834" y="10198"/>
                    <a:pt x="15834" y="10198"/>
                  </a:cubicBezTo>
                  <a:cubicBezTo>
                    <a:pt x="15853" y="10131"/>
                    <a:pt x="15872" y="10061"/>
                    <a:pt x="15888" y="9993"/>
                  </a:cubicBezTo>
                  <a:lnTo>
                    <a:pt x="15786" y="9968"/>
                  </a:lnTo>
                  <a:close/>
                  <a:moveTo>
                    <a:pt x="339" y="9987"/>
                  </a:moveTo>
                  <a:lnTo>
                    <a:pt x="339" y="9987"/>
                  </a:lnTo>
                  <a:cubicBezTo>
                    <a:pt x="237" y="10013"/>
                    <a:pt x="237" y="10013"/>
                    <a:pt x="237" y="10013"/>
                  </a:cubicBezTo>
                  <a:cubicBezTo>
                    <a:pt x="256" y="10080"/>
                    <a:pt x="272" y="10147"/>
                    <a:pt x="291" y="10214"/>
                  </a:cubicBezTo>
                  <a:cubicBezTo>
                    <a:pt x="393" y="10189"/>
                    <a:pt x="393" y="10189"/>
                    <a:pt x="393" y="10189"/>
                  </a:cubicBezTo>
                  <a:cubicBezTo>
                    <a:pt x="374" y="10122"/>
                    <a:pt x="358" y="10054"/>
                    <a:pt x="339" y="9987"/>
                  </a:cubicBezTo>
                  <a:close/>
                  <a:moveTo>
                    <a:pt x="15693" y="10310"/>
                  </a:moveTo>
                  <a:lnTo>
                    <a:pt x="15693" y="10310"/>
                  </a:lnTo>
                  <a:cubicBezTo>
                    <a:pt x="15674" y="10378"/>
                    <a:pt x="15655" y="10445"/>
                    <a:pt x="15632" y="10509"/>
                  </a:cubicBezTo>
                  <a:cubicBezTo>
                    <a:pt x="15732" y="10541"/>
                    <a:pt x="15732" y="10541"/>
                    <a:pt x="15732" y="10541"/>
                  </a:cubicBezTo>
                  <a:cubicBezTo>
                    <a:pt x="15754" y="10473"/>
                    <a:pt x="15777" y="10406"/>
                    <a:pt x="15796" y="10339"/>
                  </a:cubicBezTo>
                  <a:lnTo>
                    <a:pt x="15693" y="10310"/>
                  </a:lnTo>
                  <a:close/>
                  <a:moveTo>
                    <a:pt x="432" y="10330"/>
                  </a:moveTo>
                  <a:lnTo>
                    <a:pt x="432" y="10330"/>
                  </a:lnTo>
                  <a:cubicBezTo>
                    <a:pt x="333" y="10358"/>
                    <a:pt x="333" y="10358"/>
                    <a:pt x="333" y="10358"/>
                  </a:cubicBezTo>
                  <a:cubicBezTo>
                    <a:pt x="352" y="10426"/>
                    <a:pt x="374" y="10493"/>
                    <a:pt x="397" y="10560"/>
                  </a:cubicBezTo>
                  <a:cubicBezTo>
                    <a:pt x="496" y="10528"/>
                    <a:pt x="496" y="10528"/>
                    <a:pt x="496" y="10528"/>
                  </a:cubicBezTo>
                  <a:cubicBezTo>
                    <a:pt x="473" y="10461"/>
                    <a:pt x="454" y="10394"/>
                    <a:pt x="432" y="10330"/>
                  </a:cubicBezTo>
                  <a:close/>
                  <a:moveTo>
                    <a:pt x="15588" y="10646"/>
                  </a:moveTo>
                  <a:lnTo>
                    <a:pt x="15588" y="10646"/>
                  </a:lnTo>
                  <a:cubicBezTo>
                    <a:pt x="15565" y="10714"/>
                    <a:pt x="15540" y="10781"/>
                    <a:pt x="15517" y="10845"/>
                  </a:cubicBezTo>
                  <a:cubicBezTo>
                    <a:pt x="15613" y="10880"/>
                    <a:pt x="15613" y="10880"/>
                    <a:pt x="15613" y="10880"/>
                  </a:cubicBezTo>
                  <a:cubicBezTo>
                    <a:pt x="15639" y="10816"/>
                    <a:pt x="15664" y="10749"/>
                    <a:pt x="15687" y="10682"/>
                  </a:cubicBezTo>
                  <a:lnTo>
                    <a:pt x="15588" y="10646"/>
                  </a:lnTo>
                  <a:close/>
                  <a:moveTo>
                    <a:pt x="541" y="10666"/>
                  </a:moveTo>
                  <a:lnTo>
                    <a:pt x="541" y="10666"/>
                  </a:lnTo>
                  <a:cubicBezTo>
                    <a:pt x="441" y="10701"/>
                    <a:pt x="441" y="10701"/>
                    <a:pt x="441" y="10701"/>
                  </a:cubicBezTo>
                  <a:cubicBezTo>
                    <a:pt x="467" y="10768"/>
                    <a:pt x="489" y="10835"/>
                    <a:pt x="515" y="10899"/>
                  </a:cubicBezTo>
                  <a:cubicBezTo>
                    <a:pt x="614" y="10864"/>
                    <a:pt x="614" y="10864"/>
                    <a:pt x="614" y="10864"/>
                  </a:cubicBezTo>
                  <a:cubicBezTo>
                    <a:pt x="589" y="10797"/>
                    <a:pt x="566" y="10733"/>
                    <a:pt x="541" y="10666"/>
                  </a:cubicBezTo>
                  <a:close/>
                  <a:moveTo>
                    <a:pt x="15463" y="10979"/>
                  </a:moveTo>
                  <a:lnTo>
                    <a:pt x="15463" y="10979"/>
                  </a:lnTo>
                  <a:cubicBezTo>
                    <a:pt x="15437" y="11043"/>
                    <a:pt x="15412" y="11110"/>
                    <a:pt x="15386" y="11171"/>
                  </a:cubicBezTo>
                  <a:cubicBezTo>
                    <a:pt x="15482" y="11213"/>
                    <a:pt x="15482" y="11213"/>
                    <a:pt x="15482" y="11213"/>
                  </a:cubicBezTo>
                  <a:cubicBezTo>
                    <a:pt x="15508" y="11149"/>
                    <a:pt x="15536" y="11085"/>
                    <a:pt x="15562" y="11018"/>
                  </a:cubicBezTo>
                  <a:lnTo>
                    <a:pt x="15463" y="10979"/>
                  </a:lnTo>
                  <a:close/>
                  <a:moveTo>
                    <a:pt x="665" y="10998"/>
                  </a:moveTo>
                  <a:lnTo>
                    <a:pt x="665" y="10998"/>
                  </a:lnTo>
                  <a:cubicBezTo>
                    <a:pt x="569" y="11037"/>
                    <a:pt x="569" y="11037"/>
                    <a:pt x="569" y="11037"/>
                  </a:cubicBezTo>
                  <a:cubicBezTo>
                    <a:pt x="595" y="11104"/>
                    <a:pt x="621" y="11168"/>
                    <a:pt x="649" y="11235"/>
                  </a:cubicBezTo>
                  <a:cubicBezTo>
                    <a:pt x="745" y="11194"/>
                    <a:pt x="745" y="11194"/>
                    <a:pt x="745" y="11194"/>
                  </a:cubicBezTo>
                  <a:cubicBezTo>
                    <a:pt x="720" y="11130"/>
                    <a:pt x="691" y="11062"/>
                    <a:pt x="665" y="10998"/>
                  </a:cubicBezTo>
                  <a:close/>
                  <a:moveTo>
                    <a:pt x="15325" y="11306"/>
                  </a:moveTo>
                  <a:lnTo>
                    <a:pt x="15325" y="11306"/>
                  </a:lnTo>
                  <a:cubicBezTo>
                    <a:pt x="15300" y="11370"/>
                    <a:pt x="15268" y="11434"/>
                    <a:pt x="15239" y="11494"/>
                  </a:cubicBezTo>
                  <a:cubicBezTo>
                    <a:pt x="15335" y="11539"/>
                    <a:pt x="15335" y="11539"/>
                    <a:pt x="15335" y="11539"/>
                  </a:cubicBezTo>
                  <a:cubicBezTo>
                    <a:pt x="15364" y="11478"/>
                    <a:pt x="15396" y="11411"/>
                    <a:pt x="15421" y="11350"/>
                  </a:cubicBezTo>
                  <a:lnTo>
                    <a:pt x="15325" y="11306"/>
                  </a:lnTo>
                  <a:close/>
                  <a:moveTo>
                    <a:pt x="806" y="11328"/>
                  </a:moveTo>
                  <a:lnTo>
                    <a:pt x="806" y="11328"/>
                  </a:lnTo>
                  <a:cubicBezTo>
                    <a:pt x="710" y="11370"/>
                    <a:pt x="710" y="11370"/>
                    <a:pt x="710" y="11370"/>
                  </a:cubicBezTo>
                  <a:cubicBezTo>
                    <a:pt x="739" y="11434"/>
                    <a:pt x="768" y="11498"/>
                    <a:pt x="800" y="11562"/>
                  </a:cubicBezTo>
                  <a:cubicBezTo>
                    <a:pt x="893" y="11517"/>
                    <a:pt x="893" y="11517"/>
                    <a:pt x="893" y="11517"/>
                  </a:cubicBezTo>
                  <a:cubicBezTo>
                    <a:pt x="864" y="11453"/>
                    <a:pt x="832" y="11389"/>
                    <a:pt x="806" y="11328"/>
                  </a:cubicBezTo>
                  <a:close/>
                  <a:moveTo>
                    <a:pt x="15175" y="11626"/>
                  </a:moveTo>
                  <a:lnTo>
                    <a:pt x="15175" y="11626"/>
                  </a:lnTo>
                  <a:cubicBezTo>
                    <a:pt x="15143" y="11686"/>
                    <a:pt x="15111" y="11750"/>
                    <a:pt x="15079" y="11811"/>
                  </a:cubicBezTo>
                  <a:cubicBezTo>
                    <a:pt x="15172" y="11859"/>
                    <a:pt x="15172" y="11859"/>
                    <a:pt x="15172" y="11859"/>
                  </a:cubicBezTo>
                  <a:cubicBezTo>
                    <a:pt x="15204" y="11798"/>
                    <a:pt x="15239" y="11734"/>
                    <a:pt x="15268" y="11674"/>
                  </a:cubicBezTo>
                  <a:lnTo>
                    <a:pt x="15175" y="11626"/>
                  </a:lnTo>
                  <a:close/>
                  <a:moveTo>
                    <a:pt x="957" y="11648"/>
                  </a:moveTo>
                  <a:lnTo>
                    <a:pt x="957" y="11648"/>
                  </a:lnTo>
                  <a:cubicBezTo>
                    <a:pt x="864" y="11696"/>
                    <a:pt x="864" y="11696"/>
                    <a:pt x="864" y="11696"/>
                  </a:cubicBezTo>
                  <a:cubicBezTo>
                    <a:pt x="896" y="11757"/>
                    <a:pt x="928" y="11821"/>
                    <a:pt x="963" y="11882"/>
                  </a:cubicBezTo>
                  <a:cubicBezTo>
                    <a:pt x="1056" y="11834"/>
                    <a:pt x="1056" y="11834"/>
                    <a:pt x="1056" y="11834"/>
                  </a:cubicBezTo>
                  <a:cubicBezTo>
                    <a:pt x="1021" y="11770"/>
                    <a:pt x="989" y="11709"/>
                    <a:pt x="957" y="11648"/>
                  </a:cubicBezTo>
                  <a:close/>
                  <a:moveTo>
                    <a:pt x="15008" y="11936"/>
                  </a:moveTo>
                  <a:lnTo>
                    <a:pt x="15008" y="11936"/>
                  </a:lnTo>
                  <a:cubicBezTo>
                    <a:pt x="14976" y="11997"/>
                    <a:pt x="14941" y="12058"/>
                    <a:pt x="14906" y="12119"/>
                  </a:cubicBezTo>
                  <a:cubicBezTo>
                    <a:pt x="14996" y="12173"/>
                    <a:pt x="14996" y="12173"/>
                    <a:pt x="14996" y="12173"/>
                  </a:cubicBezTo>
                  <a:cubicBezTo>
                    <a:pt x="15031" y="12112"/>
                    <a:pt x="15066" y="12051"/>
                    <a:pt x="15101" y="11990"/>
                  </a:cubicBezTo>
                  <a:lnTo>
                    <a:pt x="15008" y="11936"/>
                  </a:lnTo>
                  <a:close/>
                  <a:moveTo>
                    <a:pt x="1126" y="11962"/>
                  </a:moveTo>
                  <a:lnTo>
                    <a:pt x="1126" y="11962"/>
                  </a:lnTo>
                  <a:cubicBezTo>
                    <a:pt x="1033" y="12013"/>
                    <a:pt x="1033" y="12013"/>
                    <a:pt x="1033" y="12013"/>
                  </a:cubicBezTo>
                  <a:cubicBezTo>
                    <a:pt x="1069" y="12074"/>
                    <a:pt x="1104" y="12134"/>
                    <a:pt x="1139" y="12195"/>
                  </a:cubicBezTo>
                  <a:cubicBezTo>
                    <a:pt x="1232" y="12141"/>
                    <a:pt x="1232" y="12141"/>
                    <a:pt x="1232" y="12141"/>
                  </a:cubicBezTo>
                  <a:cubicBezTo>
                    <a:pt x="1193" y="12080"/>
                    <a:pt x="1158" y="12019"/>
                    <a:pt x="1126" y="11962"/>
                  </a:cubicBezTo>
                  <a:close/>
                  <a:moveTo>
                    <a:pt x="14829" y="12243"/>
                  </a:moveTo>
                  <a:lnTo>
                    <a:pt x="14829" y="12243"/>
                  </a:lnTo>
                  <a:cubicBezTo>
                    <a:pt x="14794" y="12301"/>
                    <a:pt x="14756" y="12362"/>
                    <a:pt x="14717" y="12419"/>
                  </a:cubicBezTo>
                  <a:cubicBezTo>
                    <a:pt x="14807" y="12477"/>
                    <a:pt x="14807" y="12477"/>
                    <a:pt x="14807" y="12477"/>
                  </a:cubicBezTo>
                  <a:cubicBezTo>
                    <a:pt x="14845" y="12416"/>
                    <a:pt x="14884" y="12359"/>
                    <a:pt x="14919" y="12298"/>
                  </a:cubicBezTo>
                  <a:lnTo>
                    <a:pt x="14829" y="12243"/>
                  </a:lnTo>
                  <a:close/>
                  <a:moveTo>
                    <a:pt x="1305" y="12266"/>
                  </a:moveTo>
                  <a:lnTo>
                    <a:pt x="1305" y="12266"/>
                  </a:lnTo>
                  <a:cubicBezTo>
                    <a:pt x="1219" y="12320"/>
                    <a:pt x="1219" y="12320"/>
                    <a:pt x="1219" y="12320"/>
                  </a:cubicBezTo>
                  <a:cubicBezTo>
                    <a:pt x="1254" y="12381"/>
                    <a:pt x="1293" y="12442"/>
                    <a:pt x="1331" y="12499"/>
                  </a:cubicBezTo>
                  <a:cubicBezTo>
                    <a:pt x="1421" y="12442"/>
                    <a:pt x="1421" y="12442"/>
                    <a:pt x="1421" y="12442"/>
                  </a:cubicBezTo>
                  <a:cubicBezTo>
                    <a:pt x="1382" y="12384"/>
                    <a:pt x="1344" y="12323"/>
                    <a:pt x="1305" y="12266"/>
                  </a:cubicBezTo>
                  <a:close/>
                  <a:moveTo>
                    <a:pt x="14637" y="12538"/>
                  </a:moveTo>
                  <a:lnTo>
                    <a:pt x="14637" y="12538"/>
                  </a:lnTo>
                  <a:cubicBezTo>
                    <a:pt x="14599" y="12595"/>
                    <a:pt x="14557" y="12653"/>
                    <a:pt x="14519" y="12711"/>
                  </a:cubicBezTo>
                  <a:cubicBezTo>
                    <a:pt x="14602" y="12771"/>
                    <a:pt x="14602" y="12771"/>
                    <a:pt x="14602" y="12771"/>
                  </a:cubicBezTo>
                  <a:cubicBezTo>
                    <a:pt x="14644" y="12714"/>
                    <a:pt x="14685" y="12656"/>
                    <a:pt x="14724" y="12599"/>
                  </a:cubicBezTo>
                  <a:lnTo>
                    <a:pt x="14637" y="12538"/>
                  </a:lnTo>
                  <a:close/>
                  <a:moveTo>
                    <a:pt x="1501" y="12563"/>
                  </a:moveTo>
                  <a:lnTo>
                    <a:pt x="1501" y="12563"/>
                  </a:lnTo>
                  <a:cubicBezTo>
                    <a:pt x="1414" y="12621"/>
                    <a:pt x="1414" y="12621"/>
                    <a:pt x="1414" y="12621"/>
                  </a:cubicBezTo>
                  <a:cubicBezTo>
                    <a:pt x="1456" y="12679"/>
                    <a:pt x="1494" y="12739"/>
                    <a:pt x="1536" y="12794"/>
                  </a:cubicBezTo>
                  <a:cubicBezTo>
                    <a:pt x="1622" y="12733"/>
                    <a:pt x="1622" y="12733"/>
                    <a:pt x="1622" y="12733"/>
                  </a:cubicBezTo>
                  <a:cubicBezTo>
                    <a:pt x="1581" y="12675"/>
                    <a:pt x="1539" y="12621"/>
                    <a:pt x="1501" y="12563"/>
                  </a:cubicBezTo>
                  <a:close/>
                  <a:moveTo>
                    <a:pt x="14432" y="12826"/>
                  </a:moveTo>
                  <a:lnTo>
                    <a:pt x="14432" y="12826"/>
                  </a:lnTo>
                  <a:cubicBezTo>
                    <a:pt x="14391" y="12883"/>
                    <a:pt x="14346" y="12938"/>
                    <a:pt x="14304" y="12992"/>
                  </a:cubicBezTo>
                  <a:cubicBezTo>
                    <a:pt x="14387" y="13056"/>
                    <a:pt x="14387" y="13056"/>
                    <a:pt x="14387" y="13056"/>
                  </a:cubicBezTo>
                  <a:cubicBezTo>
                    <a:pt x="14429" y="13002"/>
                    <a:pt x="14474" y="12947"/>
                    <a:pt x="14516" y="12890"/>
                  </a:cubicBezTo>
                  <a:lnTo>
                    <a:pt x="14432" y="12826"/>
                  </a:lnTo>
                  <a:close/>
                  <a:moveTo>
                    <a:pt x="1709" y="12851"/>
                  </a:moveTo>
                  <a:lnTo>
                    <a:pt x="1709" y="12851"/>
                  </a:lnTo>
                  <a:cubicBezTo>
                    <a:pt x="1625" y="12912"/>
                    <a:pt x="1625" y="12912"/>
                    <a:pt x="1625" y="12912"/>
                  </a:cubicBezTo>
                  <a:cubicBezTo>
                    <a:pt x="1667" y="12970"/>
                    <a:pt x="1712" y="13027"/>
                    <a:pt x="1753" y="13082"/>
                  </a:cubicBezTo>
                  <a:cubicBezTo>
                    <a:pt x="1837" y="13015"/>
                    <a:pt x="1837" y="13015"/>
                    <a:pt x="1837" y="13015"/>
                  </a:cubicBezTo>
                  <a:cubicBezTo>
                    <a:pt x="1795" y="12960"/>
                    <a:pt x="1750" y="12906"/>
                    <a:pt x="1709" y="12851"/>
                  </a:cubicBezTo>
                  <a:close/>
                  <a:moveTo>
                    <a:pt x="14211" y="13104"/>
                  </a:moveTo>
                  <a:lnTo>
                    <a:pt x="14211" y="13104"/>
                  </a:lnTo>
                  <a:cubicBezTo>
                    <a:pt x="14170" y="13159"/>
                    <a:pt x="14122" y="13213"/>
                    <a:pt x="14077" y="13264"/>
                  </a:cubicBezTo>
                  <a:cubicBezTo>
                    <a:pt x="14157" y="13335"/>
                    <a:pt x="14157" y="13335"/>
                    <a:pt x="14157" y="13335"/>
                  </a:cubicBezTo>
                  <a:cubicBezTo>
                    <a:pt x="14202" y="13280"/>
                    <a:pt x="14250" y="13226"/>
                    <a:pt x="14295" y="13171"/>
                  </a:cubicBezTo>
                  <a:lnTo>
                    <a:pt x="14211" y="13104"/>
                  </a:lnTo>
                  <a:close/>
                  <a:moveTo>
                    <a:pt x="1930" y="13130"/>
                  </a:moveTo>
                  <a:lnTo>
                    <a:pt x="1930" y="13130"/>
                  </a:lnTo>
                  <a:cubicBezTo>
                    <a:pt x="1846" y="13197"/>
                    <a:pt x="1846" y="13197"/>
                    <a:pt x="1846" y="13197"/>
                  </a:cubicBezTo>
                  <a:cubicBezTo>
                    <a:pt x="1891" y="13248"/>
                    <a:pt x="1939" y="13303"/>
                    <a:pt x="1984" y="13357"/>
                  </a:cubicBezTo>
                  <a:cubicBezTo>
                    <a:pt x="2064" y="13287"/>
                    <a:pt x="2064" y="13287"/>
                    <a:pt x="2064" y="13287"/>
                  </a:cubicBezTo>
                  <a:cubicBezTo>
                    <a:pt x="2019" y="13235"/>
                    <a:pt x="1974" y="13181"/>
                    <a:pt x="1930" y="13130"/>
                  </a:cubicBezTo>
                  <a:close/>
                  <a:moveTo>
                    <a:pt x="13981" y="13373"/>
                  </a:moveTo>
                  <a:lnTo>
                    <a:pt x="13981" y="13373"/>
                  </a:lnTo>
                  <a:cubicBezTo>
                    <a:pt x="13936" y="13424"/>
                    <a:pt x="13888" y="13479"/>
                    <a:pt x="13840" y="13527"/>
                  </a:cubicBezTo>
                  <a:cubicBezTo>
                    <a:pt x="13917" y="13600"/>
                    <a:pt x="13917" y="13600"/>
                    <a:pt x="13917" y="13600"/>
                  </a:cubicBezTo>
                  <a:cubicBezTo>
                    <a:pt x="13965" y="13549"/>
                    <a:pt x="14013" y="13498"/>
                    <a:pt x="14061" y="13443"/>
                  </a:cubicBezTo>
                  <a:lnTo>
                    <a:pt x="13981" y="13373"/>
                  </a:lnTo>
                  <a:close/>
                  <a:moveTo>
                    <a:pt x="2160" y="13395"/>
                  </a:moveTo>
                  <a:lnTo>
                    <a:pt x="2160" y="13395"/>
                  </a:lnTo>
                  <a:cubicBezTo>
                    <a:pt x="2083" y="13466"/>
                    <a:pt x="2083" y="13466"/>
                    <a:pt x="2083" y="13466"/>
                  </a:cubicBezTo>
                  <a:cubicBezTo>
                    <a:pt x="2131" y="13520"/>
                    <a:pt x="2179" y="13571"/>
                    <a:pt x="2227" y="13623"/>
                  </a:cubicBezTo>
                  <a:cubicBezTo>
                    <a:pt x="2304" y="13549"/>
                    <a:pt x="2304" y="13549"/>
                    <a:pt x="2304" y="13549"/>
                  </a:cubicBezTo>
                  <a:cubicBezTo>
                    <a:pt x="2256" y="13498"/>
                    <a:pt x="2208" y="13447"/>
                    <a:pt x="2160" y="13395"/>
                  </a:cubicBezTo>
                  <a:close/>
                  <a:moveTo>
                    <a:pt x="13738" y="13632"/>
                  </a:moveTo>
                  <a:lnTo>
                    <a:pt x="13738" y="13632"/>
                  </a:lnTo>
                  <a:cubicBezTo>
                    <a:pt x="13690" y="13683"/>
                    <a:pt x="13642" y="13731"/>
                    <a:pt x="13591" y="13780"/>
                  </a:cubicBezTo>
                  <a:cubicBezTo>
                    <a:pt x="13664" y="13856"/>
                    <a:pt x="13664" y="13856"/>
                    <a:pt x="13664" y="13856"/>
                  </a:cubicBezTo>
                  <a:cubicBezTo>
                    <a:pt x="13715" y="13805"/>
                    <a:pt x="13763" y="13757"/>
                    <a:pt x="13815" y="13706"/>
                  </a:cubicBezTo>
                  <a:lnTo>
                    <a:pt x="13738" y="13632"/>
                  </a:lnTo>
                  <a:close/>
                  <a:moveTo>
                    <a:pt x="2403" y="13655"/>
                  </a:moveTo>
                  <a:lnTo>
                    <a:pt x="2403" y="13655"/>
                  </a:lnTo>
                  <a:cubicBezTo>
                    <a:pt x="2330" y="13728"/>
                    <a:pt x="2330" y="13728"/>
                    <a:pt x="2330" y="13728"/>
                  </a:cubicBezTo>
                  <a:cubicBezTo>
                    <a:pt x="2381" y="13780"/>
                    <a:pt x="2429" y="13827"/>
                    <a:pt x="2480" y="13875"/>
                  </a:cubicBezTo>
                  <a:cubicBezTo>
                    <a:pt x="2554" y="13802"/>
                    <a:pt x="2554" y="13802"/>
                    <a:pt x="2554" y="13802"/>
                  </a:cubicBezTo>
                  <a:cubicBezTo>
                    <a:pt x="2502" y="13754"/>
                    <a:pt x="2454" y="13703"/>
                    <a:pt x="2403" y="13655"/>
                  </a:cubicBezTo>
                  <a:close/>
                  <a:moveTo>
                    <a:pt x="13485" y="13879"/>
                  </a:moveTo>
                  <a:lnTo>
                    <a:pt x="13485" y="13879"/>
                  </a:lnTo>
                  <a:cubicBezTo>
                    <a:pt x="13434" y="13927"/>
                    <a:pt x="13383" y="13975"/>
                    <a:pt x="13331" y="14019"/>
                  </a:cubicBezTo>
                  <a:cubicBezTo>
                    <a:pt x="13402" y="14100"/>
                    <a:pt x="13402" y="14100"/>
                    <a:pt x="13402" y="14100"/>
                  </a:cubicBezTo>
                  <a:cubicBezTo>
                    <a:pt x="13453" y="14052"/>
                    <a:pt x="13504" y="14003"/>
                    <a:pt x="13555" y="13955"/>
                  </a:cubicBezTo>
                  <a:lnTo>
                    <a:pt x="13485" y="13879"/>
                  </a:lnTo>
                  <a:close/>
                  <a:moveTo>
                    <a:pt x="2659" y="13901"/>
                  </a:moveTo>
                  <a:lnTo>
                    <a:pt x="2659" y="13901"/>
                  </a:lnTo>
                  <a:cubicBezTo>
                    <a:pt x="2589" y="13978"/>
                    <a:pt x="2589" y="13978"/>
                    <a:pt x="2589" y="13978"/>
                  </a:cubicBezTo>
                  <a:cubicBezTo>
                    <a:pt x="2640" y="14026"/>
                    <a:pt x="2691" y="14074"/>
                    <a:pt x="2746" y="14119"/>
                  </a:cubicBezTo>
                  <a:cubicBezTo>
                    <a:pt x="2813" y="14039"/>
                    <a:pt x="2813" y="14039"/>
                    <a:pt x="2813" y="14039"/>
                  </a:cubicBezTo>
                  <a:cubicBezTo>
                    <a:pt x="2762" y="13994"/>
                    <a:pt x="2710" y="13949"/>
                    <a:pt x="2659" y="13901"/>
                  </a:cubicBezTo>
                  <a:close/>
                  <a:moveTo>
                    <a:pt x="13219" y="14116"/>
                  </a:moveTo>
                  <a:lnTo>
                    <a:pt x="13219" y="14116"/>
                  </a:lnTo>
                  <a:cubicBezTo>
                    <a:pt x="13168" y="14160"/>
                    <a:pt x="13114" y="14205"/>
                    <a:pt x="13059" y="14250"/>
                  </a:cubicBezTo>
                  <a:cubicBezTo>
                    <a:pt x="13127" y="14330"/>
                    <a:pt x="13127" y="14330"/>
                    <a:pt x="13127" y="14330"/>
                  </a:cubicBezTo>
                  <a:cubicBezTo>
                    <a:pt x="13181" y="14288"/>
                    <a:pt x="13235" y="14240"/>
                    <a:pt x="13290" y="14195"/>
                  </a:cubicBezTo>
                  <a:lnTo>
                    <a:pt x="13219" y="14116"/>
                  </a:lnTo>
                  <a:close/>
                  <a:moveTo>
                    <a:pt x="2925" y="14135"/>
                  </a:moveTo>
                  <a:lnTo>
                    <a:pt x="2925" y="14135"/>
                  </a:lnTo>
                  <a:cubicBezTo>
                    <a:pt x="2858" y="14215"/>
                    <a:pt x="2858" y="14215"/>
                    <a:pt x="2858" y="14215"/>
                  </a:cubicBezTo>
                  <a:cubicBezTo>
                    <a:pt x="2909" y="14260"/>
                    <a:pt x="2966" y="14308"/>
                    <a:pt x="3021" y="14349"/>
                  </a:cubicBezTo>
                  <a:cubicBezTo>
                    <a:pt x="3085" y="14269"/>
                    <a:pt x="3085" y="14269"/>
                    <a:pt x="3085" y="14269"/>
                  </a:cubicBezTo>
                  <a:cubicBezTo>
                    <a:pt x="3030" y="14224"/>
                    <a:pt x="2976" y="14180"/>
                    <a:pt x="2925" y="14135"/>
                  </a:cubicBezTo>
                  <a:close/>
                  <a:moveTo>
                    <a:pt x="12944" y="14339"/>
                  </a:moveTo>
                  <a:lnTo>
                    <a:pt x="12944" y="14339"/>
                  </a:lnTo>
                  <a:cubicBezTo>
                    <a:pt x="12890" y="14381"/>
                    <a:pt x="12835" y="14426"/>
                    <a:pt x="12778" y="14467"/>
                  </a:cubicBezTo>
                  <a:cubicBezTo>
                    <a:pt x="12842" y="14551"/>
                    <a:pt x="12842" y="14551"/>
                    <a:pt x="12842" y="14551"/>
                  </a:cubicBezTo>
                  <a:cubicBezTo>
                    <a:pt x="12899" y="14509"/>
                    <a:pt x="12954" y="14467"/>
                    <a:pt x="13011" y="14423"/>
                  </a:cubicBezTo>
                  <a:lnTo>
                    <a:pt x="12944" y="14339"/>
                  </a:lnTo>
                  <a:close/>
                  <a:moveTo>
                    <a:pt x="3200" y="14359"/>
                  </a:moveTo>
                  <a:lnTo>
                    <a:pt x="3200" y="14359"/>
                  </a:lnTo>
                  <a:cubicBezTo>
                    <a:pt x="3136" y="14442"/>
                    <a:pt x="3136" y="14442"/>
                    <a:pt x="3136" y="14442"/>
                  </a:cubicBezTo>
                  <a:cubicBezTo>
                    <a:pt x="3190" y="14484"/>
                    <a:pt x="3248" y="14528"/>
                    <a:pt x="3306" y="14567"/>
                  </a:cubicBezTo>
                  <a:cubicBezTo>
                    <a:pt x="3366" y="14484"/>
                    <a:pt x="3366" y="14484"/>
                    <a:pt x="3366" y="14484"/>
                  </a:cubicBezTo>
                  <a:cubicBezTo>
                    <a:pt x="3312" y="14442"/>
                    <a:pt x="3254" y="14400"/>
                    <a:pt x="3200" y="14359"/>
                  </a:cubicBezTo>
                  <a:close/>
                  <a:moveTo>
                    <a:pt x="12659" y="14551"/>
                  </a:moveTo>
                  <a:lnTo>
                    <a:pt x="12659" y="14551"/>
                  </a:lnTo>
                  <a:cubicBezTo>
                    <a:pt x="12605" y="14592"/>
                    <a:pt x="12547" y="14631"/>
                    <a:pt x="12490" y="14669"/>
                  </a:cubicBezTo>
                  <a:cubicBezTo>
                    <a:pt x="12547" y="14759"/>
                    <a:pt x="12547" y="14759"/>
                    <a:pt x="12547" y="14759"/>
                  </a:cubicBezTo>
                  <a:cubicBezTo>
                    <a:pt x="12605" y="14717"/>
                    <a:pt x="12666" y="14679"/>
                    <a:pt x="12720" y="14637"/>
                  </a:cubicBezTo>
                  <a:lnTo>
                    <a:pt x="12659" y="14551"/>
                  </a:lnTo>
                  <a:close/>
                  <a:moveTo>
                    <a:pt x="3485" y="14570"/>
                  </a:moveTo>
                  <a:lnTo>
                    <a:pt x="3485" y="14570"/>
                  </a:lnTo>
                  <a:cubicBezTo>
                    <a:pt x="3424" y="14653"/>
                    <a:pt x="3424" y="14653"/>
                    <a:pt x="3424" y="14653"/>
                  </a:cubicBezTo>
                  <a:cubicBezTo>
                    <a:pt x="3482" y="14695"/>
                    <a:pt x="3539" y="14736"/>
                    <a:pt x="3597" y="14775"/>
                  </a:cubicBezTo>
                  <a:cubicBezTo>
                    <a:pt x="3658" y="14685"/>
                    <a:pt x="3658" y="14685"/>
                    <a:pt x="3658" y="14685"/>
                  </a:cubicBezTo>
                  <a:cubicBezTo>
                    <a:pt x="3600" y="14647"/>
                    <a:pt x="3543" y="14608"/>
                    <a:pt x="3485" y="14570"/>
                  </a:cubicBezTo>
                  <a:close/>
                  <a:moveTo>
                    <a:pt x="12368" y="14752"/>
                  </a:moveTo>
                  <a:lnTo>
                    <a:pt x="12368" y="14752"/>
                  </a:lnTo>
                  <a:cubicBezTo>
                    <a:pt x="12307" y="14788"/>
                    <a:pt x="12250" y="14826"/>
                    <a:pt x="12189" y="14861"/>
                  </a:cubicBezTo>
                  <a:cubicBezTo>
                    <a:pt x="12243" y="14951"/>
                    <a:pt x="12243" y="14951"/>
                    <a:pt x="12243" y="14951"/>
                  </a:cubicBezTo>
                  <a:cubicBezTo>
                    <a:pt x="12304" y="14916"/>
                    <a:pt x="12365" y="14877"/>
                    <a:pt x="12423" y="14839"/>
                  </a:cubicBezTo>
                  <a:lnTo>
                    <a:pt x="12368" y="14752"/>
                  </a:lnTo>
                  <a:close/>
                  <a:moveTo>
                    <a:pt x="3779" y="14765"/>
                  </a:moveTo>
                  <a:lnTo>
                    <a:pt x="3779" y="14765"/>
                  </a:lnTo>
                  <a:cubicBezTo>
                    <a:pt x="3722" y="14855"/>
                    <a:pt x="3722" y="14855"/>
                    <a:pt x="3722" y="14855"/>
                  </a:cubicBezTo>
                  <a:cubicBezTo>
                    <a:pt x="3783" y="14893"/>
                    <a:pt x="3840" y="14928"/>
                    <a:pt x="3901" y="14967"/>
                  </a:cubicBezTo>
                  <a:cubicBezTo>
                    <a:pt x="3955" y="14877"/>
                    <a:pt x="3955" y="14877"/>
                    <a:pt x="3955" y="14877"/>
                  </a:cubicBezTo>
                  <a:cubicBezTo>
                    <a:pt x="3898" y="14839"/>
                    <a:pt x="3837" y="14804"/>
                    <a:pt x="3779" y="14765"/>
                  </a:cubicBezTo>
                  <a:close/>
                  <a:moveTo>
                    <a:pt x="12064" y="14938"/>
                  </a:moveTo>
                  <a:lnTo>
                    <a:pt x="12064" y="14938"/>
                  </a:lnTo>
                  <a:cubicBezTo>
                    <a:pt x="12003" y="14970"/>
                    <a:pt x="11942" y="15005"/>
                    <a:pt x="11882" y="15040"/>
                  </a:cubicBezTo>
                  <a:cubicBezTo>
                    <a:pt x="11933" y="15130"/>
                    <a:pt x="11933" y="15130"/>
                    <a:pt x="11933" y="15130"/>
                  </a:cubicBezTo>
                  <a:cubicBezTo>
                    <a:pt x="11994" y="15098"/>
                    <a:pt x="12058" y="15063"/>
                    <a:pt x="12118" y="15028"/>
                  </a:cubicBezTo>
                  <a:lnTo>
                    <a:pt x="12064" y="14938"/>
                  </a:lnTo>
                  <a:close/>
                  <a:moveTo>
                    <a:pt x="4080" y="14951"/>
                  </a:moveTo>
                  <a:lnTo>
                    <a:pt x="4080" y="14951"/>
                  </a:lnTo>
                  <a:cubicBezTo>
                    <a:pt x="4029" y="15040"/>
                    <a:pt x="4029" y="15040"/>
                    <a:pt x="4029" y="15040"/>
                  </a:cubicBezTo>
                  <a:cubicBezTo>
                    <a:pt x="4090" y="15076"/>
                    <a:pt x="4151" y="15111"/>
                    <a:pt x="4211" y="15143"/>
                  </a:cubicBezTo>
                  <a:cubicBezTo>
                    <a:pt x="4263" y="15053"/>
                    <a:pt x="4263" y="15053"/>
                    <a:pt x="4263" y="15053"/>
                  </a:cubicBezTo>
                  <a:cubicBezTo>
                    <a:pt x="4202" y="15018"/>
                    <a:pt x="4141" y="14983"/>
                    <a:pt x="4080" y="14951"/>
                  </a:cubicBezTo>
                  <a:close/>
                  <a:moveTo>
                    <a:pt x="11754" y="15108"/>
                  </a:moveTo>
                  <a:lnTo>
                    <a:pt x="11754" y="15108"/>
                  </a:lnTo>
                  <a:cubicBezTo>
                    <a:pt x="11693" y="15140"/>
                    <a:pt x="11629" y="15172"/>
                    <a:pt x="11568" y="15204"/>
                  </a:cubicBezTo>
                  <a:cubicBezTo>
                    <a:pt x="11613" y="15296"/>
                    <a:pt x="11613" y="15296"/>
                    <a:pt x="11613" y="15296"/>
                  </a:cubicBezTo>
                  <a:cubicBezTo>
                    <a:pt x="11677" y="15268"/>
                    <a:pt x="11741" y="15236"/>
                    <a:pt x="11802" y="15200"/>
                  </a:cubicBezTo>
                  <a:lnTo>
                    <a:pt x="11754" y="15108"/>
                  </a:lnTo>
                  <a:close/>
                  <a:moveTo>
                    <a:pt x="4391" y="15120"/>
                  </a:moveTo>
                  <a:lnTo>
                    <a:pt x="4391" y="15120"/>
                  </a:lnTo>
                  <a:cubicBezTo>
                    <a:pt x="4343" y="15213"/>
                    <a:pt x="4343" y="15213"/>
                    <a:pt x="4343" y="15213"/>
                  </a:cubicBezTo>
                  <a:cubicBezTo>
                    <a:pt x="4403" y="15245"/>
                    <a:pt x="4467" y="15277"/>
                    <a:pt x="4531" y="15309"/>
                  </a:cubicBezTo>
                  <a:cubicBezTo>
                    <a:pt x="4576" y="15213"/>
                    <a:pt x="4576" y="15213"/>
                    <a:pt x="4576" y="15213"/>
                  </a:cubicBezTo>
                  <a:cubicBezTo>
                    <a:pt x="4515" y="15184"/>
                    <a:pt x="4451" y="15152"/>
                    <a:pt x="4391" y="15120"/>
                  </a:cubicBezTo>
                  <a:close/>
                  <a:moveTo>
                    <a:pt x="11437" y="15268"/>
                  </a:moveTo>
                  <a:lnTo>
                    <a:pt x="11437" y="15268"/>
                  </a:lnTo>
                  <a:cubicBezTo>
                    <a:pt x="11374" y="15296"/>
                    <a:pt x="11310" y="15325"/>
                    <a:pt x="11246" y="15354"/>
                  </a:cubicBezTo>
                  <a:cubicBezTo>
                    <a:pt x="11287" y="15450"/>
                    <a:pt x="11287" y="15450"/>
                    <a:pt x="11287" y="15450"/>
                  </a:cubicBezTo>
                  <a:cubicBezTo>
                    <a:pt x="11351" y="15421"/>
                    <a:pt x="11418" y="15392"/>
                    <a:pt x="11478" y="15360"/>
                  </a:cubicBezTo>
                  <a:lnTo>
                    <a:pt x="11437" y="15268"/>
                  </a:lnTo>
                  <a:close/>
                  <a:moveTo>
                    <a:pt x="4707" y="15277"/>
                  </a:moveTo>
                  <a:lnTo>
                    <a:pt x="4707" y="15277"/>
                  </a:lnTo>
                  <a:cubicBezTo>
                    <a:pt x="4663" y="15373"/>
                    <a:pt x="4663" y="15373"/>
                    <a:pt x="4663" y="15373"/>
                  </a:cubicBezTo>
                  <a:cubicBezTo>
                    <a:pt x="4727" y="15402"/>
                    <a:pt x="4791" y="15431"/>
                    <a:pt x="4855" y="15460"/>
                  </a:cubicBezTo>
                  <a:cubicBezTo>
                    <a:pt x="4896" y="15360"/>
                    <a:pt x="4896" y="15360"/>
                    <a:pt x="4896" y="15360"/>
                  </a:cubicBezTo>
                  <a:cubicBezTo>
                    <a:pt x="4835" y="15335"/>
                    <a:pt x="4771" y="15306"/>
                    <a:pt x="4707" y="15277"/>
                  </a:cubicBezTo>
                  <a:close/>
                  <a:moveTo>
                    <a:pt x="11111" y="15412"/>
                  </a:moveTo>
                  <a:lnTo>
                    <a:pt x="11111" y="15412"/>
                  </a:lnTo>
                  <a:cubicBezTo>
                    <a:pt x="11047" y="15437"/>
                    <a:pt x="10983" y="15463"/>
                    <a:pt x="10916" y="15488"/>
                  </a:cubicBezTo>
                  <a:cubicBezTo>
                    <a:pt x="10955" y="15588"/>
                    <a:pt x="10955" y="15588"/>
                    <a:pt x="10955" y="15588"/>
                  </a:cubicBezTo>
                  <a:cubicBezTo>
                    <a:pt x="11022" y="15562"/>
                    <a:pt x="11086" y="15533"/>
                    <a:pt x="11153" y="15508"/>
                  </a:cubicBezTo>
                  <a:lnTo>
                    <a:pt x="11111" y="15412"/>
                  </a:lnTo>
                  <a:close/>
                  <a:moveTo>
                    <a:pt x="5031" y="15418"/>
                  </a:moveTo>
                  <a:lnTo>
                    <a:pt x="5031" y="15418"/>
                  </a:lnTo>
                  <a:cubicBezTo>
                    <a:pt x="4992" y="15514"/>
                    <a:pt x="4992" y="15514"/>
                    <a:pt x="4992" y="15514"/>
                  </a:cubicBezTo>
                  <a:cubicBezTo>
                    <a:pt x="5056" y="15543"/>
                    <a:pt x="5123" y="15568"/>
                    <a:pt x="5187" y="15594"/>
                  </a:cubicBezTo>
                  <a:cubicBezTo>
                    <a:pt x="5226" y="15495"/>
                    <a:pt x="5226" y="15495"/>
                    <a:pt x="5226" y="15495"/>
                  </a:cubicBezTo>
                  <a:cubicBezTo>
                    <a:pt x="5162" y="15469"/>
                    <a:pt x="5095" y="15444"/>
                    <a:pt x="5031" y="15418"/>
                  </a:cubicBezTo>
                  <a:close/>
                  <a:moveTo>
                    <a:pt x="10778" y="15540"/>
                  </a:moveTo>
                  <a:lnTo>
                    <a:pt x="10778" y="15540"/>
                  </a:lnTo>
                  <a:cubicBezTo>
                    <a:pt x="10714" y="15562"/>
                    <a:pt x="10647" y="15588"/>
                    <a:pt x="10583" y="15607"/>
                  </a:cubicBezTo>
                  <a:cubicBezTo>
                    <a:pt x="10615" y="15709"/>
                    <a:pt x="10615" y="15709"/>
                    <a:pt x="10615" y="15709"/>
                  </a:cubicBezTo>
                  <a:cubicBezTo>
                    <a:pt x="10683" y="15687"/>
                    <a:pt x="10750" y="15661"/>
                    <a:pt x="10817" y="15639"/>
                  </a:cubicBezTo>
                  <a:lnTo>
                    <a:pt x="10778" y="15540"/>
                  </a:lnTo>
                  <a:close/>
                  <a:moveTo>
                    <a:pt x="5363" y="15546"/>
                  </a:moveTo>
                  <a:lnTo>
                    <a:pt x="5363" y="15546"/>
                  </a:lnTo>
                  <a:cubicBezTo>
                    <a:pt x="5325" y="15645"/>
                    <a:pt x="5325" y="15645"/>
                    <a:pt x="5325" y="15645"/>
                  </a:cubicBezTo>
                  <a:cubicBezTo>
                    <a:pt x="5392" y="15668"/>
                    <a:pt x="5460" y="15693"/>
                    <a:pt x="5527" y="15712"/>
                  </a:cubicBezTo>
                  <a:cubicBezTo>
                    <a:pt x="5559" y="15613"/>
                    <a:pt x="5559" y="15613"/>
                    <a:pt x="5559" y="15613"/>
                  </a:cubicBezTo>
                  <a:cubicBezTo>
                    <a:pt x="5495" y="15591"/>
                    <a:pt x="5427" y="15568"/>
                    <a:pt x="5363" y="15546"/>
                  </a:cubicBezTo>
                  <a:close/>
                  <a:moveTo>
                    <a:pt x="10442" y="15652"/>
                  </a:moveTo>
                  <a:lnTo>
                    <a:pt x="10442" y="15652"/>
                  </a:lnTo>
                  <a:cubicBezTo>
                    <a:pt x="10375" y="15674"/>
                    <a:pt x="10308" y="15693"/>
                    <a:pt x="10244" y="15712"/>
                  </a:cubicBezTo>
                  <a:cubicBezTo>
                    <a:pt x="10273" y="15815"/>
                    <a:pt x="10273" y="15815"/>
                    <a:pt x="10273" y="15815"/>
                  </a:cubicBezTo>
                  <a:cubicBezTo>
                    <a:pt x="10340" y="15796"/>
                    <a:pt x="10407" y="15773"/>
                    <a:pt x="10474" y="15754"/>
                  </a:cubicBezTo>
                  <a:lnTo>
                    <a:pt x="10442" y="15652"/>
                  </a:lnTo>
                  <a:close/>
                  <a:moveTo>
                    <a:pt x="5700" y="15658"/>
                  </a:moveTo>
                  <a:lnTo>
                    <a:pt x="5700" y="15658"/>
                  </a:lnTo>
                  <a:cubicBezTo>
                    <a:pt x="5668" y="15760"/>
                    <a:pt x="5668" y="15760"/>
                    <a:pt x="5668" y="15760"/>
                  </a:cubicBezTo>
                  <a:cubicBezTo>
                    <a:pt x="5735" y="15780"/>
                    <a:pt x="5802" y="15799"/>
                    <a:pt x="5869" y="15818"/>
                  </a:cubicBezTo>
                  <a:cubicBezTo>
                    <a:pt x="5898" y="15719"/>
                    <a:pt x="5898" y="15719"/>
                    <a:pt x="5898" y="15719"/>
                  </a:cubicBezTo>
                  <a:cubicBezTo>
                    <a:pt x="5831" y="15700"/>
                    <a:pt x="5764" y="15680"/>
                    <a:pt x="5700" y="15658"/>
                  </a:cubicBezTo>
                  <a:close/>
                  <a:moveTo>
                    <a:pt x="10103" y="15751"/>
                  </a:moveTo>
                  <a:lnTo>
                    <a:pt x="10103" y="15751"/>
                  </a:lnTo>
                  <a:cubicBezTo>
                    <a:pt x="10036" y="15770"/>
                    <a:pt x="9969" y="15786"/>
                    <a:pt x="9898" y="15802"/>
                  </a:cubicBezTo>
                  <a:cubicBezTo>
                    <a:pt x="9924" y="15905"/>
                    <a:pt x="9924" y="15905"/>
                    <a:pt x="9924" y="15905"/>
                  </a:cubicBezTo>
                  <a:cubicBezTo>
                    <a:pt x="9991" y="15888"/>
                    <a:pt x="10062" y="15872"/>
                    <a:pt x="10129" y="15853"/>
                  </a:cubicBezTo>
                  <a:lnTo>
                    <a:pt x="10103" y="15751"/>
                  </a:lnTo>
                  <a:close/>
                  <a:moveTo>
                    <a:pt x="6039" y="15757"/>
                  </a:moveTo>
                  <a:lnTo>
                    <a:pt x="6039" y="15757"/>
                  </a:lnTo>
                  <a:cubicBezTo>
                    <a:pt x="6013" y="15856"/>
                    <a:pt x="6013" y="15856"/>
                    <a:pt x="6013" y="15856"/>
                  </a:cubicBezTo>
                  <a:cubicBezTo>
                    <a:pt x="6080" y="15876"/>
                    <a:pt x="6148" y="15892"/>
                    <a:pt x="6218" y="15908"/>
                  </a:cubicBezTo>
                  <a:cubicBezTo>
                    <a:pt x="6240" y="15805"/>
                    <a:pt x="6240" y="15805"/>
                    <a:pt x="6240" y="15805"/>
                  </a:cubicBezTo>
                  <a:cubicBezTo>
                    <a:pt x="6173" y="15789"/>
                    <a:pt x="6106" y="15773"/>
                    <a:pt x="6039" y="15757"/>
                  </a:cubicBezTo>
                  <a:close/>
                  <a:moveTo>
                    <a:pt x="9758" y="15834"/>
                  </a:moveTo>
                  <a:lnTo>
                    <a:pt x="9758" y="15834"/>
                  </a:lnTo>
                  <a:cubicBezTo>
                    <a:pt x="9690" y="15850"/>
                    <a:pt x="9620" y="15863"/>
                    <a:pt x="9553" y="15876"/>
                  </a:cubicBezTo>
                  <a:cubicBezTo>
                    <a:pt x="9572" y="15978"/>
                    <a:pt x="9572" y="15978"/>
                    <a:pt x="9572" y="15978"/>
                  </a:cubicBezTo>
                  <a:cubicBezTo>
                    <a:pt x="9642" y="15965"/>
                    <a:pt x="9713" y="15952"/>
                    <a:pt x="9780" y="15936"/>
                  </a:cubicBezTo>
                  <a:lnTo>
                    <a:pt x="9758" y="15834"/>
                  </a:lnTo>
                  <a:close/>
                  <a:moveTo>
                    <a:pt x="6384" y="15837"/>
                  </a:moveTo>
                  <a:lnTo>
                    <a:pt x="6384" y="15837"/>
                  </a:lnTo>
                  <a:cubicBezTo>
                    <a:pt x="6362" y="15940"/>
                    <a:pt x="6362" y="15940"/>
                    <a:pt x="6362" y="15940"/>
                  </a:cubicBezTo>
                  <a:cubicBezTo>
                    <a:pt x="6429" y="15956"/>
                    <a:pt x="6500" y="15969"/>
                    <a:pt x="6570" y="15981"/>
                  </a:cubicBezTo>
                  <a:cubicBezTo>
                    <a:pt x="6589" y="15879"/>
                    <a:pt x="6589" y="15879"/>
                    <a:pt x="6589" y="15879"/>
                  </a:cubicBezTo>
                  <a:cubicBezTo>
                    <a:pt x="6519" y="15866"/>
                    <a:pt x="6452" y="15853"/>
                    <a:pt x="6384" y="15837"/>
                  </a:cubicBezTo>
                  <a:close/>
                  <a:moveTo>
                    <a:pt x="9409" y="15901"/>
                  </a:moveTo>
                  <a:lnTo>
                    <a:pt x="9409" y="15901"/>
                  </a:lnTo>
                  <a:cubicBezTo>
                    <a:pt x="9342" y="15914"/>
                    <a:pt x="9271" y="15924"/>
                    <a:pt x="9204" y="15933"/>
                  </a:cubicBezTo>
                  <a:cubicBezTo>
                    <a:pt x="9220" y="16039"/>
                    <a:pt x="9220" y="16039"/>
                    <a:pt x="9220" y="16039"/>
                  </a:cubicBezTo>
                  <a:cubicBezTo>
                    <a:pt x="9287" y="16029"/>
                    <a:pt x="9358" y="16016"/>
                    <a:pt x="9428" y="16007"/>
                  </a:cubicBezTo>
                  <a:lnTo>
                    <a:pt x="9409" y="15901"/>
                  </a:lnTo>
                  <a:close/>
                  <a:moveTo>
                    <a:pt x="6733" y="15905"/>
                  </a:moveTo>
                  <a:lnTo>
                    <a:pt x="6733" y="15905"/>
                  </a:lnTo>
                  <a:cubicBezTo>
                    <a:pt x="6714" y="16010"/>
                    <a:pt x="6714" y="16010"/>
                    <a:pt x="6714" y="16010"/>
                  </a:cubicBezTo>
                  <a:cubicBezTo>
                    <a:pt x="6784" y="16020"/>
                    <a:pt x="6855" y="16033"/>
                    <a:pt x="6922" y="16042"/>
                  </a:cubicBezTo>
                  <a:cubicBezTo>
                    <a:pt x="6938" y="15936"/>
                    <a:pt x="6938" y="15936"/>
                    <a:pt x="6938" y="15936"/>
                  </a:cubicBezTo>
                  <a:cubicBezTo>
                    <a:pt x="6871" y="15927"/>
                    <a:pt x="6800" y="15917"/>
                    <a:pt x="6733" y="15905"/>
                  </a:cubicBezTo>
                  <a:close/>
                  <a:moveTo>
                    <a:pt x="9060" y="15952"/>
                  </a:moveTo>
                  <a:lnTo>
                    <a:pt x="9060" y="15952"/>
                  </a:lnTo>
                  <a:cubicBezTo>
                    <a:pt x="8989" y="15962"/>
                    <a:pt x="8919" y="15969"/>
                    <a:pt x="8852" y="15978"/>
                  </a:cubicBezTo>
                  <a:cubicBezTo>
                    <a:pt x="8861" y="16080"/>
                    <a:pt x="8861" y="16080"/>
                    <a:pt x="8861" y="16080"/>
                  </a:cubicBezTo>
                  <a:cubicBezTo>
                    <a:pt x="8932" y="16074"/>
                    <a:pt x="9002" y="16068"/>
                    <a:pt x="9073" y="16058"/>
                  </a:cubicBezTo>
                  <a:lnTo>
                    <a:pt x="9060" y="15952"/>
                  </a:lnTo>
                  <a:close/>
                  <a:moveTo>
                    <a:pt x="7082" y="15956"/>
                  </a:moveTo>
                  <a:lnTo>
                    <a:pt x="7082" y="15956"/>
                  </a:lnTo>
                  <a:cubicBezTo>
                    <a:pt x="7069" y="16061"/>
                    <a:pt x="7069" y="16061"/>
                    <a:pt x="7069" y="16061"/>
                  </a:cubicBezTo>
                  <a:cubicBezTo>
                    <a:pt x="7140" y="16068"/>
                    <a:pt x="7210" y="16077"/>
                    <a:pt x="7281" y="16084"/>
                  </a:cubicBezTo>
                  <a:cubicBezTo>
                    <a:pt x="7290" y="15978"/>
                    <a:pt x="7290" y="15978"/>
                    <a:pt x="7290" y="15978"/>
                  </a:cubicBezTo>
                  <a:cubicBezTo>
                    <a:pt x="7220" y="15972"/>
                    <a:pt x="7153" y="15965"/>
                    <a:pt x="7082" y="15956"/>
                  </a:cubicBezTo>
                  <a:close/>
                  <a:moveTo>
                    <a:pt x="8705" y="15991"/>
                  </a:moveTo>
                  <a:lnTo>
                    <a:pt x="8705" y="15991"/>
                  </a:lnTo>
                  <a:cubicBezTo>
                    <a:pt x="8637" y="15994"/>
                    <a:pt x="8567" y="16000"/>
                    <a:pt x="8497" y="16004"/>
                  </a:cubicBezTo>
                  <a:cubicBezTo>
                    <a:pt x="8503" y="16109"/>
                    <a:pt x="8503" y="16109"/>
                    <a:pt x="8503" y="16109"/>
                  </a:cubicBezTo>
                  <a:cubicBezTo>
                    <a:pt x="8573" y="16106"/>
                    <a:pt x="8644" y="16100"/>
                    <a:pt x="8714" y="16093"/>
                  </a:cubicBezTo>
                  <a:lnTo>
                    <a:pt x="8705" y="15991"/>
                  </a:lnTo>
                  <a:close/>
                  <a:moveTo>
                    <a:pt x="7434" y="15991"/>
                  </a:moveTo>
                  <a:lnTo>
                    <a:pt x="7434" y="15991"/>
                  </a:lnTo>
                  <a:cubicBezTo>
                    <a:pt x="7428" y="16097"/>
                    <a:pt x="7428" y="16097"/>
                    <a:pt x="7428" y="16097"/>
                  </a:cubicBezTo>
                  <a:cubicBezTo>
                    <a:pt x="7498" y="16103"/>
                    <a:pt x="7569" y="16106"/>
                    <a:pt x="7639" y="16109"/>
                  </a:cubicBezTo>
                  <a:cubicBezTo>
                    <a:pt x="7642" y="16004"/>
                    <a:pt x="7642" y="16004"/>
                    <a:pt x="7642" y="16004"/>
                  </a:cubicBezTo>
                  <a:cubicBezTo>
                    <a:pt x="7575" y="16000"/>
                    <a:pt x="7505" y="15997"/>
                    <a:pt x="7434" y="15991"/>
                  </a:cubicBezTo>
                  <a:close/>
                  <a:moveTo>
                    <a:pt x="8353" y="16010"/>
                  </a:moveTo>
                  <a:lnTo>
                    <a:pt x="8353" y="16010"/>
                  </a:lnTo>
                  <a:cubicBezTo>
                    <a:pt x="8282" y="16013"/>
                    <a:pt x="8212" y="16013"/>
                    <a:pt x="8145" y="16016"/>
                  </a:cubicBezTo>
                  <a:cubicBezTo>
                    <a:pt x="8145" y="16119"/>
                    <a:pt x="8145" y="16119"/>
                    <a:pt x="8145" y="16119"/>
                  </a:cubicBezTo>
                  <a:cubicBezTo>
                    <a:pt x="8215" y="16119"/>
                    <a:pt x="8285" y="16119"/>
                    <a:pt x="8356" y="16116"/>
                  </a:cubicBezTo>
                  <a:lnTo>
                    <a:pt x="8353" y="16010"/>
                  </a:lnTo>
                  <a:close/>
                  <a:moveTo>
                    <a:pt x="7789" y="16010"/>
                  </a:moveTo>
                  <a:lnTo>
                    <a:pt x="7789" y="16010"/>
                  </a:lnTo>
                  <a:cubicBezTo>
                    <a:pt x="7786" y="16116"/>
                    <a:pt x="7786" y="16116"/>
                    <a:pt x="7786" y="16116"/>
                  </a:cubicBezTo>
                  <a:cubicBezTo>
                    <a:pt x="7857" y="16119"/>
                    <a:pt x="7927" y="16119"/>
                    <a:pt x="7997" y="16122"/>
                  </a:cubicBezTo>
                  <a:cubicBezTo>
                    <a:pt x="7997" y="16016"/>
                    <a:pt x="7997" y="16016"/>
                    <a:pt x="7997" y="16016"/>
                  </a:cubicBezTo>
                  <a:cubicBezTo>
                    <a:pt x="7930" y="16013"/>
                    <a:pt x="7860" y="16013"/>
                    <a:pt x="7789" y="16010"/>
                  </a:cubicBezTo>
                  <a:close/>
                </a:path>
              </a:pathLst>
            </a:custGeom>
            <a:solidFill>
              <a:srgbClr val="627B7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1" name="Freeform 218"/>
            <p:cNvSpPr>
              <a:spLocks noChangeArrowheads="1"/>
            </p:cNvSpPr>
            <p:nvPr/>
          </p:nvSpPr>
          <p:spPr bwMode="auto">
            <a:xfrm>
              <a:off x="3388220" y="1812840"/>
              <a:ext cx="3398664" cy="3399792"/>
            </a:xfrm>
            <a:custGeom>
              <a:avLst/>
              <a:gdLst>
                <a:gd name="T0" fmla="*/ 6644 w 13288"/>
                <a:gd name="T1" fmla="*/ 0 h 13291"/>
                <a:gd name="T2" fmla="*/ 6644 w 13288"/>
                <a:gd name="T3" fmla="*/ 0 h 13291"/>
                <a:gd name="T4" fmla="*/ 4059 w 13288"/>
                <a:gd name="T5" fmla="*/ 522 h 13291"/>
                <a:gd name="T6" fmla="*/ 2929 w 13288"/>
                <a:gd name="T7" fmla="*/ 1136 h 13291"/>
                <a:gd name="T8" fmla="*/ 1946 w 13288"/>
                <a:gd name="T9" fmla="*/ 1946 h 13291"/>
                <a:gd name="T10" fmla="*/ 1133 w 13288"/>
                <a:gd name="T11" fmla="*/ 2932 h 13291"/>
                <a:gd name="T12" fmla="*/ 522 w 13288"/>
                <a:gd name="T13" fmla="*/ 4058 h 13291"/>
                <a:gd name="T14" fmla="*/ 0 w 13288"/>
                <a:gd name="T15" fmla="*/ 6648 h 13291"/>
                <a:gd name="T16" fmla="*/ 522 w 13288"/>
                <a:gd name="T17" fmla="*/ 9232 h 13291"/>
                <a:gd name="T18" fmla="*/ 1133 w 13288"/>
                <a:gd name="T19" fmla="*/ 10362 h 13291"/>
                <a:gd name="T20" fmla="*/ 1946 w 13288"/>
                <a:gd name="T21" fmla="*/ 11345 h 13291"/>
                <a:gd name="T22" fmla="*/ 2929 w 13288"/>
                <a:gd name="T23" fmla="*/ 12154 h 13291"/>
                <a:gd name="T24" fmla="*/ 4059 w 13288"/>
                <a:gd name="T25" fmla="*/ 12769 h 13291"/>
                <a:gd name="T26" fmla="*/ 6644 w 13288"/>
                <a:gd name="T27" fmla="*/ 13290 h 13291"/>
                <a:gd name="T28" fmla="*/ 9230 w 13288"/>
                <a:gd name="T29" fmla="*/ 12769 h 13291"/>
                <a:gd name="T30" fmla="*/ 10359 w 13288"/>
                <a:gd name="T31" fmla="*/ 12154 h 13291"/>
                <a:gd name="T32" fmla="*/ 11342 w 13288"/>
                <a:gd name="T33" fmla="*/ 11345 h 13291"/>
                <a:gd name="T34" fmla="*/ 12154 w 13288"/>
                <a:gd name="T35" fmla="*/ 10362 h 13291"/>
                <a:gd name="T36" fmla="*/ 12766 w 13288"/>
                <a:gd name="T37" fmla="*/ 9232 h 13291"/>
                <a:gd name="T38" fmla="*/ 13287 w 13288"/>
                <a:gd name="T39" fmla="*/ 6648 h 13291"/>
                <a:gd name="T40" fmla="*/ 12766 w 13288"/>
                <a:gd name="T41" fmla="*/ 4058 h 13291"/>
                <a:gd name="T42" fmla="*/ 12154 w 13288"/>
                <a:gd name="T43" fmla="*/ 2932 h 13291"/>
                <a:gd name="T44" fmla="*/ 11342 w 13288"/>
                <a:gd name="T45" fmla="*/ 1946 h 13291"/>
                <a:gd name="T46" fmla="*/ 10359 w 13288"/>
                <a:gd name="T47" fmla="*/ 1136 h 13291"/>
                <a:gd name="T48" fmla="*/ 9230 w 13288"/>
                <a:gd name="T49" fmla="*/ 522 h 13291"/>
                <a:gd name="T50" fmla="*/ 6644 w 13288"/>
                <a:gd name="T51" fmla="*/ 0 h 13291"/>
                <a:gd name="T52" fmla="*/ 6644 w 13288"/>
                <a:gd name="T53" fmla="*/ 13185 h 13291"/>
                <a:gd name="T54" fmla="*/ 6644 w 13288"/>
                <a:gd name="T55" fmla="*/ 13185 h 13291"/>
                <a:gd name="T56" fmla="*/ 106 w 13288"/>
                <a:gd name="T57" fmla="*/ 6648 h 13291"/>
                <a:gd name="T58" fmla="*/ 6644 w 13288"/>
                <a:gd name="T59" fmla="*/ 109 h 13291"/>
                <a:gd name="T60" fmla="*/ 13182 w 13288"/>
                <a:gd name="T61" fmla="*/ 6648 h 13291"/>
                <a:gd name="T62" fmla="*/ 6644 w 13288"/>
                <a:gd name="T63" fmla="*/ 13185 h 1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88" h="13291">
                  <a:moveTo>
                    <a:pt x="6644" y="0"/>
                  </a:moveTo>
                  <a:lnTo>
                    <a:pt x="6644" y="0"/>
                  </a:lnTo>
                  <a:cubicBezTo>
                    <a:pt x="5748" y="0"/>
                    <a:pt x="4878" y="176"/>
                    <a:pt x="4059" y="522"/>
                  </a:cubicBezTo>
                  <a:cubicBezTo>
                    <a:pt x="3665" y="688"/>
                    <a:pt x="3284" y="897"/>
                    <a:pt x="2929" y="1136"/>
                  </a:cubicBezTo>
                  <a:cubicBezTo>
                    <a:pt x="2577" y="1373"/>
                    <a:pt x="2247" y="1645"/>
                    <a:pt x="1946" y="1946"/>
                  </a:cubicBezTo>
                  <a:cubicBezTo>
                    <a:pt x="1645" y="2247"/>
                    <a:pt x="1373" y="2580"/>
                    <a:pt x="1133" y="2932"/>
                  </a:cubicBezTo>
                  <a:cubicBezTo>
                    <a:pt x="893" y="3287"/>
                    <a:pt x="689" y="3665"/>
                    <a:pt x="522" y="4058"/>
                  </a:cubicBezTo>
                  <a:cubicBezTo>
                    <a:pt x="177" y="4878"/>
                    <a:pt x="0" y="5748"/>
                    <a:pt x="0" y="6648"/>
                  </a:cubicBezTo>
                  <a:cubicBezTo>
                    <a:pt x="0" y="7544"/>
                    <a:pt x="177" y="8413"/>
                    <a:pt x="522" y="9232"/>
                  </a:cubicBezTo>
                  <a:cubicBezTo>
                    <a:pt x="689" y="9626"/>
                    <a:pt x="893" y="10007"/>
                    <a:pt x="1133" y="10362"/>
                  </a:cubicBezTo>
                  <a:cubicBezTo>
                    <a:pt x="1373" y="10714"/>
                    <a:pt x="1645" y="11044"/>
                    <a:pt x="1946" y="11345"/>
                  </a:cubicBezTo>
                  <a:cubicBezTo>
                    <a:pt x="2247" y="11645"/>
                    <a:pt x="2577" y="11917"/>
                    <a:pt x="2929" y="12154"/>
                  </a:cubicBezTo>
                  <a:cubicBezTo>
                    <a:pt x="3284" y="12394"/>
                    <a:pt x="3665" y="12602"/>
                    <a:pt x="4059" y="12769"/>
                  </a:cubicBezTo>
                  <a:cubicBezTo>
                    <a:pt x="4878" y="13114"/>
                    <a:pt x="5748" y="13290"/>
                    <a:pt x="6644" y="13290"/>
                  </a:cubicBezTo>
                  <a:cubicBezTo>
                    <a:pt x="7541" y="13290"/>
                    <a:pt x="8411" y="13114"/>
                    <a:pt x="9230" y="12769"/>
                  </a:cubicBezTo>
                  <a:cubicBezTo>
                    <a:pt x="9624" y="12602"/>
                    <a:pt x="10004" y="12394"/>
                    <a:pt x="10359" y="12154"/>
                  </a:cubicBezTo>
                  <a:cubicBezTo>
                    <a:pt x="10711" y="11917"/>
                    <a:pt x="11041" y="11645"/>
                    <a:pt x="11342" y="11345"/>
                  </a:cubicBezTo>
                  <a:cubicBezTo>
                    <a:pt x="11642" y="11044"/>
                    <a:pt x="11918" y="10714"/>
                    <a:pt x="12154" y="10362"/>
                  </a:cubicBezTo>
                  <a:cubicBezTo>
                    <a:pt x="12394" y="10007"/>
                    <a:pt x="12599" y="9626"/>
                    <a:pt x="12766" y="9232"/>
                  </a:cubicBezTo>
                  <a:cubicBezTo>
                    <a:pt x="13114" y="8413"/>
                    <a:pt x="13287" y="7544"/>
                    <a:pt x="13287" y="6648"/>
                  </a:cubicBezTo>
                  <a:cubicBezTo>
                    <a:pt x="13287" y="5748"/>
                    <a:pt x="13114" y="4878"/>
                    <a:pt x="12766" y="4058"/>
                  </a:cubicBezTo>
                  <a:cubicBezTo>
                    <a:pt x="12599" y="3665"/>
                    <a:pt x="12394" y="3287"/>
                    <a:pt x="12154" y="2932"/>
                  </a:cubicBezTo>
                  <a:cubicBezTo>
                    <a:pt x="11918" y="2580"/>
                    <a:pt x="11642" y="2247"/>
                    <a:pt x="11342" y="1946"/>
                  </a:cubicBezTo>
                  <a:cubicBezTo>
                    <a:pt x="11041" y="1645"/>
                    <a:pt x="10711" y="1373"/>
                    <a:pt x="10359" y="1136"/>
                  </a:cubicBezTo>
                  <a:cubicBezTo>
                    <a:pt x="10004" y="897"/>
                    <a:pt x="9624" y="688"/>
                    <a:pt x="9230" y="522"/>
                  </a:cubicBezTo>
                  <a:cubicBezTo>
                    <a:pt x="8411" y="176"/>
                    <a:pt x="7541" y="0"/>
                    <a:pt x="6644" y="0"/>
                  </a:cubicBezTo>
                  <a:close/>
                  <a:moveTo>
                    <a:pt x="6644" y="13185"/>
                  </a:moveTo>
                  <a:lnTo>
                    <a:pt x="6644" y="13185"/>
                  </a:lnTo>
                  <a:cubicBezTo>
                    <a:pt x="3038" y="13185"/>
                    <a:pt x="106" y="10250"/>
                    <a:pt x="106" y="6648"/>
                  </a:cubicBezTo>
                  <a:cubicBezTo>
                    <a:pt x="106" y="3041"/>
                    <a:pt x="3038" y="109"/>
                    <a:pt x="6644" y="109"/>
                  </a:cubicBezTo>
                  <a:cubicBezTo>
                    <a:pt x="10250" y="109"/>
                    <a:pt x="13182" y="3041"/>
                    <a:pt x="13182" y="6648"/>
                  </a:cubicBezTo>
                  <a:cubicBezTo>
                    <a:pt x="13182" y="10250"/>
                    <a:pt x="10250" y="13185"/>
                    <a:pt x="6644" y="13185"/>
                  </a:cubicBezTo>
                  <a:close/>
                </a:path>
              </a:pathLst>
            </a:custGeom>
            <a:solidFill>
              <a:srgbClr val="627B7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2" name="Freeform 219"/>
            <p:cNvSpPr>
              <a:spLocks noChangeArrowheads="1"/>
            </p:cNvSpPr>
            <p:nvPr/>
          </p:nvSpPr>
          <p:spPr bwMode="auto">
            <a:xfrm>
              <a:off x="6141668" y="4817832"/>
              <a:ext cx="153408" cy="441048"/>
            </a:xfrm>
            <a:custGeom>
              <a:avLst/>
              <a:gdLst>
                <a:gd name="T0" fmla="*/ 599 w 600"/>
                <a:gd name="T1" fmla="*/ 1722 h 1723"/>
                <a:gd name="T2" fmla="*/ 490 w 600"/>
                <a:gd name="T3" fmla="*/ 1722 h 1723"/>
                <a:gd name="T4" fmla="*/ 0 w 600"/>
                <a:gd name="T5" fmla="*/ 29 h 1723"/>
                <a:gd name="T6" fmla="*/ 103 w 600"/>
                <a:gd name="T7" fmla="*/ 0 h 1723"/>
                <a:gd name="T8" fmla="*/ 599 w 600"/>
                <a:gd name="T9" fmla="*/ 1722 h 1723"/>
              </a:gdLst>
              <a:ahLst/>
              <a:cxnLst>
                <a:cxn ang="0">
                  <a:pos x="T0" y="T1"/>
                </a:cxn>
                <a:cxn ang="0">
                  <a:pos x="T2" y="T3"/>
                </a:cxn>
                <a:cxn ang="0">
                  <a:pos x="T4" y="T5"/>
                </a:cxn>
                <a:cxn ang="0">
                  <a:pos x="T6" y="T7"/>
                </a:cxn>
                <a:cxn ang="0">
                  <a:pos x="T8" y="T9"/>
                </a:cxn>
              </a:cxnLst>
              <a:rect l="0" t="0" r="r" b="b"/>
              <a:pathLst>
                <a:path w="600" h="1723">
                  <a:moveTo>
                    <a:pt x="599" y="1722"/>
                  </a:moveTo>
                  <a:lnTo>
                    <a:pt x="490" y="1722"/>
                  </a:lnTo>
                  <a:lnTo>
                    <a:pt x="0" y="29"/>
                  </a:lnTo>
                  <a:lnTo>
                    <a:pt x="103" y="0"/>
                  </a:lnTo>
                  <a:lnTo>
                    <a:pt x="599" y="1722"/>
                  </a:lnTo>
                </a:path>
              </a:pathLst>
            </a:custGeom>
            <a:solidFill>
              <a:srgbClr val="627B7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3" name="Freeform 220"/>
            <p:cNvSpPr>
              <a:spLocks noChangeArrowheads="1"/>
            </p:cNvSpPr>
            <p:nvPr/>
          </p:nvSpPr>
          <p:spPr bwMode="auto">
            <a:xfrm>
              <a:off x="6694388" y="3960552"/>
              <a:ext cx="367728" cy="306816"/>
            </a:xfrm>
            <a:custGeom>
              <a:avLst/>
              <a:gdLst>
                <a:gd name="T0" fmla="*/ 1437 w 1438"/>
                <a:gd name="T1" fmla="*/ 1066 h 1201"/>
                <a:gd name="T2" fmla="*/ 1437 w 1438"/>
                <a:gd name="T3" fmla="*/ 1200 h 1201"/>
                <a:gd name="T4" fmla="*/ 0 w 1438"/>
                <a:gd name="T5" fmla="*/ 83 h 1201"/>
                <a:gd name="T6" fmla="*/ 67 w 1438"/>
                <a:gd name="T7" fmla="*/ 0 h 1201"/>
                <a:gd name="T8" fmla="*/ 1437 w 1438"/>
                <a:gd name="T9" fmla="*/ 1066 h 1201"/>
              </a:gdLst>
              <a:ahLst/>
              <a:cxnLst>
                <a:cxn ang="0">
                  <a:pos x="T0" y="T1"/>
                </a:cxn>
                <a:cxn ang="0">
                  <a:pos x="T2" y="T3"/>
                </a:cxn>
                <a:cxn ang="0">
                  <a:pos x="T4" y="T5"/>
                </a:cxn>
                <a:cxn ang="0">
                  <a:pos x="T6" y="T7"/>
                </a:cxn>
                <a:cxn ang="0">
                  <a:pos x="T8" y="T9"/>
                </a:cxn>
              </a:cxnLst>
              <a:rect l="0" t="0" r="r" b="b"/>
              <a:pathLst>
                <a:path w="1438" h="1201">
                  <a:moveTo>
                    <a:pt x="1437" y="1066"/>
                  </a:moveTo>
                  <a:lnTo>
                    <a:pt x="1437" y="1200"/>
                  </a:lnTo>
                  <a:lnTo>
                    <a:pt x="0" y="83"/>
                  </a:lnTo>
                  <a:lnTo>
                    <a:pt x="67" y="0"/>
                  </a:lnTo>
                  <a:lnTo>
                    <a:pt x="1437" y="1066"/>
                  </a:lnTo>
                </a:path>
              </a:pathLst>
            </a:custGeom>
            <a:solidFill>
              <a:srgbClr val="627B7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4" name="Freeform 221"/>
            <p:cNvSpPr>
              <a:spLocks noChangeArrowheads="1"/>
            </p:cNvSpPr>
            <p:nvPr/>
          </p:nvSpPr>
          <p:spPr bwMode="auto">
            <a:xfrm>
              <a:off x="6667316" y="2929560"/>
              <a:ext cx="400440" cy="40608"/>
            </a:xfrm>
            <a:custGeom>
              <a:avLst/>
              <a:gdLst>
                <a:gd name="T0" fmla="*/ 0 w 1566"/>
                <a:gd name="T1" fmla="*/ 106 h 158"/>
                <a:gd name="T2" fmla="*/ 3 w 1566"/>
                <a:gd name="T3" fmla="*/ 0 h 158"/>
                <a:gd name="T4" fmla="*/ 1565 w 1566"/>
                <a:gd name="T5" fmla="*/ 52 h 158"/>
                <a:gd name="T6" fmla="*/ 1565 w 1566"/>
                <a:gd name="T7" fmla="*/ 157 h 158"/>
                <a:gd name="T8" fmla="*/ 0 w 1566"/>
                <a:gd name="T9" fmla="*/ 106 h 158"/>
              </a:gdLst>
              <a:ahLst/>
              <a:cxnLst>
                <a:cxn ang="0">
                  <a:pos x="T0" y="T1"/>
                </a:cxn>
                <a:cxn ang="0">
                  <a:pos x="T2" y="T3"/>
                </a:cxn>
                <a:cxn ang="0">
                  <a:pos x="T4" y="T5"/>
                </a:cxn>
                <a:cxn ang="0">
                  <a:pos x="T6" y="T7"/>
                </a:cxn>
                <a:cxn ang="0">
                  <a:pos x="T8" y="T9"/>
                </a:cxn>
              </a:cxnLst>
              <a:rect l="0" t="0" r="r" b="b"/>
              <a:pathLst>
                <a:path w="1566" h="158">
                  <a:moveTo>
                    <a:pt x="0" y="106"/>
                  </a:moveTo>
                  <a:lnTo>
                    <a:pt x="3" y="0"/>
                  </a:lnTo>
                  <a:lnTo>
                    <a:pt x="1565" y="52"/>
                  </a:lnTo>
                  <a:lnTo>
                    <a:pt x="1565" y="157"/>
                  </a:lnTo>
                  <a:lnTo>
                    <a:pt x="0" y="106"/>
                  </a:lnTo>
                </a:path>
              </a:pathLst>
            </a:custGeom>
            <a:solidFill>
              <a:srgbClr val="627B7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5" name="Freeform 222"/>
            <p:cNvSpPr>
              <a:spLocks noChangeArrowheads="1"/>
            </p:cNvSpPr>
            <p:nvPr/>
          </p:nvSpPr>
          <p:spPr bwMode="auto">
            <a:xfrm>
              <a:off x="6010820" y="1866984"/>
              <a:ext cx="340656" cy="253800"/>
            </a:xfrm>
            <a:custGeom>
              <a:avLst/>
              <a:gdLst>
                <a:gd name="T0" fmla="*/ 0 w 1333"/>
                <a:gd name="T1" fmla="*/ 903 h 990"/>
                <a:gd name="T2" fmla="*/ 1332 w 1333"/>
                <a:gd name="T3" fmla="*/ 0 h 990"/>
                <a:gd name="T4" fmla="*/ 1332 w 1333"/>
                <a:gd name="T5" fmla="*/ 128 h 990"/>
                <a:gd name="T6" fmla="*/ 61 w 1333"/>
                <a:gd name="T7" fmla="*/ 989 h 990"/>
                <a:gd name="T8" fmla="*/ 0 w 1333"/>
                <a:gd name="T9" fmla="*/ 903 h 990"/>
              </a:gdLst>
              <a:ahLst/>
              <a:cxnLst>
                <a:cxn ang="0">
                  <a:pos x="T0" y="T1"/>
                </a:cxn>
                <a:cxn ang="0">
                  <a:pos x="T2" y="T3"/>
                </a:cxn>
                <a:cxn ang="0">
                  <a:pos x="T4" y="T5"/>
                </a:cxn>
                <a:cxn ang="0">
                  <a:pos x="T6" y="T7"/>
                </a:cxn>
                <a:cxn ang="0">
                  <a:pos x="T8" y="T9"/>
                </a:cxn>
              </a:cxnLst>
              <a:rect l="0" t="0" r="r" b="b"/>
              <a:pathLst>
                <a:path w="1333" h="990">
                  <a:moveTo>
                    <a:pt x="0" y="903"/>
                  </a:moveTo>
                  <a:lnTo>
                    <a:pt x="1332" y="0"/>
                  </a:lnTo>
                  <a:lnTo>
                    <a:pt x="1332" y="128"/>
                  </a:lnTo>
                  <a:lnTo>
                    <a:pt x="61" y="989"/>
                  </a:lnTo>
                  <a:lnTo>
                    <a:pt x="0" y="903"/>
                  </a:lnTo>
                </a:path>
              </a:pathLst>
            </a:custGeom>
            <a:solidFill>
              <a:srgbClr val="627B7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6" name="Freeform 223"/>
            <p:cNvSpPr>
              <a:spLocks noChangeArrowheads="1"/>
            </p:cNvSpPr>
            <p:nvPr/>
          </p:nvSpPr>
          <p:spPr bwMode="auto">
            <a:xfrm>
              <a:off x="4962908" y="1388712"/>
              <a:ext cx="187248" cy="445560"/>
            </a:xfrm>
            <a:custGeom>
              <a:avLst/>
              <a:gdLst>
                <a:gd name="T0" fmla="*/ 0 w 730"/>
                <a:gd name="T1" fmla="*/ 1706 h 1742"/>
                <a:gd name="T2" fmla="*/ 617 w 730"/>
                <a:gd name="T3" fmla="*/ 0 h 1742"/>
                <a:gd name="T4" fmla="*/ 729 w 730"/>
                <a:gd name="T5" fmla="*/ 0 h 1742"/>
                <a:gd name="T6" fmla="*/ 99 w 730"/>
                <a:gd name="T7" fmla="*/ 1741 h 1742"/>
                <a:gd name="T8" fmla="*/ 0 w 730"/>
                <a:gd name="T9" fmla="*/ 1706 h 1742"/>
              </a:gdLst>
              <a:ahLst/>
              <a:cxnLst>
                <a:cxn ang="0">
                  <a:pos x="T0" y="T1"/>
                </a:cxn>
                <a:cxn ang="0">
                  <a:pos x="T2" y="T3"/>
                </a:cxn>
                <a:cxn ang="0">
                  <a:pos x="T4" y="T5"/>
                </a:cxn>
                <a:cxn ang="0">
                  <a:pos x="T6" y="T7"/>
                </a:cxn>
                <a:cxn ang="0">
                  <a:pos x="T8" y="T9"/>
                </a:cxn>
              </a:cxnLst>
              <a:rect l="0" t="0" r="r" b="b"/>
              <a:pathLst>
                <a:path w="730" h="1742">
                  <a:moveTo>
                    <a:pt x="0" y="1706"/>
                  </a:moveTo>
                  <a:lnTo>
                    <a:pt x="617" y="0"/>
                  </a:lnTo>
                  <a:lnTo>
                    <a:pt x="729" y="0"/>
                  </a:lnTo>
                  <a:lnTo>
                    <a:pt x="99" y="1741"/>
                  </a:lnTo>
                  <a:lnTo>
                    <a:pt x="0" y="1706"/>
                  </a:lnTo>
                </a:path>
              </a:pathLst>
            </a:custGeom>
            <a:solidFill>
              <a:srgbClr val="627B7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7" name="Freeform 224"/>
            <p:cNvSpPr>
              <a:spLocks noChangeArrowheads="1"/>
            </p:cNvSpPr>
            <p:nvPr/>
          </p:nvSpPr>
          <p:spPr bwMode="auto">
            <a:xfrm>
              <a:off x="3840548" y="1842168"/>
              <a:ext cx="144384" cy="408336"/>
            </a:xfrm>
            <a:custGeom>
              <a:avLst/>
              <a:gdLst>
                <a:gd name="T0" fmla="*/ 0 w 564"/>
                <a:gd name="T1" fmla="*/ 0 h 1598"/>
                <a:gd name="T2" fmla="*/ 109 w 564"/>
                <a:gd name="T3" fmla="*/ 0 h 1598"/>
                <a:gd name="T4" fmla="*/ 563 w 564"/>
                <a:gd name="T5" fmla="*/ 1569 h 1598"/>
                <a:gd name="T6" fmla="*/ 461 w 564"/>
                <a:gd name="T7" fmla="*/ 1597 h 1598"/>
                <a:gd name="T8" fmla="*/ 0 w 564"/>
                <a:gd name="T9" fmla="*/ 0 h 1598"/>
              </a:gdLst>
              <a:ahLst/>
              <a:cxnLst>
                <a:cxn ang="0">
                  <a:pos x="T0" y="T1"/>
                </a:cxn>
                <a:cxn ang="0">
                  <a:pos x="T2" y="T3"/>
                </a:cxn>
                <a:cxn ang="0">
                  <a:pos x="T4" y="T5"/>
                </a:cxn>
                <a:cxn ang="0">
                  <a:pos x="T6" y="T7"/>
                </a:cxn>
                <a:cxn ang="0">
                  <a:pos x="T8" y="T9"/>
                </a:cxn>
              </a:cxnLst>
              <a:rect l="0" t="0" r="r" b="b"/>
              <a:pathLst>
                <a:path w="564" h="1598">
                  <a:moveTo>
                    <a:pt x="0" y="0"/>
                  </a:moveTo>
                  <a:lnTo>
                    <a:pt x="109" y="0"/>
                  </a:lnTo>
                  <a:lnTo>
                    <a:pt x="563" y="1569"/>
                  </a:lnTo>
                  <a:lnTo>
                    <a:pt x="461" y="1597"/>
                  </a:lnTo>
                  <a:lnTo>
                    <a:pt x="0" y="0"/>
                  </a:lnTo>
                </a:path>
              </a:pathLst>
            </a:custGeom>
            <a:solidFill>
              <a:srgbClr val="627B7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8" name="Freeform 225"/>
            <p:cNvSpPr>
              <a:spLocks noChangeArrowheads="1"/>
            </p:cNvSpPr>
            <p:nvPr/>
          </p:nvSpPr>
          <p:spPr bwMode="auto">
            <a:xfrm>
              <a:off x="3135548" y="2931816"/>
              <a:ext cx="304560" cy="257184"/>
            </a:xfrm>
            <a:custGeom>
              <a:avLst/>
              <a:gdLst>
                <a:gd name="T0" fmla="*/ 0 w 1191"/>
                <a:gd name="T1" fmla="*/ 131 h 1006"/>
                <a:gd name="T2" fmla="*/ 0 w 1191"/>
                <a:gd name="T3" fmla="*/ 0 h 1006"/>
                <a:gd name="T4" fmla="*/ 1190 w 1191"/>
                <a:gd name="T5" fmla="*/ 925 h 1006"/>
                <a:gd name="T6" fmla="*/ 1126 w 1191"/>
                <a:gd name="T7" fmla="*/ 1005 h 1006"/>
                <a:gd name="T8" fmla="*/ 0 w 1191"/>
                <a:gd name="T9" fmla="*/ 131 h 1006"/>
              </a:gdLst>
              <a:ahLst/>
              <a:cxnLst>
                <a:cxn ang="0">
                  <a:pos x="T0" y="T1"/>
                </a:cxn>
                <a:cxn ang="0">
                  <a:pos x="T2" y="T3"/>
                </a:cxn>
                <a:cxn ang="0">
                  <a:pos x="T4" y="T5"/>
                </a:cxn>
                <a:cxn ang="0">
                  <a:pos x="T6" y="T7"/>
                </a:cxn>
                <a:cxn ang="0">
                  <a:pos x="T8" y="T9"/>
                </a:cxn>
              </a:cxnLst>
              <a:rect l="0" t="0" r="r" b="b"/>
              <a:pathLst>
                <a:path w="1191" h="1006">
                  <a:moveTo>
                    <a:pt x="0" y="131"/>
                  </a:moveTo>
                  <a:lnTo>
                    <a:pt x="0" y="0"/>
                  </a:lnTo>
                  <a:lnTo>
                    <a:pt x="1190" y="925"/>
                  </a:lnTo>
                  <a:lnTo>
                    <a:pt x="1126" y="1005"/>
                  </a:lnTo>
                  <a:lnTo>
                    <a:pt x="0" y="131"/>
                  </a:lnTo>
                </a:path>
              </a:pathLst>
            </a:custGeom>
            <a:solidFill>
              <a:srgbClr val="627B7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9" name="Freeform 226"/>
            <p:cNvSpPr>
              <a:spLocks noChangeArrowheads="1"/>
            </p:cNvSpPr>
            <p:nvPr/>
          </p:nvSpPr>
          <p:spPr bwMode="auto">
            <a:xfrm>
              <a:off x="3110732" y="4196304"/>
              <a:ext cx="451200" cy="41736"/>
            </a:xfrm>
            <a:custGeom>
              <a:avLst/>
              <a:gdLst>
                <a:gd name="T0" fmla="*/ 0 w 1764"/>
                <a:gd name="T1" fmla="*/ 105 h 164"/>
                <a:gd name="T2" fmla="*/ 0 w 1764"/>
                <a:gd name="T3" fmla="*/ 0 h 164"/>
                <a:gd name="T4" fmla="*/ 1763 w 1764"/>
                <a:gd name="T5" fmla="*/ 57 h 164"/>
                <a:gd name="T6" fmla="*/ 1760 w 1764"/>
                <a:gd name="T7" fmla="*/ 163 h 164"/>
                <a:gd name="T8" fmla="*/ 0 w 1764"/>
                <a:gd name="T9" fmla="*/ 105 h 164"/>
              </a:gdLst>
              <a:ahLst/>
              <a:cxnLst>
                <a:cxn ang="0">
                  <a:pos x="T0" y="T1"/>
                </a:cxn>
                <a:cxn ang="0">
                  <a:pos x="T2" y="T3"/>
                </a:cxn>
                <a:cxn ang="0">
                  <a:pos x="T4" y="T5"/>
                </a:cxn>
                <a:cxn ang="0">
                  <a:pos x="T6" y="T7"/>
                </a:cxn>
                <a:cxn ang="0">
                  <a:pos x="T8" y="T9"/>
                </a:cxn>
              </a:cxnLst>
              <a:rect l="0" t="0" r="r" b="b"/>
              <a:pathLst>
                <a:path w="1764" h="164">
                  <a:moveTo>
                    <a:pt x="0" y="105"/>
                  </a:moveTo>
                  <a:lnTo>
                    <a:pt x="0" y="0"/>
                  </a:lnTo>
                  <a:lnTo>
                    <a:pt x="1763" y="57"/>
                  </a:lnTo>
                  <a:lnTo>
                    <a:pt x="1760" y="163"/>
                  </a:lnTo>
                  <a:lnTo>
                    <a:pt x="0" y="105"/>
                  </a:lnTo>
                </a:path>
              </a:pathLst>
            </a:custGeom>
            <a:solidFill>
              <a:srgbClr val="627B7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0" name="Freeform 227"/>
            <p:cNvSpPr>
              <a:spLocks noChangeArrowheads="1"/>
            </p:cNvSpPr>
            <p:nvPr/>
          </p:nvSpPr>
          <p:spPr bwMode="auto">
            <a:xfrm>
              <a:off x="3951092" y="4966728"/>
              <a:ext cx="306816" cy="230112"/>
            </a:xfrm>
            <a:custGeom>
              <a:avLst/>
              <a:gdLst>
                <a:gd name="T0" fmla="*/ 0 w 1201"/>
                <a:gd name="T1" fmla="*/ 771 h 900"/>
                <a:gd name="T2" fmla="*/ 1140 w 1201"/>
                <a:gd name="T3" fmla="*/ 0 h 900"/>
                <a:gd name="T4" fmla="*/ 1200 w 1201"/>
                <a:gd name="T5" fmla="*/ 86 h 900"/>
                <a:gd name="T6" fmla="*/ 0 w 1201"/>
                <a:gd name="T7" fmla="*/ 899 h 900"/>
                <a:gd name="T8" fmla="*/ 0 w 1201"/>
                <a:gd name="T9" fmla="*/ 771 h 900"/>
              </a:gdLst>
              <a:ahLst/>
              <a:cxnLst>
                <a:cxn ang="0">
                  <a:pos x="T0" y="T1"/>
                </a:cxn>
                <a:cxn ang="0">
                  <a:pos x="T2" y="T3"/>
                </a:cxn>
                <a:cxn ang="0">
                  <a:pos x="T4" y="T5"/>
                </a:cxn>
                <a:cxn ang="0">
                  <a:pos x="T6" y="T7"/>
                </a:cxn>
                <a:cxn ang="0">
                  <a:pos x="T8" y="T9"/>
                </a:cxn>
              </a:cxnLst>
              <a:rect l="0" t="0" r="r" b="b"/>
              <a:pathLst>
                <a:path w="1201" h="900">
                  <a:moveTo>
                    <a:pt x="0" y="771"/>
                  </a:moveTo>
                  <a:lnTo>
                    <a:pt x="1140" y="0"/>
                  </a:lnTo>
                  <a:lnTo>
                    <a:pt x="1200" y="86"/>
                  </a:lnTo>
                  <a:lnTo>
                    <a:pt x="0" y="899"/>
                  </a:lnTo>
                  <a:lnTo>
                    <a:pt x="0" y="771"/>
                  </a:lnTo>
                </a:path>
              </a:pathLst>
            </a:custGeom>
            <a:solidFill>
              <a:srgbClr val="627B7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1" name="Freeform 228"/>
            <p:cNvSpPr>
              <a:spLocks noChangeArrowheads="1"/>
            </p:cNvSpPr>
            <p:nvPr/>
          </p:nvSpPr>
          <p:spPr bwMode="auto">
            <a:xfrm>
              <a:off x="5017052" y="5187816"/>
              <a:ext cx="178224" cy="345168"/>
            </a:xfrm>
            <a:custGeom>
              <a:avLst/>
              <a:gdLst>
                <a:gd name="T0" fmla="*/ 0 w 695"/>
                <a:gd name="T1" fmla="*/ 1239 h 1349"/>
                <a:gd name="T2" fmla="*/ 602 w 695"/>
                <a:gd name="T3" fmla="*/ 0 h 1349"/>
                <a:gd name="T4" fmla="*/ 694 w 695"/>
                <a:gd name="T5" fmla="*/ 45 h 1349"/>
                <a:gd name="T6" fmla="*/ 61 w 695"/>
                <a:gd name="T7" fmla="*/ 1348 h 1349"/>
                <a:gd name="T8" fmla="*/ 0 w 695"/>
                <a:gd name="T9" fmla="*/ 1239 h 1349"/>
              </a:gdLst>
              <a:ahLst/>
              <a:cxnLst>
                <a:cxn ang="0">
                  <a:pos x="T0" y="T1"/>
                </a:cxn>
                <a:cxn ang="0">
                  <a:pos x="T2" y="T3"/>
                </a:cxn>
                <a:cxn ang="0">
                  <a:pos x="T4" y="T5"/>
                </a:cxn>
                <a:cxn ang="0">
                  <a:pos x="T6" y="T7"/>
                </a:cxn>
                <a:cxn ang="0">
                  <a:pos x="T8" y="T9"/>
                </a:cxn>
              </a:cxnLst>
              <a:rect l="0" t="0" r="r" b="b"/>
              <a:pathLst>
                <a:path w="695" h="1349">
                  <a:moveTo>
                    <a:pt x="0" y="1239"/>
                  </a:moveTo>
                  <a:lnTo>
                    <a:pt x="602" y="0"/>
                  </a:lnTo>
                  <a:lnTo>
                    <a:pt x="694" y="45"/>
                  </a:lnTo>
                  <a:lnTo>
                    <a:pt x="61" y="1348"/>
                  </a:lnTo>
                  <a:lnTo>
                    <a:pt x="0" y="1239"/>
                  </a:lnTo>
                </a:path>
              </a:pathLst>
            </a:custGeom>
            <a:solidFill>
              <a:srgbClr val="627B7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2" name="Freeform 229"/>
            <p:cNvSpPr>
              <a:spLocks noChangeArrowheads="1"/>
            </p:cNvSpPr>
            <p:nvPr/>
          </p:nvSpPr>
          <p:spPr bwMode="auto">
            <a:xfrm>
              <a:off x="6772220" y="2643048"/>
              <a:ext cx="481656" cy="481656"/>
            </a:xfrm>
            <a:custGeom>
              <a:avLst/>
              <a:gdLst>
                <a:gd name="T0" fmla="*/ 0 w 1883"/>
                <a:gd name="T1" fmla="*/ 941 h 1883"/>
                <a:gd name="T2" fmla="*/ 0 w 1883"/>
                <a:gd name="T3" fmla="*/ 941 h 1883"/>
                <a:gd name="T4" fmla="*/ 941 w 1883"/>
                <a:gd name="T5" fmla="*/ 1882 h 1883"/>
                <a:gd name="T6" fmla="*/ 1882 w 1883"/>
                <a:gd name="T7" fmla="*/ 941 h 1883"/>
                <a:gd name="T8" fmla="*/ 941 w 1883"/>
                <a:gd name="T9" fmla="*/ 0 h 1883"/>
                <a:gd name="T10" fmla="*/ 0 w 1883"/>
                <a:gd name="T11" fmla="*/ 941 h 1883"/>
              </a:gdLst>
              <a:ahLst/>
              <a:cxnLst>
                <a:cxn ang="0">
                  <a:pos x="T0" y="T1"/>
                </a:cxn>
                <a:cxn ang="0">
                  <a:pos x="T2" y="T3"/>
                </a:cxn>
                <a:cxn ang="0">
                  <a:pos x="T4" y="T5"/>
                </a:cxn>
                <a:cxn ang="0">
                  <a:pos x="T6" y="T7"/>
                </a:cxn>
                <a:cxn ang="0">
                  <a:pos x="T8" y="T9"/>
                </a:cxn>
                <a:cxn ang="0">
                  <a:pos x="T10" y="T11"/>
                </a:cxn>
              </a:cxnLst>
              <a:rect l="0" t="0" r="r" b="b"/>
              <a:pathLst>
                <a:path w="1883" h="1883">
                  <a:moveTo>
                    <a:pt x="0" y="941"/>
                  </a:moveTo>
                  <a:lnTo>
                    <a:pt x="0" y="941"/>
                  </a:lnTo>
                  <a:cubicBezTo>
                    <a:pt x="0" y="1463"/>
                    <a:pt x="422" y="1882"/>
                    <a:pt x="941" y="1882"/>
                  </a:cubicBezTo>
                  <a:cubicBezTo>
                    <a:pt x="1462" y="1882"/>
                    <a:pt x="1882" y="1463"/>
                    <a:pt x="1882" y="941"/>
                  </a:cubicBezTo>
                  <a:cubicBezTo>
                    <a:pt x="1882" y="420"/>
                    <a:pt x="1462" y="0"/>
                    <a:pt x="941" y="0"/>
                  </a:cubicBezTo>
                  <a:cubicBezTo>
                    <a:pt x="422" y="0"/>
                    <a:pt x="0" y="420"/>
                    <a:pt x="0" y="941"/>
                  </a:cubicBezTo>
                </a:path>
              </a:pathLst>
            </a:custGeom>
            <a:solidFill>
              <a:srgbClr val="627B7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3" name="Freeform 230"/>
            <p:cNvSpPr>
              <a:spLocks noChangeArrowheads="1"/>
            </p:cNvSpPr>
            <p:nvPr/>
          </p:nvSpPr>
          <p:spPr bwMode="auto">
            <a:xfrm>
              <a:off x="6772220" y="2643048"/>
              <a:ext cx="413976" cy="413976"/>
            </a:xfrm>
            <a:custGeom>
              <a:avLst/>
              <a:gdLst>
                <a:gd name="T0" fmla="*/ 941 w 1617"/>
                <a:gd name="T1" fmla="*/ 0 h 1617"/>
                <a:gd name="T2" fmla="*/ 941 w 1617"/>
                <a:gd name="T3" fmla="*/ 0 h 1617"/>
                <a:gd name="T4" fmla="*/ 1616 w 1617"/>
                <a:gd name="T5" fmla="*/ 285 h 1617"/>
                <a:gd name="T6" fmla="*/ 285 w 1617"/>
                <a:gd name="T7" fmla="*/ 1616 h 1617"/>
                <a:gd name="T8" fmla="*/ 0 w 1617"/>
                <a:gd name="T9" fmla="*/ 941 h 1617"/>
                <a:gd name="T10" fmla="*/ 941 w 1617"/>
                <a:gd name="T11" fmla="*/ 0 h 1617"/>
              </a:gdLst>
              <a:ahLst/>
              <a:cxnLst>
                <a:cxn ang="0">
                  <a:pos x="T0" y="T1"/>
                </a:cxn>
                <a:cxn ang="0">
                  <a:pos x="T2" y="T3"/>
                </a:cxn>
                <a:cxn ang="0">
                  <a:pos x="T4" y="T5"/>
                </a:cxn>
                <a:cxn ang="0">
                  <a:pos x="T6" y="T7"/>
                </a:cxn>
                <a:cxn ang="0">
                  <a:pos x="T8" y="T9"/>
                </a:cxn>
                <a:cxn ang="0">
                  <a:pos x="T10" y="T11"/>
                </a:cxn>
              </a:cxnLst>
              <a:rect l="0" t="0" r="r" b="b"/>
              <a:pathLst>
                <a:path w="1617" h="1617">
                  <a:moveTo>
                    <a:pt x="941" y="0"/>
                  </a:moveTo>
                  <a:lnTo>
                    <a:pt x="941" y="0"/>
                  </a:lnTo>
                  <a:cubicBezTo>
                    <a:pt x="1206" y="0"/>
                    <a:pt x="1446" y="109"/>
                    <a:pt x="1616" y="285"/>
                  </a:cubicBezTo>
                  <a:cubicBezTo>
                    <a:pt x="285" y="1616"/>
                    <a:pt x="285" y="1616"/>
                    <a:pt x="285" y="1616"/>
                  </a:cubicBezTo>
                  <a:cubicBezTo>
                    <a:pt x="109" y="1447"/>
                    <a:pt x="0" y="1207"/>
                    <a:pt x="0" y="941"/>
                  </a:cubicBezTo>
                  <a:cubicBezTo>
                    <a:pt x="0" y="420"/>
                    <a:pt x="422" y="0"/>
                    <a:pt x="941" y="0"/>
                  </a:cubicBezTo>
                </a:path>
              </a:pathLst>
            </a:custGeom>
            <a:solidFill>
              <a:srgbClr val="B0BEC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4" name="Freeform 231"/>
            <p:cNvSpPr>
              <a:spLocks noChangeArrowheads="1"/>
            </p:cNvSpPr>
            <p:nvPr/>
          </p:nvSpPr>
          <p:spPr bwMode="auto">
            <a:xfrm>
              <a:off x="6870356" y="2784048"/>
              <a:ext cx="288768" cy="214320"/>
            </a:xfrm>
            <a:custGeom>
              <a:avLst/>
              <a:gdLst>
                <a:gd name="T0" fmla="*/ 473 w 1131"/>
                <a:gd name="T1" fmla="*/ 835 h 836"/>
                <a:gd name="T2" fmla="*/ 473 w 1131"/>
                <a:gd name="T3" fmla="*/ 835 h 836"/>
                <a:gd name="T4" fmla="*/ 371 w 1131"/>
                <a:gd name="T5" fmla="*/ 794 h 836"/>
                <a:gd name="T6" fmla="*/ 67 w 1131"/>
                <a:gd name="T7" fmla="*/ 512 h 836"/>
                <a:gd name="T8" fmla="*/ 57 w 1131"/>
                <a:gd name="T9" fmla="*/ 291 h 836"/>
                <a:gd name="T10" fmla="*/ 278 w 1131"/>
                <a:gd name="T11" fmla="*/ 285 h 836"/>
                <a:gd name="T12" fmla="*/ 470 w 1131"/>
                <a:gd name="T13" fmla="*/ 461 h 836"/>
                <a:gd name="T14" fmla="*/ 845 w 1131"/>
                <a:gd name="T15" fmla="*/ 64 h 836"/>
                <a:gd name="T16" fmla="*/ 1066 w 1131"/>
                <a:gd name="T17" fmla="*/ 58 h 836"/>
                <a:gd name="T18" fmla="*/ 1072 w 1131"/>
                <a:gd name="T19" fmla="*/ 278 h 836"/>
                <a:gd name="T20" fmla="*/ 589 w 1131"/>
                <a:gd name="T21" fmla="*/ 787 h 836"/>
                <a:gd name="T22" fmla="*/ 473 w 1131"/>
                <a:gd name="T23" fmla="*/ 835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1" h="836">
                  <a:moveTo>
                    <a:pt x="473" y="835"/>
                  </a:moveTo>
                  <a:lnTo>
                    <a:pt x="473" y="835"/>
                  </a:lnTo>
                  <a:cubicBezTo>
                    <a:pt x="435" y="835"/>
                    <a:pt x="400" y="822"/>
                    <a:pt x="371" y="794"/>
                  </a:cubicBezTo>
                  <a:cubicBezTo>
                    <a:pt x="67" y="512"/>
                    <a:pt x="67" y="512"/>
                    <a:pt x="67" y="512"/>
                  </a:cubicBezTo>
                  <a:cubicBezTo>
                    <a:pt x="3" y="454"/>
                    <a:pt x="0" y="355"/>
                    <a:pt x="57" y="291"/>
                  </a:cubicBezTo>
                  <a:cubicBezTo>
                    <a:pt x="115" y="230"/>
                    <a:pt x="214" y="224"/>
                    <a:pt x="278" y="285"/>
                  </a:cubicBezTo>
                  <a:cubicBezTo>
                    <a:pt x="470" y="461"/>
                    <a:pt x="470" y="461"/>
                    <a:pt x="470" y="461"/>
                  </a:cubicBezTo>
                  <a:cubicBezTo>
                    <a:pt x="845" y="64"/>
                    <a:pt x="845" y="64"/>
                    <a:pt x="845" y="64"/>
                  </a:cubicBezTo>
                  <a:cubicBezTo>
                    <a:pt x="905" y="3"/>
                    <a:pt x="1002" y="0"/>
                    <a:pt x="1066" y="58"/>
                  </a:cubicBezTo>
                  <a:cubicBezTo>
                    <a:pt x="1126" y="118"/>
                    <a:pt x="1130" y="218"/>
                    <a:pt x="1072" y="278"/>
                  </a:cubicBezTo>
                  <a:cubicBezTo>
                    <a:pt x="589" y="787"/>
                    <a:pt x="589" y="787"/>
                    <a:pt x="589" y="787"/>
                  </a:cubicBezTo>
                  <a:cubicBezTo>
                    <a:pt x="557" y="819"/>
                    <a:pt x="515" y="835"/>
                    <a:pt x="473" y="835"/>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5" name="Freeform 232"/>
            <p:cNvSpPr>
              <a:spLocks noChangeArrowheads="1"/>
            </p:cNvSpPr>
            <p:nvPr/>
          </p:nvSpPr>
          <p:spPr bwMode="auto">
            <a:xfrm>
              <a:off x="6772220" y="3901896"/>
              <a:ext cx="481656" cy="482784"/>
            </a:xfrm>
            <a:custGeom>
              <a:avLst/>
              <a:gdLst>
                <a:gd name="T0" fmla="*/ 0 w 1883"/>
                <a:gd name="T1" fmla="*/ 941 h 1886"/>
                <a:gd name="T2" fmla="*/ 0 w 1883"/>
                <a:gd name="T3" fmla="*/ 941 h 1886"/>
                <a:gd name="T4" fmla="*/ 941 w 1883"/>
                <a:gd name="T5" fmla="*/ 1885 h 1886"/>
                <a:gd name="T6" fmla="*/ 1882 w 1883"/>
                <a:gd name="T7" fmla="*/ 941 h 1886"/>
                <a:gd name="T8" fmla="*/ 941 w 1883"/>
                <a:gd name="T9" fmla="*/ 0 h 1886"/>
                <a:gd name="T10" fmla="*/ 0 w 1883"/>
                <a:gd name="T11" fmla="*/ 941 h 1886"/>
              </a:gdLst>
              <a:ahLst/>
              <a:cxnLst>
                <a:cxn ang="0">
                  <a:pos x="T0" y="T1"/>
                </a:cxn>
                <a:cxn ang="0">
                  <a:pos x="T2" y="T3"/>
                </a:cxn>
                <a:cxn ang="0">
                  <a:pos x="T4" y="T5"/>
                </a:cxn>
                <a:cxn ang="0">
                  <a:pos x="T6" y="T7"/>
                </a:cxn>
                <a:cxn ang="0">
                  <a:pos x="T8" y="T9"/>
                </a:cxn>
                <a:cxn ang="0">
                  <a:pos x="T10" y="T11"/>
                </a:cxn>
              </a:cxnLst>
              <a:rect l="0" t="0" r="r" b="b"/>
              <a:pathLst>
                <a:path w="1883" h="1886">
                  <a:moveTo>
                    <a:pt x="0" y="941"/>
                  </a:moveTo>
                  <a:lnTo>
                    <a:pt x="0" y="941"/>
                  </a:lnTo>
                  <a:cubicBezTo>
                    <a:pt x="0" y="1462"/>
                    <a:pt x="422" y="1885"/>
                    <a:pt x="941" y="1885"/>
                  </a:cubicBezTo>
                  <a:cubicBezTo>
                    <a:pt x="1462" y="1885"/>
                    <a:pt x="1882" y="1462"/>
                    <a:pt x="1882" y="941"/>
                  </a:cubicBezTo>
                  <a:cubicBezTo>
                    <a:pt x="1882" y="422"/>
                    <a:pt x="1462" y="0"/>
                    <a:pt x="941" y="0"/>
                  </a:cubicBezTo>
                  <a:cubicBezTo>
                    <a:pt x="422" y="0"/>
                    <a:pt x="0" y="422"/>
                    <a:pt x="0" y="941"/>
                  </a:cubicBezTo>
                </a:path>
              </a:pathLst>
            </a:custGeom>
            <a:solidFill>
              <a:srgbClr val="FFAC6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6" name="Freeform 233"/>
            <p:cNvSpPr>
              <a:spLocks noChangeArrowheads="1"/>
            </p:cNvSpPr>
            <p:nvPr/>
          </p:nvSpPr>
          <p:spPr bwMode="auto">
            <a:xfrm>
              <a:off x="6772220" y="3901896"/>
              <a:ext cx="413976" cy="413976"/>
            </a:xfrm>
            <a:custGeom>
              <a:avLst/>
              <a:gdLst>
                <a:gd name="T0" fmla="*/ 941 w 1617"/>
                <a:gd name="T1" fmla="*/ 0 h 1620"/>
                <a:gd name="T2" fmla="*/ 941 w 1617"/>
                <a:gd name="T3" fmla="*/ 0 h 1620"/>
                <a:gd name="T4" fmla="*/ 1616 w 1617"/>
                <a:gd name="T5" fmla="*/ 284 h 1620"/>
                <a:gd name="T6" fmla="*/ 285 w 1617"/>
                <a:gd name="T7" fmla="*/ 1619 h 1620"/>
                <a:gd name="T8" fmla="*/ 0 w 1617"/>
                <a:gd name="T9" fmla="*/ 941 h 1620"/>
                <a:gd name="T10" fmla="*/ 941 w 1617"/>
                <a:gd name="T11" fmla="*/ 0 h 1620"/>
              </a:gdLst>
              <a:ahLst/>
              <a:cxnLst>
                <a:cxn ang="0">
                  <a:pos x="T0" y="T1"/>
                </a:cxn>
                <a:cxn ang="0">
                  <a:pos x="T2" y="T3"/>
                </a:cxn>
                <a:cxn ang="0">
                  <a:pos x="T4" y="T5"/>
                </a:cxn>
                <a:cxn ang="0">
                  <a:pos x="T6" y="T7"/>
                </a:cxn>
                <a:cxn ang="0">
                  <a:pos x="T8" y="T9"/>
                </a:cxn>
                <a:cxn ang="0">
                  <a:pos x="T10" y="T11"/>
                </a:cxn>
              </a:cxnLst>
              <a:rect l="0" t="0" r="r" b="b"/>
              <a:pathLst>
                <a:path w="1617" h="1620">
                  <a:moveTo>
                    <a:pt x="941" y="0"/>
                  </a:moveTo>
                  <a:lnTo>
                    <a:pt x="941" y="0"/>
                  </a:lnTo>
                  <a:cubicBezTo>
                    <a:pt x="1206" y="0"/>
                    <a:pt x="1446" y="108"/>
                    <a:pt x="1616" y="284"/>
                  </a:cubicBezTo>
                  <a:cubicBezTo>
                    <a:pt x="285" y="1619"/>
                    <a:pt x="285" y="1619"/>
                    <a:pt x="285" y="1619"/>
                  </a:cubicBezTo>
                  <a:cubicBezTo>
                    <a:pt x="109" y="1446"/>
                    <a:pt x="0" y="1206"/>
                    <a:pt x="0" y="941"/>
                  </a:cubicBezTo>
                  <a:cubicBezTo>
                    <a:pt x="0" y="422"/>
                    <a:pt x="422" y="0"/>
                    <a:pt x="941" y="0"/>
                  </a:cubicBezTo>
                </a:path>
              </a:pathLst>
            </a:custGeom>
            <a:solidFill>
              <a:srgbClr val="BF59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7" name="Freeform 234"/>
            <p:cNvSpPr>
              <a:spLocks noChangeArrowheads="1"/>
            </p:cNvSpPr>
            <p:nvPr/>
          </p:nvSpPr>
          <p:spPr bwMode="auto">
            <a:xfrm>
              <a:off x="3070124" y="4223376"/>
              <a:ext cx="127464" cy="21432"/>
            </a:xfrm>
            <a:custGeom>
              <a:avLst/>
              <a:gdLst>
                <a:gd name="T0" fmla="*/ 0 w 497"/>
                <a:gd name="T1" fmla="*/ 83 h 84"/>
                <a:gd name="T2" fmla="*/ 496 w 497"/>
                <a:gd name="T3" fmla="*/ 83 h 84"/>
                <a:gd name="T4" fmla="*/ 496 w 497"/>
                <a:gd name="T5" fmla="*/ 0 h 84"/>
                <a:gd name="T6" fmla="*/ 0 w 497"/>
                <a:gd name="T7" fmla="*/ 0 h 84"/>
                <a:gd name="T8" fmla="*/ 0 w 497"/>
                <a:gd name="T9" fmla="*/ 83 h 84"/>
              </a:gdLst>
              <a:ahLst/>
              <a:cxnLst>
                <a:cxn ang="0">
                  <a:pos x="T0" y="T1"/>
                </a:cxn>
                <a:cxn ang="0">
                  <a:pos x="T2" y="T3"/>
                </a:cxn>
                <a:cxn ang="0">
                  <a:pos x="T4" y="T5"/>
                </a:cxn>
                <a:cxn ang="0">
                  <a:pos x="T6" y="T7"/>
                </a:cxn>
                <a:cxn ang="0">
                  <a:pos x="T8" y="T9"/>
                </a:cxn>
              </a:cxnLst>
              <a:rect l="0" t="0" r="r" b="b"/>
              <a:pathLst>
                <a:path w="497" h="84">
                  <a:moveTo>
                    <a:pt x="0" y="83"/>
                  </a:moveTo>
                  <a:lnTo>
                    <a:pt x="496" y="83"/>
                  </a:lnTo>
                  <a:lnTo>
                    <a:pt x="496" y="0"/>
                  </a:lnTo>
                  <a:lnTo>
                    <a:pt x="0" y="0"/>
                  </a:lnTo>
                  <a:lnTo>
                    <a:pt x="0" y="83"/>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8" name="Freeform 235"/>
            <p:cNvSpPr>
              <a:spLocks noChangeArrowheads="1"/>
            </p:cNvSpPr>
            <p:nvPr/>
          </p:nvSpPr>
          <p:spPr bwMode="auto">
            <a:xfrm>
              <a:off x="3070124" y="4265112"/>
              <a:ext cx="127464" cy="42864"/>
            </a:xfrm>
            <a:custGeom>
              <a:avLst/>
              <a:gdLst>
                <a:gd name="T0" fmla="*/ 0 w 497"/>
                <a:gd name="T1" fmla="*/ 84 h 168"/>
                <a:gd name="T2" fmla="*/ 83 w 497"/>
                <a:gd name="T3" fmla="*/ 84 h 168"/>
                <a:gd name="T4" fmla="*/ 83 w 497"/>
                <a:gd name="T5" fmla="*/ 167 h 168"/>
                <a:gd name="T6" fmla="*/ 412 w 497"/>
                <a:gd name="T7" fmla="*/ 167 h 168"/>
                <a:gd name="T8" fmla="*/ 412 w 497"/>
                <a:gd name="T9" fmla="*/ 84 h 168"/>
                <a:gd name="T10" fmla="*/ 496 w 497"/>
                <a:gd name="T11" fmla="*/ 84 h 168"/>
                <a:gd name="T12" fmla="*/ 496 w 497"/>
                <a:gd name="T13" fmla="*/ 0 h 168"/>
                <a:gd name="T14" fmla="*/ 0 w 497"/>
                <a:gd name="T15" fmla="*/ 0 h 168"/>
                <a:gd name="T16" fmla="*/ 0 w 497"/>
                <a:gd name="T17" fmla="*/ 8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 h="168">
                  <a:moveTo>
                    <a:pt x="0" y="84"/>
                  </a:moveTo>
                  <a:lnTo>
                    <a:pt x="83" y="84"/>
                  </a:lnTo>
                  <a:lnTo>
                    <a:pt x="83" y="167"/>
                  </a:lnTo>
                  <a:lnTo>
                    <a:pt x="412" y="167"/>
                  </a:lnTo>
                  <a:lnTo>
                    <a:pt x="412" y="84"/>
                  </a:lnTo>
                  <a:lnTo>
                    <a:pt x="496" y="84"/>
                  </a:lnTo>
                  <a:lnTo>
                    <a:pt x="496" y="0"/>
                  </a:lnTo>
                  <a:lnTo>
                    <a:pt x="0" y="0"/>
                  </a:lnTo>
                  <a:lnTo>
                    <a:pt x="0" y="84"/>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9" name="Freeform 236"/>
            <p:cNvSpPr>
              <a:spLocks noChangeArrowheads="1"/>
            </p:cNvSpPr>
            <p:nvPr/>
          </p:nvSpPr>
          <p:spPr bwMode="auto">
            <a:xfrm>
              <a:off x="3027260" y="3970704"/>
              <a:ext cx="212064" cy="232368"/>
            </a:xfrm>
            <a:custGeom>
              <a:avLst/>
              <a:gdLst>
                <a:gd name="T0" fmla="*/ 413 w 827"/>
                <a:gd name="T1" fmla="*/ 0 h 907"/>
                <a:gd name="T2" fmla="*/ 413 w 827"/>
                <a:gd name="T3" fmla="*/ 0 h 907"/>
                <a:gd name="T4" fmla="*/ 0 w 827"/>
                <a:gd name="T5" fmla="*/ 410 h 907"/>
                <a:gd name="T6" fmla="*/ 83 w 827"/>
                <a:gd name="T7" fmla="*/ 656 h 907"/>
                <a:gd name="T8" fmla="*/ 167 w 827"/>
                <a:gd name="T9" fmla="*/ 906 h 907"/>
                <a:gd name="T10" fmla="*/ 413 w 827"/>
                <a:gd name="T11" fmla="*/ 906 h 907"/>
                <a:gd name="T12" fmla="*/ 413 w 827"/>
                <a:gd name="T13" fmla="*/ 906 h 907"/>
                <a:gd name="T14" fmla="*/ 250 w 827"/>
                <a:gd name="T15" fmla="*/ 717 h 907"/>
                <a:gd name="T16" fmla="*/ 307 w 827"/>
                <a:gd name="T17" fmla="*/ 660 h 907"/>
                <a:gd name="T18" fmla="*/ 413 w 827"/>
                <a:gd name="T19" fmla="*/ 765 h 907"/>
                <a:gd name="T20" fmla="*/ 413 w 827"/>
                <a:gd name="T21" fmla="*/ 576 h 907"/>
                <a:gd name="T22" fmla="*/ 496 w 827"/>
                <a:gd name="T23" fmla="*/ 576 h 907"/>
                <a:gd name="T24" fmla="*/ 496 w 827"/>
                <a:gd name="T25" fmla="*/ 906 h 907"/>
                <a:gd name="T26" fmla="*/ 663 w 827"/>
                <a:gd name="T27" fmla="*/ 906 h 907"/>
                <a:gd name="T28" fmla="*/ 746 w 827"/>
                <a:gd name="T29" fmla="*/ 656 h 907"/>
                <a:gd name="T30" fmla="*/ 826 w 827"/>
                <a:gd name="T31" fmla="*/ 410 h 907"/>
                <a:gd name="T32" fmla="*/ 413 w 827"/>
                <a:gd name="T33"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7" h="907">
                  <a:moveTo>
                    <a:pt x="413" y="0"/>
                  </a:moveTo>
                  <a:lnTo>
                    <a:pt x="413" y="0"/>
                  </a:lnTo>
                  <a:cubicBezTo>
                    <a:pt x="186" y="0"/>
                    <a:pt x="0" y="183"/>
                    <a:pt x="0" y="410"/>
                  </a:cubicBezTo>
                  <a:cubicBezTo>
                    <a:pt x="0" y="503"/>
                    <a:pt x="32" y="586"/>
                    <a:pt x="83" y="656"/>
                  </a:cubicBezTo>
                  <a:cubicBezTo>
                    <a:pt x="167" y="906"/>
                    <a:pt x="167" y="906"/>
                    <a:pt x="167" y="906"/>
                  </a:cubicBezTo>
                  <a:cubicBezTo>
                    <a:pt x="413" y="906"/>
                    <a:pt x="413" y="906"/>
                    <a:pt x="413" y="906"/>
                  </a:cubicBezTo>
                  <a:lnTo>
                    <a:pt x="413" y="906"/>
                  </a:lnTo>
                  <a:cubicBezTo>
                    <a:pt x="250" y="717"/>
                    <a:pt x="250" y="717"/>
                    <a:pt x="250" y="717"/>
                  </a:cubicBezTo>
                  <a:cubicBezTo>
                    <a:pt x="307" y="660"/>
                    <a:pt x="307" y="660"/>
                    <a:pt x="307" y="660"/>
                  </a:cubicBezTo>
                  <a:cubicBezTo>
                    <a:pt x="413" y="765"/>
                    <a:pt x="413" y="765"/>
                    <a:pt x="413" y="765"/>
                  </a:cubicBezTo>
                  <a:cubicBezTo>
                    <a:pt x="413" y="576"/>
                    <a:pt x="413" y="576"/>
                    <a:pt x="413" y="576"/>
                  </a:cubicBezTo>
                  <a:cubicBezTo>
                    <a:pt x="496" y="576"/>
                    <a:pt x="496" y="576"/>
                    <a:pt x="496" y="576"/>
                  </a:cubicBezTo>
                  <a:cubicBezTo>
                    <a:pt x="496" y="906"/>
                    <a:pt x="496" y="906"/>
                    <a:pt x="496" y="906"/>
                  </a:cubicBezTo>
                  <a:cubicBezTo>
                    <a:pt x="663" y="906"/>
                    <a:pt x="663" y="906"/>
                    <a:pt x="663" y="906"/>
                  </a:cubicBezTo>
                  <a:cubicBezTo>
                    <a:pt x="746" y="656"/>
                    <a:pt x="746" y="656"/>
                    <a:pt x="746" y="656"/>
                  </a:cubicBezTo>
                  <a:cubicBezTo>
                    <a:pt x="794" y="586"/>
                    <a:pt x="826" y="503"/>
                    <a:pt x="826" y="410"/>
                  </a:cubicBezTo>
                  <a:cubicBezTo>
                    <a:pt x="826" y="183"/>
                    <a:pt x="640" y="0"/>
                    <a:pt x="413" y="0"/>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0" name="Freeform 237"/>
            <p:cNvSpPr>
              <a:spLocks noChangeArrowheads="1"/>
            </p:cNvSpPr>
            <p:nvPr/>
          </p:nvSpPr>
          <p:spPr bwMode="auto">
            <a:xfrm>
              <a:off x="6031124" y="4921608"/>
              <a:ext cx="482784" cy="482784"/>
            </a:xfrm>
            <a:custGeom>
              <a:avLst/>
              <a:gdLst>
                <a:gd name="T0" fmla="*/ 1885 w 1886"/>
                <a:gd name="T1" fmla="*/ 941 h 1886"/>
                <a:gd name="T2" fmla="*/ 1885 w 1886"/>
                <a:gd name="T3" fmla="*/ 941 h 1886"/>
                <a:gd name="T4" fmla="*/ 941 w 1886"/>
                <a:gd name="T5" fmla="*/ 0 h 1886"/>
                <a:gd name="T6" fmla="*/ 0 w 1886"/>
                <a:gd name="T7" fmla="*/ 941 h 1886"/>
                <a:gd name="T8" fmla="*/ 941 w 1886"/>
                <a:gd name="T9" fmla="*/ 1885 h 1886"/>
                <a:gd name="T10" fmla="*/ 1885 w 1886"/>
                <a:gd name="T11" fmla="*/ 941 h 1886"/>
              </a:gdLst>
              <a:ahLst/>
              <a:cxnLst>
                <a:cxn ang="0">
                  <a:pos x="T0" y="T1"/>
                </a:cxn>
                <a:cxn ang="0">
                  <a:pos x="T2" y="T3"/>
                </a:cxn>
                <a:cxn ang="0">
                  <a:pos x="T4" y="T5"/>
                </a:cxn>
                <a:cxn ang="0">
                  <a:pos x="T6" y="T7"/>
                </a:cxn>
                <a:cxn ang="0">
                  <a:pos x="T8" y="T9"/>
                </a:cxn>
                <a:cxn ang="0">
                  <a:pos x="T10" y="T11"/>
                </a:cxn>
              </a:cxnLst>
              <a:rect l="0" t="0" r="r" b="b"/>
              <a:pathLst>
                <a:path w="1886" h="1886">
                  <a:moveTo>
                    <a:pt x="1885" y="941"/>
                  </a:moveTo>
                  <a:lnTo>
                    <a:pt x="1885" y="941"/>
                  </a:lnTo>
                  <a:cubicBezTo>
                    <a:pt x="1885" y="422"/>
                    <a:pt x="1463" y="0"/>
                    <a:pt x="941" y="0"/>
                  </a:cubicBezTo>
                  <a:cubicBezTo>
                    <a:pt x="423" y="0"/>
                    <a:pt x="0" y="422"/>
                    <a:pt x="0" y="941"/>
                  </a:cubicBezTo>
                  <a:cubicBezTo>
                    <a:pt x="0" y="1463"/>
                    <a:pt x="423" y="1885"/>
                    <a:pt x="941" y="1885"/>
                  </a:cubicBezTo>
                  <a:cubicBezTo>
                    <a:pt x="1463" y="1885"/>
                    <a:pt x="1885" y="1463"/>
                    <a:pt x="1885" y="941"/>
                  </a:cubicBezTo>
                </a:path>
              </a:pathLst>
            </a:custGeom>
            <a:solidFill>
              <a:srgbClr val="245A5B"/>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1" name="Freeform 238"/>
            <p:cNvSpPr>
              <a:spLocks noChangeArrowheads="1"/>
            </p:cNvSpPr>
            <p:nvPr/>
          </p:nvSpPr>
          <p:spPr bwMode="auto">
            <a:xfrm>
              <a:off x="6098804" y="4989288"/>
              <a:ext cx="413976" cy="413976"/>
            </a:xfrm>
            <a:custGeom>
              <a:avLst/>
              <a:gdLst>
                <a:gd name="T0" fmla="*/ 675 w 1620"/>
                <a:gd name="T1" fmla="*/ 1619 h 1620"/>
                <a:gd name="T2" fmla="*/ 675 w 1620"/>
                <a:gd name="T3" fmla="*/ 1619 h 1620"/>
                <a:gd name="T4" fmla="*/ 0 w 1620"/>
                <a:gd name="T5" fmla="*/ 1331 h 1620"/>
                <a:gd name="T6" fmla="*/ 1331 w 1620"/>
                <a:gd name="T7" fmla="*/ 0 h 1620"/>
                <a:gd name="T8" fmla="*/ 1619 w 1620"/>
                <a:gd name="T9" fmla="*/ 675 h 1620"/>
                <a:gd name="T10" fmla="*/ 675 w 1620"/>
                <a:gd name="T11" fmla="*/ 1619 h 1620"/>
              </a:gdLst>
              <a:ahLst/>
              <a:cxnLst>
                <a:cxn ang="0">
                  <a:pos x="T0" y="T1"/>
                </a:cxn>
                <a:cxn ang="0">
                  <a:pos x="T2" y="T3"/>
                </a:cxn>
                <a:cxn ang="0">
                  <a:pos x="T4" y="T5"/>
                </a:cxn>
                <a:cxn ang="0">
                  <a:pos x="T6" y="T7"/>
                </a:cxn>
                <a:cxn ang="0">
                  <a:pos x="T8" y="T9"/>
                </a:cxn>
                <a:cxn ang="0">
                  <a:pos x="T10" y="T11"/>
                </a:cxn>
              </a:cxnLst>
              <a:rect l="0" t="0" r="r" b="b"/>
              <a:pathLst>
                <a:path w="1620" h="1620">
                  <a:moveTo>
                    <a:pt x="675" y="1619"/>
                  </a:moveTo>
                  <a:lnTo>
                    <a:pt x="675" y="1619"/>
                  </a:lnTo>
                  <a:cubicBezTo>
                    <a:pt x="410" y="1619"/>
                    <a:pt x="173" y="1507"/>
                    <a:pt x="0" y="1331"/>
                  </a:cubicBezTo>
                  <a:cubicBezTo>
                    <a:pt x="1331" y="0"/>
                    <a:pt x="1331" y="0"/>
                    <a:pt x="1331" y="0"/>
                  </a:cubicBezTo>
                  <a:cubicBezTo>
                    <a:pt x="1507" y="169"/>
                    <a:pt x="1619" y="409"/>
                    <a:pt x="1619" y="675"/>
                  </a:cubicBezTo>
                  <a:cubicBezTo>
                    <a:pt x="1619" y="1197"/>
                    <a:pt x="1197" y="1619"/>
                    <a:pt x="675" y="1619"/>
                  </a:cubicBezTo>
                </a:path>
              </a:pathLst>
            </a:custGeom>
            <a:solidFill>
              <a:srgbClr val="627B7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2" name="Freeform 239"/>
            <p:cNvSpPr>
              <a:spLocks noChangeArrowheads="1"/>
            </p:cNvSpPr>
            <p:nvPr/>
          </p:nvSpPr>
          <p:spPr bwMode="auto">
            <a:xfrm>
              <a:off x="2894156" y="3901896"/>
              <a:ext cx="482784" cy="482784"/>
            </a:xfrm>
            <a:custGeom>
              <a:avLst/>
              <a:gdLst>
                <a:gd name="T0" fmla="*/ 1885 w 1886"/>
                <a:gd name="T1" fmla="*/ 941 h 1886"/>
                <a:gd name="T2" fmla="*/ 1885 w 1886"/>
                <a:gd name="T3" fmla="*/ 941 h 1886"/>
                <a:gd name="T4" fmla="*/ 941 w 1886"/>
                <a:gd name="T5" fmla="*/ 0 h 1886"/>
                <a:gd name="T6" fmla="*/ 0 w 1886"/>
                <a:gd name="T7" fmla="*/ 941 h 1886"/>
                <a:gd name="T8" fmla="*/ 941 w 1886"/>
                <a:gd name="T9" fmla="*/ 1885 h 1886"/>
                <a:gd name="T10" fmla="*/ 1885 w 1886"/>
                <a:gd name="T11" fmla="*/ 941 h 1886"/>
              </a:gdLst>
              <a:ahLst/>
              <a:cxnLst>
                <a:cxn ang="0">
                  <a:pos x="T0" y="T1"/>
                </a:cxn>
                <a:cxn ang="0">
                  <a:pos x="T2" y="T3"/>
                </a:cxn>
                <a:cxn ang="0">
                  <a:pos x="T4" y="T5"/>
                </a:cxn>
                <a:cxn ang="0">
                  <a:pos x="T6" y="T7"/>
                </a:cxn>
                <a:cxn ang="0">
                  <a:pos x="T8" y="T9"/>
                </a:cxn>
                <a:cxn ang="0">
                  <a:pos x="T10" y="T11"/>
                </a:cxn>
              </a:cxnLst>
              <a:rect l="0" t="0" r="r" b="b"/>
              <a:pathLst>
                <a:path w="1886" h="1886">
                  <a:moveTo>
                    <a:pt x="1885" y="941"/>
                  </a:moveTo>
                  <a:lnTo>
                    <a:pt x="1885" y="941"/>
                  </a:lnTo>
                  <a:cubicBezTo>
                    <a:pt x="1885" y="422"/>
                    <a:pt x="1462" y="0"/>
                    <a:pt x="941" y="0"/>
                  </a:cubicBezTo>
                  <a:cubicBezTo>
                    <a:pt x="422" y="0"/>
                    <a:pt x="0" y="422"/>
                    <a:pt x="0" y="941"/>
                  </a:cubicBezTo>
                  <a:cubicBezTo>
                    <a:pt x="0" y="1462"/>
                    <a:pt x="422" y="1885"/>
                    <a:pt x="941" y="1885"/>
                  </a:cubicBezTo>
                  <a:cubicBezTo>
                    <a:pt x="1462" y="1885"/>
                    <a:pt x="1885" y="1462"/>
                    <a:pt x="1885" y="941"/>
                  </a:cubicBezTo>
                </a:path>
              </a:pathLst>
            </a:custGeom>
            <a:solidFill>
              <a:srgbClr val="245A5B"/>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3" name="Freeform 240"/>
            <p:cNvSpPr>
              <a:spLocks noChangeArrowheads="1"/>
            </p:cNvSpPr>
            <p:nvPr/>
          </p:nvSpPr>
          <p:spPr bwMode="auto">
            <a:xfrm>
              <a:off x="2962964" y="3970704"/>
              <a:ext cx="415104" cy="415104"/>
            </a:xfrm>
            <a:custGeom>
              <a:avLst/>
              <a:gdLst>
                <a:gd name="T0" fmla="*/ 676 w 1621"/>
                <a:gd name="T1" fmla="*/ 1620 h 1621"/>
                <a:gd name="T2" fmla="*/ 676 w 1621"/>
                <a:gd name="T3" fmla="*/ 1620 h 1621"/>
                <a:gd name="T4" fmla="*/ 0 w 1621"/>
                <a:gd name="T5" fmla="*/ 1332 h 1621"/>
                <a:gd name="T6" fmla="*/ 1332 w 1621"/>
                <a:gd name="T7" fmla="*/ 0 h 1621"/>
                <a:gd name="T8" fmla="*/ 1620 w 1621"/>
                <a:gd name="T9" fmla="*/ 676 h 1621"/>
                <a:gd name="T10" fmla="*/ 676 w 1621"/>
                <a:gd name="T11" fmla="*/ 1620 h 1621"/>
              </a:gdLst>
              <a:ahLst/>
              <a:cxnLst>
                <a:cxn ang="0">
                  <a:pos x="T0" y="T1"/>
                </a:cxn>
                <a:cxn ang="0">
                  <a:pos x="T2" y="T3"/>
                </a:cxn>
                <a:cxn ang="0">
                  <a:pos x="T4" y="T5"/>
                </a:cxn>
                <a:cxn ang="0">
                  <a:pos x="T6" y="T7"/>
                </a:cxn>
                <a:cxn ang="0">
                  <a:pos x="T8" y="T9"/>
                </a:cxn>
                <a:cxn ang="0">
                  <a:pos x="T10" y="T11"/>
                </a:cxn>
              </a:cxnLst>
              <a:rect l="0" t="0" r="r" b="b"/>
              <a:pathLst>
                <a:path w="1621" h="1621">
                  <a:moveTo>
                    <a:pt x="676" y="1620"/>
                  </a:moveTo>
                  <a:lnTo>
                    <a:pt x="676" y="1620"/>
                  </a:lnTo>
                  <a:cubicBezTo>
                    <a:pt x="410" y="1620"/>
                    <a:pt x="170" y="1508"/>
                    <a:pt x="0" y="1332"/>
                  </a:cubicBezTo>
                  <a:cubicBezTo>
                    <a:pt x="1332" y="0"/>
                    <a:pt x="1332" y="0"/>
                    <a:pt x="1332" y="0"/>
                  </a:cubicBezTo>
                  <a:cubicBezTo>
                    <a:pt x="1508" y="170"/>
                    <a:pt x="1620" y="410"/>
                    <a:pt x="1620" y="676"/>
                  </a:cubicBezTo>
                  <a:cubicBezTo>
                    <a:pt x="1620" y="1197"/>
                    <a:pt x="1197" y="1620"/>
                    <a:pt x="676" y="1620"/>
                  </a:cubicBezTo>
                </a:path>
              </a:pathLst>
            </a:custGeom>
            <a:solidFill>
              <a:srgbClr val="627B7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4" name="Freeform 241"/>
            <p:cNvSpPr>
              <a:spLocks noChangeArrowheads="1"/>
            </p:cNvSpPr>
            <p:nvPr/>
          </p:nvSpPr>
          <p:spPr bwMode="auto">
            <a:xfrm>
              <a:off x="4833188" y="1234176"/>
              <a:ext cx="482784" cy="482784"/>
            </a:xfrm>
            <a:custGeom>
              <a:avLst/>
              <a:gdLst>
                <a:gd name="T0" fmla="*/ 0 w 1886"/>
                <a:gd name="T1" fmla="*/ 940 h 1886"/>
                <a:gd name="T2" fmla="*/ 0 w 1886"/>
                <a:gd name="T3" fmla="*/ 940 h 1886"/>
                <a:gd name="T4" fmla="*/ 944 w 1886"/>
                <a:gd name="T5" fmla="*/ 1885 h 1886"/>
                <a:gd name="T6" fmla="*/ 1885 w 1886"/>
                <a:gd name="T7" fmla="*/ 940 h 1886"/>
                <a:gd name="T8" fmla="*/ 944 w 1886"/>
                <a:gd name="T9" fmla="*/ 0 h 1886"/>
                <a:gd name="T10" fmla="*/ 0 w 1886"/>
                <a:gd name="T11" fmla="*/ 940 h 1886"/>
              </a:gdLst>
              <a:ahLst/>
              <a:cxnLst>
                <a:cxn ang="0">
                  <a:pos x="T0" y="T1"/>
                </a:cxn>
                <a:cxn ang="0">
                  <a:pos x="T2" y="T3"/>
                </a:cxn>
                <a:cxn ang="0">
                  <a:pos x="T4" y="T5"/>
                </a:cxn>
                <a:cxn ang="0">
                  <a:pos x="T6" y="T7"/>
                </a:cxn>
                <a:cxn ang="0">
                  <a:pos x="T8" y="T9"/>
                </a:cxn>
                <a:cxn ang="0">
                  <a:pos x="T10" y="T11"/>
                </a:cxn>
              </a:cxnLst>
              <a:rect l="0" t="0" r="r" b="b"/>
              <a:pathLst>
                <a:path w="1886" h="1886">
                  <a:moveTo>
                    <a:pt x="0" y="940"/>
                  </a:moveTo>
                  <a:lnTo>
                    <a:pt x="0" y="940"/>
                  </a:lnTo>
                  <a:cubicBezTo>
                    <a:pt x="0" y="1462"/>
                    <a:pt x="423" y="1885"/>
                    <a:pt x="944" y="1885"/>
                  </a:cubicBezTo>
                  <a:cubicBezTo>
                    <a:pt x="1463" y="1885"/>
                    <a:pt x="1885" y="1462"/>
                    <a:pt x="1885" y="940"/>
                  </a:cubicBezTo>
                  <a:cubicBezTo>
                    <a:pt x="1885" y="422"/>
                    <a:pt x="1463" y="0"/>
                    <a:pt x="944" y="0"/>
                  </a:cubicBezTo>
                  <a:cubicBezTo>
                    <a:pt x="423" y="0"/>
                    <a:pt x="0" y="422"/>
                    <a:pt x="0" y="940"/>
                  </a:cubicBezTo>
                </a:path>
              </a:pathLst>
            </a:custGeom>
            <a:solidFill>
              <a:srgbClr val="FFAC6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5" name="Freeform 242"/>
            <p:cNvSpPr>
              <a:spLocks noChangeArrowheads="1"/>
            </p:cNvSpPr>
            <p:nvPr/>
          </p:nvSpPr>
          <p:spPr bwMode="auto">
            <a:xfrm>
              <a:off x="4833188" y="1234176"/>
              <a:ext cx="415104" cy="413976"/>
            </a:xfrm>
            <a:custGeom>
              <a:avLst/>
              <a:gdLst>
                <a:gd name="T0" fmla="*/ 944 w 1621"/>
                <a:gd name="T1" fmla="*/ 0 h 1620"/>
                <a:gd name="T2" fmla="*/ 944 w 1621"/>
                <a:gd name="T3" fmla="*/ 0 h 1620"/>
                <a:gd name="T4" fmla="*/ 1620 w 1621"/>
                <a:gd name="T5" fmla="*/ 284 h 1620"/>
                <a:gd name="T6" fmla="*/ 288 w 1621"/>
                <a:gd name="T7" fmla="*/ 1619 h 1620"/>
                <a:gd name="T8" fmla="*/ 0 w 1621"/>
                <a:gd name="T9" fmla="*/ 940 h 1620"/>
                <a:gd name="T10" fmla="*/ 944 w 1621"/>
                <a:gd name="T11" fmla="*/ 0 h 1620"/>
              </a:gdLst>
              <a:ahLst/>
              <a:cxnLst>
                <a:cxn ang="0">
                  <a:pos x="T0" y="T1"/>
                </a:cxn>
                <a:cxn ang="0">
                  <a:pos x="T2" y="T3"/>
                </a:cxn>
                <a:cxn ang="0">
                  <a:pos x="T4" y="T5"/>
                </a:cxn>
                <a:cxn ang="0">
                  <a:pos x="T6" y="T7"/>
                </a:cxn>
                <a:cxn ang="0">
                  <a:pos x="T8" y="T9"/>
                </a:cxn>
                <a:cxn ang="0">
                  <a:pos x="T10" y="T11"/>
                </a:cxn>
              </a:cxnLst>
              <a:rect l="0" t="0" r="r" b="b"/>
              <a:pathLst>
                <a:path w="1621" h="1620">
                  <a:moveTo>
                    <a:pt x="944" y="0"/>
                  </a:moveTo>
                  <a:lnTo>
                    <a:pt x="944" y="0"/>
                  </a:lnTo>
                  <a:cubicBezTo>
                    <a:pt x="1210" y="0"/>
                    <a:pt x="1450" y="108"/>
                    <a:pt x="1620" y="284"/>
                  </a:cubicBezTo>
                  <a:cubicBezTo>
                    <a:pt x="288" y="1619"/>
                    <a:pt x="288" y="1619"/>
                    <a:pt x="288" y="1619"/>
                  </a:cubicBezTo>
                  <a:cubicBezTo>
                    <a:pt x="112" y="1446"/>
                    <a:pt x="0" y="1206"/>
                    <a:pt x="0" y="940"/>
                  </a:cubicBezTo>
                  <a:cubicBezTo>
                    <a:pt x="0" y="422"/>
                    <a:pt x="423" y="0"/>
                    <a:pt x="944" y="0"/>
                  </a:cubicBezTo>
                </a:path>
              </a:pathLst>
            </a:custGeom>
            <a:solidFill>
              <a:srgbClr val="BF59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6" name="Freeform 243"/>
            <p:cNvSpPr>
              <a:spLocks noChangeArrowheads="1"/>
            </p:cNvSpPr>
            <p:nvPr/>
          </p:nvSpPr>
          <p:spPr bwMode="auto">
            <a:xfrm>
              <a:off x="4942604" y="1337952"/>
              <a:ext cx="272976" cy="272976"/>
            </a:xfrm>
            <a:custGeom>
              <a:avLst/>
              <a:gdLst>
                <a:gd name="T0" fmla="*/ 723 w 1067"/>
                <a:gd name="T1" fmla="*/ 1031 h 1067"/>
                <a:gd name="T2" fmla="*/ 723 w 1067"/>
                <a:gd name="T3" fmla="*/ 1031 h 1067"/>
                <a:gd name="T4" fmla="*/ 826 w 1067"/>
                <a:gd name="T5" fmla="*/ 980 h 1067"/>
                <a:gd name="T6" fmla="*/ 912 w 1067"/>
                <a:gd name="T7" fmla="*/ 909 h 1067"/>
                <a:gd name="T8" fmla="*/ 854 w 1067"/>
                <a:gd name="T9" fmla="*/ 800 h 1067"/>
                <a:gd name="T10" fmla="*/ 906 w 1067"/>
                <a:gd name="T11" fmla="*/ 723 h 1067"/>
                <a:gd name="T12" fmla="*/ 1021 w 1067"/>
                <a:gd name="T13" fmla="*/ 749 h 1067"/>
                <a:gd name="T14" fmla="*/ 1066 w 1067"/>
                <a:gd name="T15" fmla="*/ 528 h 1067"/>
                <a:gd name="T16" fmla="*/ 950 w 1067"/>
                <a:gd name="T17" fmla="*/ 496 h 1067"/>
                <a:gd name="T18" fmla="*/ 931 w 1067"/>
                <a:gd name="T19" fmla="*/ 407 h 1067"/>
                <a:gd name="T20" fmla="*/ 1030 w 1067"/>
                <a:gd name="T21" fmla="*/ 343 h 1067"/>
                <a:gd name="T22" fmla="*/ 979 w 1067"/>
                <a:gd name="T23" fmla="*/ 240 h 1067"/>
                <a:gd name="T24" fmla="*/ 906 w 1067"/>
                <a:gd name="T25" fmla="*/ 154 h 1067"/>
                <a:gd name="T26" fmla="*/ 800 w 1067"/>
                <a:gd name="T27" fmla="*/ 211 h 1067"/>
                <a:gd name="T28" fmla="*/ 723 w 1067"/>
                <a:gd name="T29" fmla="*/ 163 h 1067"/>
                <a:gd name="T30" fmla="*/ 749 w 1067"/>
                <a:gd name="T31" fmla="*/ 45 h 1067"/>
                <a:gd name="T32" fmla="*/ 528 w 1067"/>
                <a:gd name="T33" fmla="*/ 0 h 1067"/>
                <a:gd name="T34" fmla="*/ 496 w 1067"/>
                <a:gd name="T35" fmla="*/ 119 h 1067"/>
                <a:gd name="T36" fmla="*/ 406 w 1067"/>
                <a:gd name="T37" fmla="*/ 135 h 1067"/>
                <a:gd name="T38" fmla="*/ 342 w 1067"/>
                <a:gd name="T39" fmla="*/ 35 h 1067"/>
                <a:gd name="T40" fmla="*/ 240 w 1067"/>
                <a:gd name="T41" fmla="*/ 87 h 1067"/>
                <a:gd name="T42" fmla="*/ 154 w 1067"/>
                <a:gd name="T43" fmla="*/ 160 h 1067"/>
                <a:gd name="T44" fmla="*/ 211 w 1067"/>
                <a:gd name="T45" fmla="*/ 266 h 1067"/>
                <a:gd name="T46" fmla="*/ 163 w 1067"/>
                <a:gd name="T47" fmla="*/ 343 h 1067"/>
                <a:gd name="T48" fmla="*/ 45 w 1067"/>
                <a:gd name="T49" fmla="*/ 317 h 1067"/>
                <a:gd name="T50" fmla="*/ 0 w 1067"/>
                <a:gd name="T51" fmla="*/ 538 h 1067"/>
                <a:gd name="T52" fmla="*/ 118 w 1067"/>
                <a:gd name="T53" fmla="*/ 570 h 1067"/>
                <a:gd name="T54" fmla="*/ 134 w 1067"/>
                <a:gd name="T55" fmla="*/ 659 h 1067"/>
                <a:gd name="T56" fmla="*/ 35 w 1067"/>
                <a:gd name="T57" fmla="*/ 723 h 1067"/>
                <a:gd name="T58" fmla="*/ 86 w 1067"/>
                <a:gd name="T59" fmla="*/ 826 h 1067"/>
                <a:gd name="T60" fmla="*/ 160 w 1067"/>
                <a:gd name="T61" fmla="*/ 912 h 1067"/>
                <a:gd name="T62" fmla="*/ 266 w 1067"/>
                <a:gd name="T63" fmla="*/ 855 h 1067"/>
                <a:gd name="T64" fmla="*/ 342 w 1067"/>
                <a:gd name="T65" fmla="*/ 906 h 1067"/>
                <a:gd name="T66" fmla="*/ 317 w 1067"/>
                <a:gd name="T67" fmla="*/ 1021 h 1067"/>
                <a:gd name="T68" fmla="*/ 538 w 1067"/>
                <a:gd name="T69" fmla="*/ 1066 h 1067"/>
                <a:gd name="T70" fmla="*/ 570 w 1067"/>
                <a:gd name="T71" fmla="*/ 951 h 1067"/>
                <a:gd name="T72" fmla="*/ 659 w 1067"/>
                <a:gd name="T73" fmla="*/ 931 h 1067"/>
                <a:gd name="T74" fmla="*/ 723 w 1067"/>
                <a:gd name="T75" fmla="*/ 1031 h 1067"/>
                <a:gd name="T76" fmla="*/ 397 w 1067"/>
                <a:gd name="T77" fmla="*/ 624 h 1067"/>
                <a:gd name="T78" fmla="*/ 397 w 1067"/>
                <a:gd name="T79" fmla="*/ 624 h 1067"/>
                <a:gd name="T80" fmla="*/ 445 w 1067"/>
                <a:gd name="T81" fmla="*/ 397 h 1067"/>
                <a:gd name="T82" fmla="*/ 669 w 1067"/>
                <a:gd name="T83" fmla="*/ 445 h 1067"/>
                <a:gd name="T84" fmla="*/ 624 w 1067"/>
                <a:gd name="T85" fmla="*/ 669 h 1067"/>
                <a:gd name="T86" fmla="*/ 397 w 1067"/>
                <a:gd name="T87" fmla="*/ 624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67" h="1067">
                  <a:moveTo>
                    <a:pt x="723" y="1031"/>
                  </a:moveTo>
                  <a:lnTo>
                    <a:pt x="723" y="1031"/>
                  </a:lnTo>
                  <a:cubicBezTo>
                    <a:pt x="758" y="1018"/>
                    <a:pt x="794" y="1002"/>
                    <a:pt x="826" y="980"/>
                  </a:cubicBezTo>
                  <a:cubicBezTo>
                    <a:pt x="858" y="957"/>
                    <a:pt x="886" y="935"/>
                    <a:pt x="912" y="909"/>
                  </a:cubicBezTo>
                  <a:cubicBezTo>
                    <a:pt x="854" y="800"/>
                    <a:pt x="854" y="800"/>
                    <a:pt x="854" y="800"/>
                  </a:cubicBezTo>
                  <a:cubicBezTo>
                    <a:pt x="874" y="778"/>
                    <a:pt x="890" y="752"/>
                    <a:pt x="906" y="723"/>
                  </a:cubicBezTo>
                  <a:cubicBezTo>
                    <a:pt x="1021" y="749"/>
                    <a:pt x="1021" y="749"/>
                    <a:pt x="1021" y="749"/>
                  </a:cubicBezTo>
                  <a:cubicBezTo>
                    <a:pt x="1053" y="682"/>
                    <a:pt x="1066" y="605"/>
                    <a:pt x="1066" y="528"/>
                  </a:cubicBezTo>
                  <a:cubicBezTo>
                    <a:pt x="950" y="496"/>
                    <a:pt x="950" y="496"/>
                    <a:pt x="950" y="496"/>
                  </a:cubicBezTo>
                  <a:cubicBezTo>
                    <a:pt x="947" y="467"/>
                    <a:pt x="941" y="436"/>
                    <a:pt x="931" y="407"/>
                  </a:cubicBezTo>
                  <a:cubicBezTo>
                    <a:pt x="1030" y="343"/>
                    <a:pt x="1030" y="343"/>
                    <a:pt x="1030" y="343"/>
                  </a:cubicBezTo>
                  <a:cubicBezTo>
                    <a:pt x="1018" y="308"/>
                    <a:pt x="1002" y="272"/>
                    <a:pt x="979" y="240"/>
                  </a:cubicBezTo>
                  <a:cubicBezTo>
                    <a:pt x="957" y="208"/>
                    <a:pt x="934" y="179"/>
                    <a:pt x="906" y="154"/>
                  </a:cubicBezTo>
                  <a:cubicBezTo>
                    <a:pt x="800" y="211"/>
                    <a:pt x="800" y="211"/>
                    <a:pt x="800" y="211"/>
                  </a:cubicBezTo>
                  <a:cubicBezTo>
                    <a:pt x="778" y="192"/>
                    <a:pt x="752" y="176"/>
                    <a:pt x="723" y="163"/>
                  </a:cubicBezTo>
                  <a:cubicBezTo>
                    <a:pt x="749" y="45"/>
                    <a:pt x="749" y="45"/>
                    <a:pt x="749" y="45"/>
                  </a:cubicBezTo>
                  <a:cubicBezTo>
                    <a:pt x="682" y="16"/>
                    <a:pt x="605" y="0"/>
                    <a:pt x="528" y="0"/>
                  </a:cubicBezTo>
                  <a:cubicBezTo>
                    <a:pt x="496" y="119"/>
                    <a:pt x="496" y="119"/>
                    <a:pt x="496" y="119"/>
                  </a:cubicBezTo>
                  <a:cubicBezTo>
                    <a:pt x="467" y="119"/>
                    <a:pt x="435" y="125"/>
                    <a:pt x="406" y="135"/>
                  </a:cubicBezTo>
                  <a:cubicBezTo>
                    <a:pt x="342" y="35"/>
                    <a:pt x="342" y="35"/>
                    <a:pt x="342" y="35"/>
                  </a:cubicBezTo>
                  <a:cubicBezTo>
                    <a:pt x="307" y="48"/>
                    <a:pt x="272" y="67"/>
                    <a:pt x="240" y="87"/>
                  </a:cubicBezTo>
                  <a:cubicBezTo>
                    <a:pt x="208" y="109"/>
                    <a:pt x="179" y="131"/>
                    <a:pt x="154" y="160"/>
                  </a:cubicBezTo>
                  <a:cubicBezTo>
                    <a:pt x="211" y="266"/>
                    <a:pt x="211" y="266"/>
                    <a:pt x="211" y="266"/>
                  </a:cubicBezTo>
                  <a:cubicBezTo>
                    <a:pt x="192" y="288"/>
                    <a:pt x="176" y="314"/>
                    <a:pt x="163" y="343"/>
                  </a:cubicBezTo>
                  <a:cubicBezTo>
                    <a:pt x="45" y="317"/>
                    <a:pt x="45" y="317"/>
                    <a:pt x="45" y="317"/>
                  </a:cubicBezTo>
                  <a:cubicBezTo>
                    <a:pt x="16" y="387"/>
                    <a:pt x="0" y="461"/>
                    <a:pt x="0" y="538"/>
                  </a:cubicBezTo>
                  <a:cubicBezTo>
                    <a:pt x="118" y="570"/>
                    <a:pt x="118" y="570"/>
                    <a:pt x="118" y="570"/>
                  </a:cubicBezTo>
                  <a:cubicBezTo>
                    <a:pt x="118" y="602"/>
                    <a:pt x="125" y="631"/>
                    <a:pt x="134" y="659"/>
                  </a:cubicBezTo>
                  <a:cubicBezTo>
                    <a:pt x="35" y="723"/>
                    <a:pt x="35" y="723"/>
                    <a:pt x="35" y="723"/>
                  </a:cubicBezTo>
                  <a:cubicBezTo>
                    <a:pt x="48" y="759"/>
                    <a:pt x="67" y="794"/>
                    <a:pt x="86" y="826"/>
                  </a:cubicBezTo>
                  <a:cubicBezTo>
                    <a:pt x="109" y="858"/>
                    <a:pt x="131" y="887"/>
                    <a:pt x="160" y="912"/>
                  </a:cubicBezTo>
                  <a:cubicBezTo>
                    <a:pt x="266" y="855"/>
                    <a:pt x="266" y="855"/>
                    <a:pt x="266" y="855"/>
                  </a:cubicBezTo>
                  <a:cubicBezTo>
                    <a:pt x="288" y="874"/>
                    <a:pt x="314" y="890"/>
                    <a:pt x="342" y="906"/>
                  </a:cubicBezTo>
                  <a:cubicBezTo>
                    <a:pt x="317" y="1021"/>
                    <a:pt x="317" y="1021"/>
                    <a:pt x="317" y="1021"/>
                  </a:cubicBezTo>
                  <a:cubicBezTo>
                    <a:pt x="387" y="1053"/>
                    <a:pt x="461" y="1066"/>
                    <a:pt x="538" y="1066"/>
                  </a:cubicBezTo>
                  <a:cubicBezTo>
                    <a:pt x="570" y="951"/>
                    <a:pt x="570" y="951"/>
                    <a:pt x="570" y="951"/>
                  </a:cubicBezTo>
                  <a:cubicBezTo>
                    <a:pt x="602" y="948"/>
                    <a:pt x="630" y="941"/>
                    <a:pt x="659" y="931"/>
                  </a:cubicBezTo>
                  <a:lnTo>
                    <a:pt x="723" y="1031"/>
                  </a:lnTo>
                  <a:close/>
                  <a:moveTo>
                    <a:pt x="397" y="624"/>
                  </a:moveTo>
                  <a:lnTo>
                    <a:pt x="397" y="624"/>
                  </a:lnTo>
                  <a:cubicBezTo>
                    <a:pt x="349" y="547"/>
                    <a:pt x="368" y="445"/>
                    <a:pt x="445" y="397"/>
                  </a:cubicBezTo>
                  <a:cubicBezTo>
                    <a:pt x="518" y="349"/>
                    <a:pt x="621" y="368"/>
                    <a:pt x="669" y="445"/>
                  </a:cubicBezTo>
                  <a:cubicBezTo>
                    <a:pt x="720" y="519"/>
                    <a:pt x="698" y="621"/>
                    <a:pt x="624" y="669"/>
                  </a:cubicBezTo>
                  <a:cubicBezTo>
                    <a:pt x="547" y="720"/>
                    <a:pt x="445" y="698"/>
                    <a:pt x="397" y="624"/>
                  </a:cubicBezTo>
                  <a:close/>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7" name="Freeform 244"/>
            <p:cNvSpPr>
              <a:spLocks noChangeArrowheads="1"/>
            </p:cNvSpPr>
            <p:nvPr/>
          </p:nvSpPr>
          <p:spPr bwMode="auto">
            <a:xfrm>
              <a:off x="4833188" y="5371680"/>
              <a:ext cx="482784" cy="482784"/>
            </a:xfrm>
            <a:custGeom>
              <a:avLst/>
              <a:gdLst>
                <a:gd name="T0" fmla="*/ 0 w 1886"/>
                <a:gd name="T1" fmla="*/ 944 h 1886"/>
                <a:gd name="T2" fmla="*/ 0 w 1886"/>
                <a:gd name="T3" fmla="*/ 944 h 1886"/>
                <a:gd name="T4" fmla="*/ 944 w 1886"/>
                <a:gd name="T5" fmla="*/ 1885 h 1886"/>
                <a:gd name="T6" fmla="*/ 1885 w 1886"/>
                <a:gd name="T7" fmla="*/ 944 h 1886"/>
                <a:gd name="T8" fmla="*/ 944 w 1886"/>
                <a:gd name="T9" fmla="*/ 0 h 1886"/>
                <a:gd name="T10" fmla="*/ 0 w 1886"/>
                <a:gd name="T11" fmla="*/ 944 h 1886"/>
              </a:gdLst>
              <a:ahLst/>
              <a:cxnLst>
                <a:cxn ang="0">
                  <a:pos x="T0" y="T1"/>
                </a:cxn>
                <a:cxn ang="0">
                  <a:pos x="T2" y="T3"/>
                </a:cxn>
                <a:cxn ang="0">
                  <a:pos x="T4" y="T5"/>
                </a:cxn>
                <a:cxn ang="0">
                  <a:pos x="T6" y="T7"/>
                </a:cxn>
                <a:cxn ang="0">
                  <a:pos x="T8" y="T9"/>
                </a:cxn>
                <a:cxn ang="0">
                  <a:pos x="T10" y="T11"/>
                </a:cxn>
              </a:cxnLst>
              <a:rect l="0" t="0" r="r" b="b"/>
              <a:pathLst>
                <a:path w="1886" h="1886">
                  <a:moveTo>
                    <a:pt x="0" y="944"/>
                  </a:moveTo>
                  <a:lnTo>
                    <a:pt x="0" y="944"/>
                  </a:lnTo>
                  <a:cubicBezTo>
                    <a:pt x="0" y="1463"/>
                    <a:pt x="423" y="1885"/>
                    <a:pt x="944" y="1885"/>
                  </a:cubicBezTo>
                  <a:cubicBezTo>
                    <a:pt x="1463" y="1885"/>
                    <a:pt x="1885" y="1463"/>
                    <a:pt x="1885" y="944"/>
                  </a:cubicBezTo>
                  <a:cubicBezTo>
                    <a:pt x="1885" y="423"/>
                    <a:pt x="1463" y="0"/>
                    <a:pt x="944" y="0"/>
                  </a:cubicBezTo>
                  <a:cubicBezTo>
                    <a:pt x="423" y="0"/>
                    <a:pt x="0" y="423"/>
                    <a:pt x="0" y="944"/>
                  </a:cubicBezTo>
                </a:path>
              </a:pathLst>
            </a:custGeom>
            <a:solidFill>
              <a:srgbClr val="FFAC6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8" name="Freeform 245"/>
            <p:cNvSpPr>
              <a:spLocks noChangeArrowheads="1"/>
            </p:cNvSpPr>
            <p:nvPr/>
          </p:nvSpPr>
          <p:spPr bwMode="auto">
            <a:xfrm>
              <a:off x="4833188" y="5371680"/>
              <a:ext cx="415104" cy="415104"/>
            </a:xfrm>
            <a:custGeom>
              <a:avLst/>
              <a:gdLst>
                <a:gd name="T0" fmla="*/ 944 w 1621"/>
                <a:gd name="T1" fmla="*/ 0 h 1621"/>
                <a:gd name="T2" fmla="*/ 944 w 1621"/>
                <a:gd name="T3" fmla="*/ 0 h 1621"/>
                <a:gd name="T4" fmla="*/ 1620 w 1621"/>
                <a:gd name="T5" fmla="*/ 288 h 1621"/>
                <a:gd name="T6" fmla="*/ 288 w 1621"/>
                <a:gd name="T7" fmla="*/ 1620 h 1621"/>
                <a:gd name="T8" fmla="*/ 0 w 1621"/>
                <a:gd name="T9" fmla="*/ 944 h 1621"/>
                <a:gd name="T10" fmla="*/ 944 w 1621"/>
                <a:gd name="T11" fmla="*/ 0 h 1621"/>
              </a:gdLst>
              <a:ahLst/>
              <a:cxnLst>
                <a:cxn ang="0">
                  <a:pos x="T0" y="T1"/>
                </a:cxn>
                <a:cxn ang="0">
                  <a:pos x="T2" y="T3"/>
                </a:cxn>
                <a:cxn ang="0">
                  <a:pos x="T4" y="T5"/>
                </a:cxn>
                <a:cxn ang="0">
                  <a:pos x="T6" y="T7"/>
                </a:cxn>
                <a:cxn ang="0">
                  <a:pos x="T8" y="T9"/>
                </a:cxn>
                <a:cxn ang="0">
                  <a:pos x="T10" y="T11"/>
                </a:cxn>
              </a:cxnLst>
              <a:rect l="0" t="0" r="r" b="b"/>
              <a:pathLst>
                <a:path w="1621" h="1621">
                  <a:moveTo>
                    <a:pt x="944" y="0"/>
                  </a:moveTo>
                  <a:lnTo>
                    <a:pt x="944" y="0"/>
                  </a:lnTo>
                  <a:cubicBezTo>
                    <a:pt x="1210" y="0"/>
                    <a:pt x="1450" y="112"/>
                    <a:pt x="1620" y="288"/>
                  </a:cubicBezTo>
                  <a:cubicBezTo>
                    <a:pt x="288" y="1620"/>
                    <a:pt x="288" y="1620"/>
                    <a:pt x="288" y="1620"/>
                  </a:cubicBezTo>
                  <a:cubicBezTo>
                    <a:pt x="112" y="1447"/>
                    <a:pt x="0" y="1210"/>
                    <a:pt x="0" y="944"/>
                  </a:cubicBezTo>
                  <a:cubicBezTo>
                    <a:pt x="0" y="423"/>
                    <a:pt x="423" y="0"/>
                    <a:pt x="944" y="0"/>
                  </a:cubicBezTo>
                </a:path>
              </a:pathLst>
            </a:custGeom>
            <a:solidFill>
              <a:srgbClr val="BF59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9" name="Freeform 246"/>
            <p:cNvSpPr>
              <a:spLocks noChangeArrowheads="1"/>
            </p:cNvSpPr>
            <p:nvPr/>
          </p:nvSpPr>
          <p:spPr bwMode="auto">
            <a:xfrm>
              <a:off x="2894156" y="2643048"/>
              <a:ext cx="482784" cy="481656"/>
            </a:xfrm>
            <a:custGeom>
              <a:avLst/>
              <a:gdLst>
                <a:gd name="T0" fmla="*/ 1885 w 1886"/>
                <a:gd name="T1" fmla="*/ 941 h 1883"/>
                <a:gd name="T2" fmla="*/ 1885 w 1886"/>
                <a:gd name="T3" fmla="*/ 941 h 1883"/>
                <a:gd name="T4" fmla="*/ 941 w 1886"/>
                <a:gd name="T5" fmla="*/ 0 h 1883"/>
                <a:gd name="T6" fmla="*/ 0 w 1886"/>
                <a:gd name="T7" fmla="*/ 941 h 1883"/>
                <a:gd name="T8" fmla="*/ 941 w 1886"/>
                <a:gd name="T9" fmla="*/ 1882 h 1883"/>
                <a:gd name="T10" fmla="*/ 1885 w 1886"/>
                <a:gd name="T11" fmla="*/ 941 h 1883"/>
              </a:gdLst>
              <a:ahLst/>
              <a:cxnLst>
                <a:cxn ang="0">
                  <a:pos x="T0" y="T1"/>
                </a:cxn>
                <a:cxn ang="0">
                  <a:pos x="T2" y="T3"/>
                </a:cxn>
                <a:cxn ang="0">
                  <a:pos x="T4" y="T5"/>
                </a:cxn>
                <a:cxn ang="0">
                  <a:pos x="T6" y="T7"/>
                </a:cxn>
                <a:cxn ang="0">
                  <a:pos x="T8" y="T9"/>
                </a:cxn>
                <a:cxn ang="0">
                  <a:pos x="T10" y="T11"/>
                </a:cxn>
              </a:cxnLst>
              <a:rect l="0" t="0" r="r" b="b"/>
              <a:pathLst>
                <a:path w="1886" h="1883">
                  <a:moveTo>
                    <a:pt x="1885" y="941"/>
                  </a:moveTo>
                  <a:lnTo>
                    <a:pt x="1885" y="941"/>
                  </a:lnTo>
                  <a:cubicBezTo>
                    <a:pt x="1885" y="423"/>
                    <a:pt x="1462" y="0"/>
                    <a:pt x="941" y="0"/>
                  </a:cubicBezTo>
                  <a:cubicBezTo>
                    <a:pt x="422" y="0"/>
                    <a:pt x="0" y="423"/>
                    <a:pt x="0" y="941"/>
                  </a:cubicBezTo>
                  <a:cubicBezTo>
                    <a:pt x="0" y="1463"/>
                    <a:pt x="422" y="1882"/>
                    <a:pt x="941" y="1882"/>
                  </a:cubicBezTo>
                  <a:cubicBezTo>
                    <a:pt x="1462" y="1882"/>
                    <a:pt x="1885" y="1463"/>
                    <a:pt x="1885" y="941"/>
                  </a:cubicBezTo>
                </a:path>
              </a:pathLst>
            </a:custGeom>
            <a:solidFill>
              <a:srgbClr val="627B7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0" name="Freeform 247"/>
            <p:cNvSpPr>
              <a:spLocks noChangeArrowheads="1"/>
            </p:cNvSpPr>
            <p:nvPr/>
          </p:nvSpPr>
          <p:spPr bwMode="auto">
            <a:xfrm>
              <a:off x="2962964" y="2710728"/>
              <a:ext cx="415104" cy="413976"/>
            </a:xfrm>
            <a:custGeom>
              <a:avLst/>
              <a:gdLst>
                <a:gd name="T0" fmla="*/ 676 w 1621"/>
                <a:gd name="T1" fmla="*/ 1616 h 1617"/>
                <a:gd name="T2" fmla="*/ 676 w 1621"/>
                <a:gd name="T3" fmla="*/ 1616 h 1617"/>
                <a:gd name="T4" fmla="*/ 0 w 1621"/>
                <a:gd name="T5" fmla="*/ 1331 h 1617"/>
                <a:gd name="T6" fmla="*/ 1332 w 1621"/>
                <a:gd name="T7" fmla="*/ 0 h 1617"/>
                <a:gd name="T8" fmla="*/ 1620 w 1621"/>
                <a:gd name="T9" fmla="*/ 675 h 1617"/>
                <a:gd name="T10" fmla="*/ 676 w 1621"/>
                <a:gd name="T11" fmla="*/ 1616 h 1617"/>
              </a:gdLst>
              <a:ahLst/>
              <a:cxnLst>
                <a:cxn ang="0">
                  <a:pos x="T0" y="T1"/>
                </a:cxn>
                <a:cxn ang="0">
                  <a:pos x="T2" y="T3"/>
                </a:cxn>
                <a:cxn ang="0">
                  <a:pos x="T4" y="T5"/>
                </a:cxn>
                <a:cxn ang="0">
                  <a:pos x="T6" y="T7"/>
                </a:cxn>
                <a:cxn ang="0">
                  <a:pos x="T8" y="T9"/>
                </a:cxn>
                <a:cxn ang="0">
                  <a:pos x="T10" y="T11"/>
                </a:cxn>
              </a:cxnLst>
              <a:rect l="0" t="0" r="r" b="b"/>
              <a:pathLst>
                <a:path w="1621" h="1617">
                  <a:moveTo>
                    <a:pt x="676" y="1616"/>
                  </a:moveTo>
                  <a:lnTo>
                    <a:pt x="676" y="1616"/>
                  </a:lnTo>
                  <a:cubicBezTo>
                    <a:pt x="410" y="1616"/>
                    <a:pt x="170" y="1507"/>
                    <a:pt x="0" y="1331"/>
                  </a:cubicBezTo>
                  <a:cubicBezTo>
                    <a:pt x="1332" y="0"/>
                    <a:pt x="1332" y="0"/>
                    <a:pt x="1332" y="0"/>
                  </a:cubicBezTo>
                  <a:cubicBezTo>
                    <a:pt x="1508" y="170"/>
                    <a:pt x="1620" y="410"/>
                    <a:pt x="1620" y="675"/>
                  </a:cubicBezTo>
                  <a:cubicBezTo>
                    <a:pt x="1620" y="1197"/>
                    <a:pt x="1197" y="1616"/>
                    <a:pt x="676" y="1616"/>
                  </a:cubicBezTo>
                </a:path>
              </a:pathLst>
            </a:custGeom>
            <a:solidFill>
              <a:srgbClr val="B2B2B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1" name="Freeform 248"/>
            <p:cNvSpPr>
              <a:spLocks noChangeArrowheads="1"/>
            </p:cNvSpPr>
            <p:nvPr/>
          </p:nvSpPr>
          <p:spPr bwMode="auto">
            <a:xfrm>
              <a:off x="3129908" y="2751336"/>
              <a:ext cx="125208" cy="75576"/>
            </a:xfrm>
            <a:custGeom>
              <a:avLst/>
              <a:gdLst>
                <a:gd name="T0" fmla="*/ 483 w 488"/>
                <a:gd name="T1" fmla="*/ 294 h 295"/>
                <a:gd name="T2" fmla="*/ 483 w 488"/>
                <a:gd name="T3" fmla="*/ 294 h 295"/>
                <a:gd name="T4" fmla="*/ 483 w 488"/>
                <a:gd name="T5" fmla="*/ 243 h 295"/>
                <a:gd name="T6" fmla="*/ 218 w 488"/>
                <a:gd name="T7" fmla="*/ 10 h 295"/>
                <a:gd name="T8" fmla="*/ 0 w 488"/>
                <a:gd name="T9" fmla="*/ 166 h 295"/>
                <a:gd name="T10" fmla="*/ 189 w 488"/>
                <a:gd name="T11" fmla="*/ 77 h 295"/>
                <a:gd name="T12" fmla="*/ 483 w 488"/>
                <a:gd name="T13" fmla="*/ 294 h 295"/>
              </a:gdLst>
              <a:ahLst/>
              <a:cxnLst>
                <a:cxn ang="0">
                  <a:pos x="T0" y="T1"/>
                </a:cxn>
                <a:cxn ang="0">
                  <a:pos x="T2" y="T3"/>
                </a:cxn>
                <a:cxn ang="0">
                  <a:pos x="T4" y="T5"/>
                </a:cxn>
                <a:cxn ang="0">
                  <a:pos x="T6" y="T7"/>
                </a:cxn>
                <a:cxn ang="0">
                  <a:pos x="T8" y="T9"/>
                </a:cxn>
                <a:cxn ang="0">
                  <a:pos x="T10" y="T11"/>
                </a:cxn>
                <a:cxn ang="0">
                  <a:pos x="T12" y="T13"/>
                </a:cxn>
              </a:cxnLst>
              <a:rect l="0" t="0" r="r" b="b"/>
              <a:pathLst>
                <a:path w="488" h="295">
                  <a:moveTo>
                    <a:pt x="483" y="294"/>
                  </a:moveTo>
                  <a:lnTo>
                    <a:pt x="483" y="294"/>
                  </a:lnTo>
                  <a:cubicBezTo>
                    <a:pt x="487" y="278"/>
                    <a:pt x="487" y="262"/>
                    <a:pt x="483" y="243"/>
                  </a:cubicBezTo>
                  <a:cubicBezTo>
                    <a:pt x="474" y="106"/>
                    <a:pt x="355" y="0"/>
                    <a:pt x="218" y="10"/>
                  </a:cubicBezTo>
                  <a:cubicBezTo>
                    <a:pt x="119" y="16"/>
                    <a:pt x="35" y="80"/>
                    <a:pt x="0" y="166"/>
                  </a:cubicBezTo>
                  <a:cubicBezTo>
                    <a:pt x="48" y="118"/>
                    <a:pt x="115" y="83"/>
                    <a:pt x="189" y="77"/>
                  </a:cubicBezTo>
                  <a:cubicBezTo>
                    <a:pt x="327" y="70"/>
                    <a:pt x="451" y="163"/>
                    <a:pt x="483" y="294"/>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2" name="Freeform 249"/>
            <p:cNvSpPr>
              <a:spLocks noChangeArrowheads="1"/>
            </p:cNvSpPr>
            <p:nvPr/>
          </p:nvSpPr>
          <p:spPr bwMode="auto">
            <a:xfrm>
              <a:off x="2991164" y="2716368"/>
              <a:ext cx="303432" cy="323736"/>
            </a:xfrm>
            <a:custGeom>
              <a:avLst/>
              <a:gdLst>
                <a:gd name="T0" fmla="*/ 282 w 1185"/>
                <a:gd name="T1" fmla="*/ 781 h 1265"/>
                <a:gd name="T2" fmla="*/ 282 w 1185"/>
                <a:gd name="T3" fmla="*/ 781 h 1265"/>
                <a:gd name="T4" fmla="*/ 45 w 1185"/>
                <a:gd name="T5" fmla="*/ 1053 h 1265"/>
                <a:gd name="T6" fmla="*/ 55 w 1185"/>
                <a:gd name="T7" fmla="*/ 1223 h 1265"/>
                <a:gd name="T8" fmla="*/ 224 w 1185"/>
                <a:gd name="T9" fmla="*/ 1210 h 1265"/>
                <a:gd name="T10" fmla="*/ 464 w 1185"/>
                <a:gd name="T11" fmla="*/ 938 h 1265"/>
                <a:gd name="T12" fmla="*/ 474 w 1185"/>
                <a:gd name="T13" fmla="*/ 797 h 1265"/>
                <a:gd name="T14" fmla="*/ 535 w 1185"/>
                <a:gd name="T15" fmla="*/ 730 h 1265"/>
                <a:gd name="T16" fmla="*/ 800 w 1185"/>
                <a:gd name="T17" fmla="*/ 807 h 1265"/>
                <a:gd name="T18" fmla="*/ 1172 w 1185"/>
                <a:gd name="T19" fmla="*/ 384 h 1265"/>
                <a:gd name="T20" fmla="*/ 749 w 1185"/>
                <a:gd name="T21" fmla="*/ 16 h 1265"/>
                <a:gd name="T22" fmla="*/ 378 w 1185"/>
                <a:gd name="T23" fmla="*/ 439 h 1265"/>
                <a:gd name="T24" fmla="*/ 484 w 1185"/>
                <a:gd name="T25" fmla="*/ 679 h 1265"/>
                <a:gd name="T26" fmla="*/ 419 w 1185"/>
                <a:gd name="T27" fmla="*/ 749 h 1265"/>
                <a:gd name="T28" fmla="*/ 282 w 1185"/>
                <a:gd name="T29" fmla="*/ 781 h 1265"/>
                <a:gd name="T30" fmla="*/ 452 w 1185"/>
                <a:gd name="T31" fmla="*/ 432 h 1265"/>
                <a:gd name="T32" fmla="*/ 452 w 1185"/>
                <a:gd name="T33" fmla="*/ 432 h 1265"/>
                <a:gd name="T34" fmla="*/ 752 w 1185"/>
                <a:gd name="T35" fmla="*/ 87 h 1265"/>
                <a:gd name="T36" fmla="*/ 1098 w 1185"/>
                <a:gd name="T37" fmla="*/ 391 h 1265"/>
                <a:gd name="T38" fmla="*/ 797 w 1185"/>
                <a:gd name="T39" fmla="*/ 736 h 1265"/>
                <a:gd name="T40" fmla="*/ 452 w 1185"/>
                <a:gd name="T41" fmla="*/ 432 h 1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85" h="1265">
                  <a:moveTo>
                    <a:pt x="282" y="781"/>
                  </a:moveTo>
                  <a:lnTo>
                    <a:pt x="282" y="781"/>
                  </a:lnTo>
                  <a:cubicBezTo>
                    <a:pt x="45" y="1053"/>
                    <a:pt x="45" y="1053"/>
                    <a:pt x="45" y="1053"/>
                  </a:cubicBezTo>
                  <a:cubicBezTo>
                    <a:pt x="0" y="1101"/>
                    <a:pt x="7" y="1178"/>
                    <a:pt x="55" y="1223"/>
                  </a:cubicBezTo>
                  <a:cubicBezTo>
                    <a:pt x="106" y="1264"/>
                    <a:pt x="183" y="1261"/>
                    <a:pt x="224" y="1210"/>
                  </a:cubicBezTo>
                  <a:cubicBezTo>
                    <a:pt x="464" y="938"/>
                    <a:pt x="464" y="938"/>
                    <a:pt x="464" y="938"/>
                  </a:cubicBezTo>
                  <a:cubicBezTo>
                    <a:pt x="500" y="900"/>
                    <a:pt x="503" y="842"/>
                    <a:pt x="474" y="797"/>
                  </a:cubicBezTo>
                  <a:cubicBezTo>
                    <a:pt x="535" y="730"/>
                    <a:pt x="535" y="730"/>
                    <a:pt x="535" y="730"/>
                  </a:cubicBezTo>
                  <a:cubicBezTo>
                    <a:pt x="608" y="784"/>
                    <a:pt x="701" y="813"/>
                    <a:pt x="800" y="807"/>
                  </a:cubicBezTo>
                  <a:cubicBezTo>
                    <a:pt x="1018" y="794"/>
                    <a:pt x="1184" y="605"/>
                    <a:pt x="1172" y="384"/>
                  </a:cubicBezTo>
                  <a:cubicBezTo>
                    <a:pt x="1156" y="167"/>
                    <a:pt x="967" y="0"/>
                    <a:pt x="749" y="16"/>
                  </a:cubicBezTo>
                  <a:cubicBezTo>
                    <a:pt x="528" y="29"/>
                    <a:pt x="365" y="218"/>
                    <a:pt x="378" y="439"/>
                  </a:cubicBezTo>
                  <a:cubicBezTo>
                    <a:pt x="384" y="532"/>
                    <a:pt x="423" y="615"/>
                    <a:pt x="484" y="679"/>
                  </a:cubicBezTo>
                  <a:cubicBezTo>
                    <a:pt x="419" y="749"/>
                    <a:pt x="419" y="749"/>
                    <a:pt x="419" y="749"/>
                  </a:cubicBezTo>
                  <a:cubicBezTo>
                    <a:pt x="375" y="730"/>
                    <a:pt x="317" y="740"/>
                    <a:pt x="282" y="781"/>
                  </a:cubicBezTo>
                  <a:close/>
                  <a:moveTo>
                    <a:pt x="452" y="432"/>
                  </a:moveTo>
                  <a:lnTo>
                    <a:pt x="452" y="432"/>
                  </a:lnTo>
                  <a:cubicBezTo>
                    <a:pt x="439" y="253"/>
                    <a:pt x="573" y="100"/>
                    <a:pt x="752" y="87"/>
                  </a:cubicBezTo>
                  <a:cubicBezTo>
                    <a:pt x="932" y="74"/>
                    <a:pt x="1085" y="212"/>
                    <a:pt x="1098" y="391"/>
                  </a:cubicBezTo>
                  <a:cubicBezTo>
                    <a:pt x="1111" y="570"/>
                    <a:pt x="976" y="724"/>
                    <a:pt x="797" y="736"/>
                  </a:cubicBezTo>
                  <a:cubicBezTo>
                    <a:pt x="618" y="746"/>
                    <a:pt x="461" y="612"/>
                    <a:pt x="452" y="432"/>
                  </a:cubicBezTo>
                  <a:close/>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3" name="Freeform 250"/>
            <p:cNvSpPr>
              <a:spLocks noChangeArrowheads="1"/>
            </p:cNvSpPr>
            <p:nvPr/>
          </p:nvSpPr>
          <p:spPr bwMode="auto">
            <a:xfrm>
              <a:off x="3635252" y="4921608"/>
              <a:ext cx="481656" cy="482784"/>
            </a:xfrm>
            <a:custGeom>
              <a:avLst/>
              <a:gdLst>
                <a:gd name="T0" fmla="*/ 1882 w 1883"/>
                <a:gd name="T1" fmla="*/ 941 h 1886"/>
                <a:gd name="T2" fmla="*/ 1882 w 1883"/>
                <a:gd name="T3" fmla="*/ 941 h 1886"/>
                <a:gd name="T4" fmla="*/ 941 w 1883"/>
                <a:gd name="T5" fmla="*/ 0 h 1886"/>
                <a:gd name="T6" fmla="*/ 0 w 1883"/>
                <a:gd name="T7" fmla="*/ 941 h 1886"/>
                <a:gd name="T8" fmla="*/ 941 w 1883"/>
                <a:gd name="T9" fmla="*/ 1885 h 1886"/>
                <a:gd name="T10" fmla="*/ 1882 w 1883"/>
                <a:gd name="T11" fmla="*/ 941 h 1886"/>
              </a:gdLst>
              <a:ahLst/>
              <a:cxnLst>
                <a:cxn ang="0">
                  <a:pos x="T0" y="T1"/>
                </a:cxn>
                <a:cxn ang="0">
                  <a:pos x="T2" y="T3"/>
                </a:cxn>
                <a:cxn ang="0">
                  <a:pos x="T4" y="T5"/>
                </a:cxn>
                <a:cxn ang="0">
                  <a:pos x="T6" y="T7"/>
                </a:cxn>
                <a:cxn ang="0">
                  <a:pos x="T8" y="T9"/>
                </a:cxn>
                <a:cxn ang="0">
                  <a:pos x="T10" y="T11"/>
                </a:cxn>
              </a:cxnLst>
              <a:rect l="0" t="0" r="r" b="b"/>
              <a:pathLst>
                <a:path w="1883" h="1886">
                  <a:moveTo>
                    <a:pt x="1882" y="941"/>
                  </a:moveTo>
                  <a:lnTo>
                    <a:pt x="1882" y="941"/>
                  </a:lnTo>
                  <a:cubicBezTo>
                    <a:pt x="1882" y="422"/>
                    <a:pt x="1459" y="0"/>
                    <a:pt x="941" y="0"/>
                  </a:cubicBezTo>
                  <a:cubicBezTo>
                    <a:pt x="419" y="0"/>
                    <a:pt x="0" y="422"/>
                    <a:pt x="0" y="941"/>
                  </a:cubicBezTo>
                  <a:cubicBezTo>
                    <a:pt x="0" y="1463"/>
                    <a:pt x="419" y="1885"/>
                    <a:pt x="941" y="1885"/>
                  </a:cubicBezTo>
                  <a:cubicBezTo>
                    <a:pt x="1459" y="1885"/>
                    <a:pt x="1882" y="1463"/>
                    <a:pt x="1882" y="941"/>
                  </a:cubicBezTo>
                </a:path>
              </a:pathLst>
            </a:custGeom>
            <a:solidFill>
              <a:srgbClr val="B0BEC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4" name="Freeform 251"/>
            <p:cNvSpPr>
              <a:spLocks noChangeArrowheads="1"/>
            </p:cNvSpPr>
            <p:nvPr/>
          </p:nvSpPr>
          <p:spPr bwMode="auto">
            <a:xfrm>
              <a:off x="3704060" y="4989288"/>
              <a:ext cx="413976" cy="413976"/>
            </a:xfrm>
            <a:custGeom>
              <a:avLst/>
              <a:gdLst>
                <a:gd name="T0" fmla="*/ 675 w 1617"/>
                <a:gd name="T1" fmla="*/ 1619 h 1620"/>
                <a:gd name="T2" fmla="*/ 675 w 1617"/>
                <a:gd name="T3" fmla="*/ 1619 h 1620"/>
                <a:gd name="T4" fmla="*/ 0 w 1617"/>
                <a:gd name="T5" fmla="*/ 1331 h 1620"/>
                <a:gd name="T6" fmla="*/ 1331 w 1617"/>
                <a:gd name="T7" fmla="*/ 0 h 1620"/>
                <a:gd name="T8" fmla="*/ 1616 w 1617"/>
                <a:gd name="T9" fmla="*/ 675 h 1620"/>
                <a:gd name="T10" fmla="*/ 675 w 1617"/>
                <a:gd name="T11" fmla="*/ 1619 h 1620"/>
              </a:gdLst>
              <a:ahLst/>
              <a:cxnLst>
                <a:cxn ang="0">
                  <a:pos x="T0" y="T1"/>
                </a:cxn>
                <a:cxn ang="0">
                  <a:pos x="T2" y="T3"/>
                </a:cxn>
                <a:cxn ang="0">
                  <a:pos x="T4" y="T5"/>
                </a:cxn>
                <a:cxn ang="0">
                  <a:pos x="T6" y="T7"/>
                </a:cxn>
                <a:cxn ang="0">
                  <a:pos x="T8" y="T9"/>
                </a:cxn>
                <a:cxn ang="0">
                  <a:pos x="T10" y="T11"/>
                </a:cxn>
              </a:cxnLst>
              <a:rect l="0" t="0" r="r" b="b"/>
              <a:pathLst>
                <a:path w="1617" h="1620">
                  <a:moveTo>
                    <a:pt x="675" y="1619"/>
                  </a:moveTo>
                  <a:lnTo>
                    <a:pt x="675" y="1619"/>
                  </a:lnTo>
                  <a:cubicBezTo>
                    <a:pt x="409" y="1619"/>
                    <a:pt x="169" y="1507"/>
                    <a:pt x="0" y="1331"/>
                  </a:cubicBezTo>
                  <a:cubicBezTo>
                    <a:pt x="1331" y="0"/>
                    <a:pt x="1331" y="0"/>
                    <a:pt x="1331" y="0"/>
                  </a:cubicBezTo>
                  <a:cubicBezTo>
                    <a:pt x="1507" y="169"/>
                    <a:pt x="1616" y="409"/>
                    <a:pt x="1616" y="675"/>
                  </a:cubicBezTo>
                  <a:cubicBezTo>
                    <a:pt x="1616" y="1197"/>
                    <a:pt x="1193" y="1619"/>
                    <a:pt x="675" y="1619"/>
                  </a:cubicBezTo>
                </a:path>
              </a:pathLst>
            </a:custGeom>
            <a:solidFill>
              <a:srgbClr val="627B7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5" name="Freeform 252"/>
            <p:cNvSpPr>
              <a:spLocks noChangeArrowheads="1"/>
            </p:cNvSpPr>
            <p:nvPr/>
          </p:nvSpPr>
          <p:spPr bwMode="auto">
            <a:xfrm>
              <a:off x="3899204" y="5027640"/>
              <a:ext cx="71064" cy="71064"/>
            </a:xfrm>
            <a:custGeom>
              <a:avLst/>
              <a:gdLst>
                <a:gd name="T0" fmla="*/ 0 w 277"/>
                <a:gd name="T1" fmla="*/ 275 h 276"/>
                <a:gd name="T2" fmla="*/ 276 w 277"/>
                <a:gd name="T3" fmla="*/ 275 h 276"/>
                <a:gd name="T4" fmla="*/ 0 w 277"/>
                <a:gd name="T5" fmla="*/ 0 h 276"/>
                <a:gd name="T6" fmla="*/ 0 w 277"/>
                <a:gd name="T7" fmla="*/ 275 h 276"/>
              </a:gdLst>
              <a:ahLst/>
              <a:cxnLst>
                <a:cxn ang="0">
                  <a:pos x="T0" y="T1"/>
                </a:cxn>
                <a:cxn ang="0">
                  <a:pos x="T2" y="T3"/>
                </a:cxn>
                <a:cxn ang="0">
                  <a:pos x="T4" y="T5"/>
                </a:cxn>
                <a:cxn ang="0">
                  <a:pos x="T6" y="T7"/>
                </a:cxn>
              </a:cxnLst>
              <a:rect l="0" t="0" r="r" b="b"/>
              <a:pathLst>
                <a:path w="277" h="276">
                  <a:moveTo>
                    <a:pt x="0" y="275"/>
                  </a:moveTo>
                  <a:lnTo>
                    <a:pt x="276" y="275"/>
                  </a:lnTo>
                  <a:lnTo>
                    <a:pt x="0" y="0"/>
                  </a:lnTo>
                  <a:lnTo>
                    <a:pt x="0" y="275"/>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6" name="Freeform 253"/>
            <p:cNvSpPr>
              <a:spLocks noChangeArrowheads="1"/>
            </p:cNvSpPr>
            <p:nvPr/>
          </p:nvSpPr>
          <p:spPr bwMode="auto">
            <a:xfrm>
              <a:off x="3788660" y="5027640"/>
              <a:ext cx="181608" cy="250416"/>
            </a:xfrm>
            <a:custGeom>
              <a:avLst/>
              <a:gdLst>
                <a:gd name="T0" fmla="*/ 647 w 709"/>
                <a:gd name="T1" fmla="*/ 339 h 980"/>
                <a:gd name="T2" fmla="*/ 647 w 709"/>
                <a:gd name="T3" fmla="*/ 893 h 980"/>
                <a:gd name="T4" fmla="*/ 80 w 709"/>
                <a:gd name="T5" fmla="*/ 893 h 980"/>
                <a:gd name="T6" fmla="*/ 80 w 709"/>
                <a:gd name="T7" fmla="*/ 80 h 980"/>
                <a:gd name="T8" fmla="*/ 368 w 709"/>
                <a:gd name="T9" fmla="*/ 80 h 980"/>
                <a:gd name="T10" fmla="*/ 368 w 709"/>
                <a:gd name="T11" fmla="*/ 0 h 980"/>
                <a:gd name="T12" fmla="*/ 0 w 709"/>
                <a:gd name="T13" fmla="*/ 0 h 980"/>
                <a:gd name="T14" fmla="*/ 0 w 709"/>
                <a:gd name="T15" fmla="*/ 979 h 980"/>
                <a:gd name="T16" fmla="*/ 708 w 709"/>
                <a:gd name="T17" fmla="*/ 979 h 980"/>
                <a:gd name="T18" fmla="*/ 708 w 709"/>
                <a:gd name="T19" fmla="*/ 339 h 980"/>
                <a:gd name="T20" fmla="*/ 647 w 709"/>
                <a:gd name="T21" fmla="*/ 339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9" h="980">
                  <a:moveTo>
                    <a:pt x="647" y="339"/>
                  </a:moveTo>
                  <a:lnTo>
                    <a:pt x="647" y="893"/>
                  </a:lnTo>
                  <a:lnTo>
                    <a:pt x="80" y="893"/>
                  </a:lnTo>
                  <a:lnTo>
                    <a:pt x="80" y="80"/>
                  </a:lnTo>
                  <a:lnTo>
                    <a:pt x="368" y="80"/>
                  </a:lnTo>
                  <a:lnTo>
                    <a:pt x="368" y="0"/>
                  </a:lnTo>
                  <a:lnTo>
                    <a:pt x="0" y="0"/>
                  </a:lnTo>
                  <a:lnTo>
                    <a:pt x="0" y="979"/>
                  </a:lnTo>
                  <a:lnTo>
                    <a:pt x="708" y="979"/>
                  </a:lnTo>
                  <a:lnTo>
                    <a:pt x="708" y="339"/>
                  </a:lnTo>
                  <a:lnTo>
                    <a:pt x="647" y="339"/>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7" name="Freeform 254"/>
            <p:cNvSpPr>
              <a:spLocks noChangeArrowheads="1"/>
            </p:cNvSpPr>
            <p:nvPr/>
          </p:nvSpPr>
          <p:spPr bwMode="auto">
            <a:xfrm>
              <a:off x="3824756" y="5131416"/>
              <a:ext cx="110544" cy="14664"/>
            </a:xfrm>
            <a:custGeom>
              <a:avLst/>
              <a:gdLst>
                <a:gd name="T0" fmla="*/ 432 w 433"/>
                <a:gd name="T1" fmla="*/ 58 h 59"/>
                <a:gd name="T2" fmla="*/ 0 w 433"/>
                <a:gd name="T3" fmla="*/ 58 h 59"/>
                <a:gd name="T4" fmla="*/ 0 w 433"/>
                <a:gd name="T5" fmla="*/ 0 h 59"/>
                <a:gd name="T6" fmla="*/ 432 w 433"/>
                <a:gd name="T7" fmla="*/ 0 h 59"/>
                <a:gd name="T8" fmla="*/ 432 w 433"/>
                <a:gd name="T9" fmla="*/ 58 h 59"/>
              </a:gdLst>
              <a:ahLst/>
              <a:cxnLst>
                <a:cxn ang="0">
                  <a:pos x="T0" y="T1"/>
                </a:cxn>
                <a:cxn ang="0">
                  <a:pos x="T2" y="T3"/>
                </a:cxn>
                <a:cxn ang="0">
                  <a:pos x="T4" y="T5"/>
                </a:cxn>
                <a:cxn ang="0">
                  <a:pos x="T6" y="T7"/>
                </a:cxn>
                <a:cxn ang="0">
                  <a:pos x="T8" y="T9"/>
                </a:cxn>
              </a:cxnLst>
              <a:rect l="0" t="0" r="r" b="b"/>
              <a:pathLst>
                <a:path w="433" h="59">
                  <a:moveTo>
                    <a:pt x="432" y="58"/>
                  </a:moveTo>
                  <a:lnTo>
                    <a:pt x="0" y="58"/>
                  </a:lnTo>
                  <a:lnTo>
                    <a:pt x="0" y="0"/>
                  </a:lnTo>
                  <a:lnTo>
                    <a:pt x="432" y="0"/>
                  </a:lnTo>
                  <a:lnTo>
                    <a:pt x="432" y="58"/>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8" name="Freeform 255"/>
            <p:cNvSpPr>
              <a:spLocks noChangeArrowheads="1"/>
            </p:cNvSpPr>
            <p:nvPr/>
          </p:nvSpPr>
          <p:spPr bwMode="auto">
            <a:xfrm>
              <a:off x="3824756" y="5160744"/>
              <a:ext cx="110544" cy="14664"/>
            </a:xfrm>
            <a:custGeom>
              <a:avLst/>
              <a:gdLst>
                <a:gd name="T0" fmla="*/ 432 w 433"/>
                <a:gd name="T1" fmla="*/ 57 h 58"/>
                <a:gd name="T2" fmla="*/ 0 w 433"/>
                <a:gd name="T3" fmla="*/ 57 h 58"/>
                <a:gd name="T4" fmla="*/ 0 w 433"/>
                <a:gd name="T5" fmla="*/ 0 h 58"/>
                <a:gd name="T6" fmla="*/ 432 w 433"/>
                <a:gd name="T7" fmla="*/ 0 h 58"/>
                <a:gd name="T8" fmla="*/ 432 w 433"/>
                <a:gd name="T9" fmla="*/ 57 h 58"/>
              </a:gdLst>
              <a:ahLst/>
              <a:cxnLst>
                <a:cxn ang="0">
                  <a:pos x="T0" y="T1"/>
                </a:cxn>
                <a:cxn ang="0">
                  <a:pos x="T2" y="T3"/>
                </a:cxn>
                <a:cxn ang="0">
                  <a:pos x="T4" y="T5"/>
                </a:cxn>
                <a:cxn ang="0">
                  <a:pos x="T6" y="T7"/>
                </a:cxn>
                <a:cxn ang="0">
                  <a:pos x="T8" y="T9"/>
                </a:cxn>
              </a:cxnLst>
              <a:rect l="0" t="0" r="r" b="b"/>
              <a:pathLst>
                <a:path w="433" h="58">
                  <a:moveTo>
                    <a:pt x="432" y="57"/>
                  </a:moveTo>
                  <a:lnTo>
                    <a:pt x="0" y="57"/>
                  </a:lnTo>
                  <a:lnTo>
                    <a:pt x="0" y="0"/>
                  </a:lnTo>
                  <a:lnTo>
                    <a:pt x="432" y="0"/>
                  </a:lnTo>
                  <a:lnTo>
                    <a:pt x="432" y="57"/>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9" name="Freeform 256"/>
            <p:cNvSpPr>
              <a:spLocks noChangeArrowheads="1"/>
            </p:cNvSpPr>
            <p:nvPr/>
          </p:nvSpPr>
          <p:spPr bwMode="auto">
            <a:xfrm>
              <a:off x="3824756" y="5190072"/>
              <a:ext cx="57528" cy="14664"/>
            </a:xfrm>
            <a:custGeom>
              <a:avLst/>
              <a:gdLst>
                <a:gd name="T0" fmla="*/ 224 w 225"/>
                <a:gd name="T1" fmla="*/ 57 h 58"/>
                <a:gd name="T2" fmla="*/ 0 w 225"/>
                <a:gd name="T3" fmla="*/ 57 h 58"/>
                <a:gd name="T4" fmla="*/ 0 w 225"/>
                <a:gd name="T5" fmla="*/ 0 h 58"/>
                <a:gd name="T6" fmla="*/ 224 w 225"/>
                <a:gd name="T7" fmla="*/ 0 h 58"/>
                <a:gd name="T8" fmla="*/ 224 w 225"/>
                <a:gd name="T9" fmla="*/ 57 h 58"/>
              </a:gdLst>
              <a:ahLst/>
              <a:cxnLst>
                <a:cxn ang="0">
                  <a:pos x="T0" y="T1"/>
                </a:cxn>
                <a:cxn ang="0">
                  <a:pos x="T2" y="T3"/>
                </a:cxn>
                <a:cxn ang="0">
                  <a:pos x="T4" y="T5"/>
                </a:cxn>
                <a:cxn ang="0">
                  <a:pos x="T6" y="T7"/>
                </a:cxn>
                <a:cxn ang="0">
                  <a:pos x="T8" y="T9"/>
                </a:cxn>
              </a:cxnLst>
              <a:rect l="0" t="0" r="r" b="b"/>
              <a:pathLst>
                <a:path w="225" h="58">
                  <a:moveTo>
                    <a:pt x="224" y="57"/>
                  </a:moveTo>
                  <a:lnTo>
                    <a:pt x="0" y="57"/>
                  </a:lnTo>
                  <a:lnTo>
                    <a:pt x="0" y="0"/>
                  </a:lnTo>
                  <a:lnTo>
                    <a:pt x="224" y="0"/>
                  </a:lnTo>
                  <a:lnTo>
                    <a:pt x="224" y="57"/>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0" name="Freeform 257"/>
            <p:cNvSpPr>
              <a:spLocks noChangeArrowheads="1"/>
            </p:cNvSpPr>
            <p:nvPr/>
          </p:nvSpPr>
          <p:spPr bwMode="auto">
            <a:xfrm>
              <a:off x="3635252" y="1623336"/>
              <a:ext cx="481656" cy="481656"/>
            </a:xfrm>
            <a:custGeom>
              <a:avLst/>
              <a:gdLst>
                <a:gd name="T0" fmla="*/ 1882 w 1883"/>
                <a:gd name="T1" fmla="*/ 941 h 1883"/>
                <a:gd name="T2" fmla="*/ 1882 w 1883"/>
                <a:gd name="T3" fmla="*/ 941 h 1883"/>
                <a:gd name="T4" fmla="*/ 941 w 1883"/>
                <a:gd name="T5" fmla="*/ 0 h 1883"/>
                <a:gd name="T6" fmla="*/ 0 w 1883"/>
                <a:gd name="T7" fmla="*/ 941 h 1883"/>
                <a:gd name="T8" fmla="*/ 941 w 1883"/>
                <a:gd name="T9" fmla="*/ 1882 h 1883"/>
                <a:gd name="T10" fmla="*/ 1882 w 1883"/>
                <a:gd name="T11" fmla="*/ 941 h 1883"/>
              </a:gdLst>
              <a:ahLst/>
              <a:cxnLst>
                <a:cxn ang="0">
                  <a:pos x="T0" y="T1"/>
                </a:cxn>
                <a:cxn ang="0">
                  <a:pos x="T2" y="T3"/>
                </a:cxn>
                <a:cxn ang="0">
                  <a:pos x="T4" y="T5"/>
                </a:cxn>
                <a:cxn ang="0">
                  <a:pos x="T6" y="T7"/>
                </a:cxn>
                <a:cxn ang="0">
                  <a:pos x="T8" y="T9"/>
                </a:cxn>
                <a:cxn ang="0">
                  <a:pos x="T10" y="T11"/>
                </a:cxn>
              </a:cxnLst>
              <a:rect l="0" t="0" r="r" b="b"/>
              <a:pathLst>
                <a:path w="1883" h="1883">
                  <a:moveTo>
                    <a:pt x="1882" y="941"/>
                  </a:moveTo>
                  <a:lnTo>
                    <a:pt x="1882" y="941"/>
                  </a:lnTo>
                  <a:cubicBezTo>
                    <a:pt x="1882" y="419"/>
                    <a:pt x="1459" y="0"/>
                    <a:pt x="941" y="0"/>
                  </a:cubicBezTo>
                  <a:cubicBezTo>
                    <a:pt x="419" y="0"/>
                    <a:pt x="0" y="419"/>
                    <a:pt x="0" y="941"/>
                  </a:cubicBezTo>
                  <a:cubicBezTo>
                    <a:pt x="0" y="1459"/>
                    <a:pt x="419" y="1882"/>
                    <a:pt x="941" y="1882"/>
                  </a:cubicBezTo>
                  <a:cubicBezTo>
                    <a:pt x="1459" y="1882"/>
                    <a:pt x="1882" y="1459"/>
                    <a:pt x="1882" y="941"/>
                  </a:cubicBezTo>
                </a:path>
              </a:pathLst>
            </a:custGeom>
            <a:solidFill>
              <a:srgbClr val="B0BEC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1" name="Freeform 258"/>
            <p:cNvSpPr>
              <a:spLocks noChangeArrowheads="1"/>
            </p:cNvSpPr>
            <p:nvPr/>
          </p:nvSpPr>
          <p:spPr bwMode="auto">
            <a:xfrm>
              <a:off x="3704060" y="1691016"/>
              <a:ext cx="413976" cy="413976"/>
            </a:xfrm>
            <a:custGeom>
              <a:avLst/>
              <a:gdLst>
                <a:gd name="T0" fmla="*/ 675 w 1617"/>
                <a:gd name="T1" fmla="*/ 1616 h 1617"/>
                <a:gd name="T2" fmla="*/ 675 w 1617"/>
                <a:gd name="T3" fmla="*/ 1616 h 1617"/>
                <a:gd name="T4" fmla="*/ 0 w 1617"/>
                <a:gd name="T5" fmla="*/ 1331 h 1617"/>
                <a:gd name="T6" fmla="*/ 1331 w 1617"/>
                <a:gd name="T7" fmla="*/ 0 h 1617"/>
                <a:gd name="T8" fmla="*/ 1616 w 1617"/>
                <a:gd name="T9" fmla="*/ 675 h 1617"/>
                <a:gd name="T10" fmla="*/ 675 w 1617"/>
                <a:gd name="T11" fmla="*/ 1616 h 1617"/>
              </a:gdLst>
              <a:ahLst/>
              <a:cxnLst>
                <a:cxn ang="0">
                  <a:pos x="T0" y="T1"/>
                </a:cxn>
                <a:cxn ang="0">
                  <a:pos x="T2" y="T3"/>
                </a:cxn>
                <a:cxn ang="0">
                  <a:pos x="T4" y="T5"/>
                </a:cxn>
                <a:cxn ang="0">
                  <a:pos x="T6" y="T7"/>
                </a:cxn>
                <a:cxn ang="0">
                  <a:pos x="T8" y="T9"/>
                </a:cxn>
                <a:cxn ang="0">
                  <a:pos x="T10" y="T11"/>
                </a:cxn>
              </a:cxnLst>
              <a:rect l="0" t="0" r="r" b="b"/>
              <a:pathLst>
                <a:path w="1617" h="1617">
                  <a:moveTo>
                    <a:pt x="675" y="1616"/>
                  </a:moveTo>
                  <a:lnTo>
                    <a:pt x="675" y="1616"/>
                  </a:lnTo>
                  <a:cubicBezTo>
                    <a:pt x="409" y="1616"/>
                    <a:pt x="169" y="1507"/>
                    <a:pt x="0" y="1331"/>
                  </a:cubicBezTo>
                  <a:cubicBezTo>
                    <a:pt x="1331" y="0"/>
                    <a:pt x="1331" y="0"/>
                    <a:pt x="1331" y="0"/>
                  </a:cubicBezTo>
                  <a:cubicBezTo>
                    <a:pt x="1507" y="169"/>
                    <a:pt x="1616" y="409"/>
                    <a:pt x="1616" y="675"/>
                  </a:cubicBezTo>
                  <a:cubicBezTo>
                    <a:pt x="1616" y="1193"/>
                    <a:pt x="1193" y="1616"/>
                    <a:pt x="675" y="1616"/>
                  </a:cubicBezTo>
                </a:path>
              </a:pathLst>
            </a:custGeom>
            <a:solidFill>
              <a:srgbClr val="627B7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2" name="Freeform 259"/>
            <p:cNvSpPr>
              <a:spLocks noChangeArrowheads="1"/>
            </p:cNvSpPr>
            <p:nvPr/>
          </p:nvSpPr>
          <p:spPr bwMode="auto">
            <a:xfrm>
              <a:off x="4953884" y="5507040"/>
              <a:ext cx="162432" cy="175968"/>
            </a:xfrm>
            <a:custGeom>
              <a:avLst/>
              <a:gdLst>
                <a:gd name="T0" fmla="*/ 633 w 634"/>
                <a:gd name="T1" fmla="*/ 116 h 686"/>
                <a:gd name="T2" fmla="*/ 633 w 634"/>
                <a:gd name="T3" fmla="*/ 116 h 686"/>
                <a:gd name="T4" fmla="*/ 633 w 634"/>
                <a:gd name="T5" fmla="*/ 116 h 686"/>
                <a:gd name="T6" fmla="*/ 518 w 634"/>
                <a:gd name="T7" fmla="*/ 0 h 686"/>
                <a:gd name="T8" fmla="*/ 115 w 634"/>
                <a:gd name="T9" fmla="*/ 0 h 686"/>
                <a:gd name="T10" fmla="*/ 0 w 634"/>
                <a:gd name="T11" fmla="*/ 116 h 686"/>
                <a:gd name="T12" fmla="*/ 0 w 634"/>
                <a:gd name="T13" fmla="*/ 378 h 686"/>
                <a:gd name="T14" fmla="*/ 115 w 634"/>
                <a:gd name="T15" fmla="*/ 493 h 686"/>
                <a:gd name="T16" fmla="*/ 128 w 634"/>
                <a:gd name="T17" fmla="*/ 493 h 686"/>
                <a:gd name="T18" fmla="*/ 128 w 634"/>
                <a:gd name="T19" fmla="*/ 685 h 686"/>
                <a:gd name="T20" fmla="*/ 252 w 634"/>
                <a:gd name="T21" fmla="*/ 557 h 686"/>
                <a:gd name="T22" fmla="*/ 252 w 634"/>
                <a:gd name="T23" fmla="*/ 241 h 686"/>
                <a:gd name="T24" fmla="*/ 380 w 634"/>
                <a:gd name="T25" fmla="*/ 116 h 686"/>
                <a:gd name="T26" fmla="*/ 633 w 634"/>
                <a:gd name="T27" fmla="*/ 116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 h="686">
                  <a:moveTo>
                    <a:pt x="633" y="116"/>
                  </a:moveTo>
                  <a:lnTo>
                    <a:pt x="633" y="116"/>
                  </a:lnTo>
                  <a:lnTo>
                    <a:pt x="633" y="116"/>
                  </a:lnTo>
                  <a:cubicBezTo>
                    <a:pt x="633" y="52"/>
                    <a:pt x="582" y="0"/>
                    <a:pt x="518" y="0"/>
                  </a:cubicBezTo>
                  <a:cubicBezTo>
                    <a:pt x="115" y="0"/>
                    <a:pt x="115" y="0"/>
                    <a:pt x="115" y="0"/>
                  </a:cubicBezTo>
                  <a:cubicBezTo>
                    <a:pt x="51" y="0"/>
                    <a:pt x="0" y="52"/>
                    <a:pt x="0" y="116"/>
                  </a:cubicBezTo>
                  <a:cubicBezTo>
                    <a:pt x="0" y="378"/>
                    <a:pt x="0" y="378"/>
                    <a:pt x="0" y="378"/>
                  </a:cubicBezTo>
                  <a:cubicBezTo>
                    <a:pt x="0" y="442"/>
                    <a:pt x="51" y="493"/>
                    <a:pt x="115" y="493"/>
                  </a:cubicBezTo>
                  <a:cubicBezTo>
                    <a:pt x="128" y="493"/>
                    <a:pt x="128" y="493"/>
                    <a:pt x="128" y="493"/>
                  </a:cubicBezTo>
                  <a:cubicBezTo>
                    <a:pt x="128" y="685"/>
                    <a:pt x="128" y="685"/>
                    <a:pt x="128" y="685"/>
                  </a:cubicBezTo>
                  <a:cubicBezTo>
                    <a:pt x="252" y="557"/>
                    <a:pt x="252" y="557"/>
                    <a:pt x="252" y="557"/>
                  </a:cubicBezTo>
                  <a:cubicBezTo>
                    <a:pt x="252" y="241"/>
                    <a:pt x="252" y="241"/>
                    <a:pt x="252" y="241"/>
                  </a:cubicBezTo>
                  <a:cubicBezTo>
                    <a:pt x="252" y="173"/>
                    <a:pt x="310" y="116"/>
                    <a:pt x="380" y="116"/>
                  </a:cubicBezTo>
                  <a:lnTo>
                    <a:pt x="633" y="116"/>
                  </a:lnTo>
                </a:path>
              </a:pathLst>
            </a:custGeom>
            <a:solidFill>
              <a:srgbClr val="F6F6F6"/>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3" name="Freeform 260"/>
            <p:cNvSpPr>
              <a:spLocks noChangeArrowheads="1"/>
            </p:cNvSpPr>
            <p:nvPr/>
          </p:nvSpPr>
          <p:spPr bwMode="auto">
            <a:xfrm>
              <a:off x="5033972" y="5553288"/>
              <a:ext cx="179352" cy="194016"/>
            </a:xfrm>
            <a:custGeom>
              <a:avLst/>
              <a:gdLst>
                <a:gd name="T0" fmla="*/ 570 w 699"/>
                <a:gd name="T1" fmla="*/ 0 h 759"/>
                <a:gd name="T2" fmla="*/ 570 w 699"/>
                <a:gd name="T3" fmla="*/ 0 h 759"/>
                <a:gd name="T4" fmla="*/ 128 w 699"/>
                <a:gd name="T5" fmla="*/ 0 h 759"/>
                <a:gd name="T6" fmla="*/ 0 w 699"/>
                <a:gd name="T7" fmla="*/ 125 h 759"/>
                <a:gd name="T8" fmla="*/ 0 w 699"/>
                <a:gd name="T9" fmla="*/ 441 h 759"/>
                <a:gd name="T10" fmla="*/ 128 w 699"/>
                <a:gd name="T11" fmla="*/ 566 h 759"/>
                <a:gd name="T12" fmla="*/ 253 w 699"/>
                <a:gd name="T13" fmla="*/ 566 h 759"/>
                <a:gd name="T14" fmla="*/ 253 w 699"/>
                <a:gd name="T15" fmla="*/ 758 h 759"/>
                <a:gd name="T16" fmla="*/ 442 w 699"/>
                <a:gd name="T17" fmla="*/ 566 h 759"/>
                <a:gd name="T18" fmla="*/ 570 w 699"/>
                <a:gd name="T19" fmla="*/ 566 h 759"/>
                <a:gd name="T20" fmla="*/ 698 w 699"/>
                <a:gd name="T21" fmla="*/ 441 h 759"/>
                <a:gd name="T22" fmla="*/ 698 w 699"/>
                <a:gd name="T23" fmla="*/ 125 h 759"/>
                <a:gd name="T24" fmla="*/ 570 w 699"/>
                <a:gd name="T25" fmla="*/ 0 h 759"/>
                <a:gd name="T26" fmla="*/ 128 w 699"/>
                <a:gd name="T27" fmla="*/ 441 h 759"/>
                <a:gd name="T28" fmla="*/ 128 w 699"/>
                <a:gd name="T29" fmla="*/ 441 h 759"/>
                <a:gd name="T30" fmla="*/ 128 w 699"/>
                <a:gd name="T31" fmla="*/ 377 h 759"/>
                <a:gd name="T32" fmla="*/ 381 w 699"/>
                <a:gd name="T33" fmla="*/ 377 h 759"/>
                <a:gd name="T34" fmla="*/ 381 w 699"/>
                <a:gd name="T35" fmla="*/ 441 h 759"/>
                <a:gd name="T36" fmla="*/ 128 w 699"/>
                <a:gd name="T37" fmla="*/ 441 h 759"/>
                <a:gd name="T38" fmla="*/ 570 w 699"/>
                <a:gd name="T39" fmla="*/ 313 h 759"/>
                <a:gd name="T40" fmla="*/ 570 w 699"/>
                <a:gd name="T41" fmla="*/ 313 h 759"/>
                <a:gd name="T42" fmla="*/ 128 w 699"/>
                <a:gd name="T43" fmla="*/ 313 h 759"/>
                <a:gd name="T44" fmla="*/ 128 w 699"/>
                <a:gd name="T45" fmla="*/ 253 h 759"/>
                <a:gd name="T46" fmla="*/ 570 w 699"/>
                <a:gd name="T47" fmla="*/ 253 h 759"/>
                <a:gd name="T48" fmla="*/ 570 w 699"/>
                <a:gd name="T49" fmla="*/ 313 h 759"/>
                <a:gd name="T50" fmla="*/ 570 w 699"/>
                <a:gd name="T51" fmla="*/ 189 h 759"/>
                <a:gd name="T52" fmla="*/ 570 w 699"/>
                <a:gd name="T53" fmla="*/ 189 h 759"/>
                <a:gd name="T54" fmla="*/ 128 w 699"/>
                <a:gd name="T55" fmla="*/ 189 h 759"/>
                <a:gd name="T56" fmla="*/ 128 w 699"/>
                <a:gd name="T57" fmla="*/ 125 h 759"/>
                <a:gd name="T58" fmla="*/ 570 w 699"/>
                <a:gd name="T59" fmla="*/ 125 h 759"/>
                <a:gd name="T60" fmla="*/ 570 w 699"/>
                <a:gd name="T61" fmla="*/ 189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99" h="759">
                  <a:moveTo>
                    <a:pt x="570" y="0"/>
                  </a:moveTo>
                  <a:lnTo>
                    <a:pt x="570" y="0"/>
                  </a:lnTo>
                  <a:cubicBezTo>
                    <a:pt x="128" y="0"/>
                    <a:pt x="128" y="0"/>
                    <a:pt x="128" y="0"/>
                  </a:cubicBezTo>
                  <a:cubicBezTo>
                    <a:pt x="58" y="0"/>
                    <a:pt x="0" y="54"/>
                    <a:pt x="0" y="125"/>
                  </a:cubicBezTo>
                  <a:cubicBezTo>
                    <a:pt x="0" y="441"/>
                    <a:pt x="0" y="441"/>
                    <a:pt x="0" y="441"/>
                  </a:cubicBezTo>
                  <a:cubicBezTo>
                    <a:pt x="0" y="512"/>
                    <a:pt x="58" y="566"/>
                    <a:pt x="128" y="566"/>
                  </a:cubicBezTo>
                  <a:cubicBezTo>
                    <a:pt x="253" y="566"/>
                    <a:pt x="253" y="566"/>
                    <a:pt x="253" y="566"/>
                  </a:cubicBezTo>
                  <a:cubicBezTo>
                    <a:pt x="253" y="758"/>
                    <a:pt x="253" y="758"/>
                    <a:pt x="253" y="758"/>
                  </a:cubicBezTo>
                  <a:cubicBezTo>
                    <a:pt x="442" y="566"/>
                    <a:pt x="442" y="566"/>
                    <a:pt x="442" y="566"/>
                  </a:cubicBezTo>
                  <a:cubicBezTo>
                    <a:pt x="570" y="566"/>
                    <a:pt x="570" y="566"/>
                    <a:pt x="570" y="566"/>
                  </a:cubicBezTo>
                  <a:cubicBezTo>
                    <a:pt x="640" y="566"/>
                    <a:pt x="698" y="512"/>
                    <a:pt x="698" y="441"/>
                  </a:cubicBezTo>
                  <a:cubicBezTo>
                    <a:pt x="698" y="125"/>
                    <a:pt x="698" y="125"/>
                    <a:pt x="698" y="125"/>
                  </a:cubicBezTo>
                  <a:cubicBezTo>
                    <a:pt x="698" y="54"/>
                    <a:pt x="640" y="0"/>
                    <a:pt x="570" y="0"/>
                  </a:cubicBezTo>
                  <a:close/>
                  <a:moveTo>
                    <a:pt x="128" y="441"/>
                  </a:moveTo>
                  <a:lnTo>
                    <a:pt x="128" y="441"/>
                  </a:lnTo>
                  <a:cubicBezTo>
                    <a:pt x="128" y="377"/>
                    <a:pt x="128" y="377"/>
                    <a:pt x="128" y="377"/>
                  </a:cubicBezTo>
                  <a:cubicBezTo>
                    <a:pt x="381" y="377"/>
                    <a:pt x="381" y="377"/>
                    <a:pt x="381" y="377"/>
                  </a:cubicBezTo>
                  <a:cubicBezTo>
                    <a:pt x="381" y="441"/>
                    <a:pt x="381" y="441"/>
                    <a:pt x="381" y="441"/>
                  </a:cubicBezTo>
                  <a:lnTo>
                    <a:pt x="128" y="441"/>
                  </a:lnTo>
                  <a:close/>
                  <a:moveTo>
                    <a:pt x="570" y="313"/>
                  </a:moveTo>
                  <a:lnTo>
                    <a:pt x="570" y="313"/>
                  </a:lnTo>
                  <a:cubicBezTo>
                    <a:pt x="128" y="313"/>
                    <a:pt x="128" y="313"/>
                    <a:pt x="128" y="313"/>
                  </a:cubicBezTo>
                  <a:cubicBezTo>
                    <a:pt x="128" y="253"/>
                    <a:pt x="128" y="253"/>
                    <a:pt x="128" y="253"/>
                  </a:cubicBezTo>
                  <a:cubicBezTo>
                    <a:pt x="570" y="253"/>
                    <a:pt x="570" y="253"/>
                    <a:pt x="570" y="253"/>
                  </a:cubicBezTo>
                  <a:lnTo>
                    <a:pt x="570" y="313"/>
                  </a:lnTo>
                  <a:close/>
                  <a:moveTo>
                    <a:pt x="570" y="189"/>
                  </a:moveTo>
                  <a:lnTo>
                    <a:pt x="570" y="189"/>
                  </a:lnTo>
                  <a:cubicBezTo>
                    <a:pt x="128" y="189"/>
                    <a:pt x="128" y="189"/>
                    <a:pt x="128" y="189"/>
                  </a:cubicBezTo>
                  <a:cubicBezTo>
                    <a:pt x="128" y="125"/>
                    <a:pt x="128" y="125"/>
                    <a:pt x="128" y="125"/>
                  </a:cubicBezTo>
                  <a:cubicBezTo>
                    <a:pt x="570" y="125"/>
                    <a:pt x="570" y="125"/>
                    <a:pt x="570" y="125"/>
                  </a:cubicBezTo>
                  <a:lnTo>
                    <a:pt x="570" y="189"/>
                  </a:lnTo>
                  <a:close/>
                </a:path>
              </a:pathLst>
            </a:custGeom>
            <a:solidFill>
              <a:srgbClr val="F6F6F6"/>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4" name="Freeform 261"/>
            <p:cNvSpPr>
              <a:spLocks noChangeArrowheads="1"/>
            </p:cNvSpPr>
            <p:nvPr/>
          </p:nvSpPr>
          <p:spPr bwMode="auto">
            <a:xfrm>
              <a:off x="6152948" y="5167512"/>
              <a:ext cx="250416" cy="110544"/>
            </a:xfrm>
            <a:custGeom>
              <a:avLst/>
              <a:gdLst>
                <a:gd name="T0" fmla="*/ 611 w 977"/>
                <a:gd name="T1" fmla="*/ 61 h 430"/>
                <a:gd name="T2" fmla="*/ 611 w 977"/>
                <a:gd name="T3" fmla="*/ 61 h 430"/>
                <a:gd name="T4" fmla="*/ 490 w 977"/>
                <a:gd name="T5" fmla="*/ 186 h 430"/>
                <a:gd name="T6" fmla="*/ 368 w 977"/>
                <a:gd name="T7" fmla="*/ 61 h 430"/>
                <a:gd name="T8" fmla="*/ 368 w 977"/>
                <a:gd name="T9" fmla="*/ 0 h 430"/>
                <a:gd name="T10" fmla="*/ 0 w 977"/>
                <a:gd name="T11" fmla="*/ 0 h 430"/>
                <a:gd name="T12" fmla="*/ 0 w 977"/>
                <a:gd name="T13" fmla="*/ 308 h 430"/>
                <a:gd name="T14" fmla="*/ 125 w 977"/>
                <a:gd name="T15" fmla="*/ 429 h 430"/>
                <a:gd name="T16" fmla="*/ 855 w 977"/>
                <a:gd name="T17" fmla="*/ 429 h 430"/>
                <a:gd name="T18" fmla="*/ 976 w 977"/>
                <a:gd name="T19" fmla="*/ 308 h 430"/>
                <a:gd name="T20" fmla="*/ 976 w 977"/>
                <a:gd name="T21" fmla="*/ 0 h 430"/>
                <a:gd name="T22" fmla="*/ 611 w 977"/>
                <a:gd name="T23" fmla="*/ 0 h 430"/>
                <a:gd name="T24" fmla="*/ 611 w 977"/>
                <a:gd name="T25" fmla="*/ 61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7" h="430">
                  <a:moveTo>
                    <a:pt x="611" y="61"/>
                  </a:moveTo>
                  <a:lnTo>
                    <a:pt x="611" y="61"/>
                  </a:lnTo>
                  <a:cubicBezTo>
                    <a:pt x="611" y="132"/>
                    <a:pt x="557" y="186"/>
                    <a:pt x="490" y="186"/>
                  </a:cubicBezTo>
                  <a:cubicBezTo>
                    <a:pt x="423" y="186"/>
                    <a:pt x="368" y="132"/>
                    <a:pt x="368" y="61"/>
                  </a:cubicBezTo>
                  <a:cubicBezTo>
                    <a:pt x="368" y="0"/>
                    <a:pt x="368" y="0"/>
                    <a:pt x="368" y="0"/>
                  </a:cubicBezTo>
                  <a:cubicBezTo>
                    <a:pt x="0" y="0"/>
                    <a:pt x="0" y="0"/>
                    <a:pt x="0" y="0"/>
                  </a:cubicBezTo>
                  <a:cubicBezTo>
                    <a:pt x="0" y="308"/>
                    <a:pt x="0" y="308"/>
                    <a:pt x="0" y="308"/>
                  </a:cubicBezTo>
                  <a:cubicBezTo>
                    <a:pt x="0" y="375"/>
                    <a:pt x="58" y="429"/>
                    <a:pt x="125" y="429"/>
                  </a:cubicBezTo>
                  <a:cubicBezTo>
                    <a:pt x="855" y="429"/>
                    <a:pt x="855" y="429"/>
                    <a:pt x="855" y="429"/>
                  </a:cubicBezTo>
                  <a:cubicBezTo>
                    <a:pt x="922" y="429"/>
                    <a:pt x="976" y="375"/>
                    <a:pt x="976" y="308"/>
                  </a:cubicBezTo>
                  <a:cubicBezTo>
                    <a:pt x="976" y="0"/>
                    <a:pt x="976" y="0"/>
                    <a:pt x="976" y="0"/>
                  </a:cubicBezTo>
                  <a:cubicBezTo>
                    <a:pt x="611" y="0"/>
                    <a:pt x="611" y="0"/>
                    <a:pt x="611" y="0"/>
                  </a:cubicBezTo>
                  <a:lnTo>
                    <a:pt x="611" y="61"/>
                  </a:lnTo>
                </a:path>
              </a:pathLst>
            </a:custGeom>
            <a:solidFill>
              <a:srgbClr val="F6F6F6"/>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5" name="Freeform 262"/>
            <p:cNvSpPr>
              <a:spLocks noChangeArrowheads="1"/>
            </p:cNvSpPr>
            <p:nvPr/>
          </p:nvSpPr>
          <p:spPr bwMode="auto">
            <a:xfrm>
              <a:off x="6152948" y="5043432"/>
              <a:ext cx="250416" cy="109416"/>
            </a:xfrm>
            <a:custGeom>
              <a:avLst/>
              <a:gdLst>
                <a:gd name="T0" fmla="*/ 855 w 977"/>
                <a:gd name="T1" fmla="*/ 182 h 426"/>
                <a:gd name="T2" fmla="*/ 855 w 977"/>
                <a:gd name="T3" fmla="*/ 182 h 426"/>
                <a:gd name="T4" fmla="*/ 672 w 977"/>
                <a:gd name="T5" fmla="*/ 182 h 426"/>
                <a:gd name="T6" fmla="*/ 672 w 977"/>
                <a:gd name="T7" fmla="*/ 122 h 426"/>
                <a:gd name="T8" fmla="*/ 560 w 977"/>
                <a:gd name="T9" fmla="*/ 0 h 426"/>
                <a:gd name="T10" fmla="*/ 560 w 977"/>
                <a:gd name="T11" fmla="*/ 0 h 426"/>
                <a:gd name="T12" fmla="*/ 429 w 977"/>
                <a:gd name="T13" fmla="*/ 0 h 426"/>
                <a:gd name="T14" fmla="*/ 429 w 977"/>
                <a:gd name="T15" fmla="*/ 0 h 426"/>
                <a:gd name="T16" fmla="*/ 307 w 977"/>
                <a:gd name="T17" fmla="*/ 122 h 426"/>
                <a:gd name="T18" fmla="*/ 307 w 977"/>
                <a:gd name="T19" fmla="*/ 182 h 426"/>
                <a:gd name="T20" fmla="*/ 125 w 977"/>
                <a:gd name="T21" fmla="*/ 182 h 426"/>
                <a:gd name="T22" fmla="*/ 0 w 977"/>
                <a:gd name="T23" fmla="*/ 304 h 426"/>
                <a:gd name="T24" fmla="*/ 0 w 977"/>
                <a:gd name="T25" fmla="*/ 425 h 426"/>
                <a:gd name="T26" fmla="*/ 976 w 977"/>
                <a:gd name="T27" fmla="*/ 425 h 426"/>
                <a:gd name="T28" fmla="*/ 976 w 977"/>
                <a:gd name="T29" fmla="*/ 304 h 426"/>
                <a:gd name="T30" fmla="*/ 855 w 977"/>
                <a:gd name="T31" fmla="*/ 182 h 426"/>
                <a:gd name="T32" fmla="*/ 490 w 977"/>
                <a:gd name="T33" fmla="*/ 61 h 426"/>
                <a:gd name="T34" fmla="*/ 490 w 977"/>
                <a:gd name="T35" fmla="*/ 61 h 426"/>
                <a:gd name="T36" fmla="*/ 611 w 977"/>
                <a:gd name="T37" fmla="*/ 182 h 426"/>
                <a:gd name="T38" fmla="*/ 368 w 977"/>
                <a:gd name="T39" fmla="*/ 182 h 426"/>
                <a:gd name="T40" fmla="*/ 490 w 977"/>
                <a:gd name="T41" fmla="*/ 61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7" h="426">
                  <a:moveTo>
                    <a:pt x="855" y="182"/>
                  </a:moveTo>
                  <a:lnTo>
                    <a:pt x="855" y="182"/>
                  </a:lnTo>
                  <a:cubicBezTo>
                    <a:pt x="672" y="182"/>
                    <a:pt x="672" y="182"/>
                    <a:pt x="672" y="182"/>
                  </a:cubicBezTo>
                  <a:cubicBezTo>
                    <a:pt x="672" y="122"/>
                    <a:pt x="672" y="122"/>
                    <a:pt x="672" y="122"/>
                  </a:cubicBezTo>
                  <a:cubicBezTo>
                    <a:pt x="672" y="58"/>
                    <a:pt x="624" y="6"/>
                    <a:pt x="560" y="0"/>
                  </a:cubicBezTo>
                  <a:lnTo>
                    <a:pt x="560" y="0"/>
                  </a:lnTo>
                  <a:cubicBezTo>
                    <a:pt x="429" y="0"/>
                    <a:pt x="429" y="0"/>
                    <a:pt x="429" y="0"/>
                  </a:cubicBezTo>
                  <a:lnTo>
                    <a:pt x="429" y="0"/>
                  </a:lnTo>
                  <a:cubicBezTo>
                    <a:pt x="362" y="0"/>
                    <a:pt x="307" y="54"/>
                    <a:pt x="307" y="122"/>
                  </a:cubicBezTo>
                  <a:cubicBezTo>
                    <a:pt x="307" y="182"/>
                    <a:pt x="307" y="182"/>
                    <a:pt x="307" y="182"/>
                  </a:cubicBezTo>
                  <a:cubicBezTo>
                    <a:pt x="125" y="182"/>
                    <a:pt x="125" y="182"/>
                    <a:pt x="125" y="182"/>
                  </a:cubicBezTo>
                  <a:cubicBezTo>
                    <a:pt x="58" y="182"/>
                    <a:pt x="0" y="237"/>
                    <a:pt x="0" y="304"/>
                  </a:cubicBezTo>
                  <a:cubicBezTo>
                    <a:pt x="0" y="425"/>
                    <a:pt x="0" y="425"/>
                    <a:pt x="0" y="425"/>
                  </a:cubicBezTo>
                  <a:cubicBezTo>
                    <a:pt x="976" y="425"/>
                    <a:pt x="976" y="425"/>
                    <a:pt x="976" y="425"/>
                  </a:cubicBezTo>
                  <a:cubicBezTo>
                    <a:pt x="976" y="304"/>
                    <a:pt x="976" y="304"/>
                    <a:pt x="976" y="304"/>
                  </a:cubicBezTo>
                  <a:cubicBezTo>
                    <a:pt x="976" y="237"/>
                    <a:pt x="922" y="182"/>
                    <a:pt x="855" y="182"/>
                  </a:cubicBezTo>
                  <a:close/>
                  <a:moveTo>
                    <a:pt x="490" y="61"/>
                  </a:moveTo>
                  <a:lnTo>
                    <a:pt x="490" y="61"/>
                  </a:lnTo>
                  <a:cubicBezTo>
                    <a:pt x="557" y="61"/>
                    <a:pt x="611" y="115"/>
                    <a:pt x="611" y="182"/>
                  </a:cubicBezTo>
                  <a:cubicBezTo>
                    <a:pt x="368" y="182"/>
                    <a:pt x="368" y="182"/>
                    <a:pt x="368" y="182"/>
                  </a:cubicBezTo>
                  <a:cubicBezTo>
                    <a:pt x="368" y="115"/>
                    <a:pt x="423" y="61"/>
                    <a:pt x="490" y="61"/>
                  </a:cubicBezTo>
                  <a:close/>
                </a:path>
              </a:pathLst>
            </a:custGeom>
            <a:solidFill>
              <a:srgbClr val="F6F6F6"/>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6" name="Freeform 263"/>
            <p:cNvSpPr>
              <a:spLocks noChangeArrowheads="1"/>
            </p:cNvSpPr>
            <p:nvPr/>
          </p:nvSpPr>
          <p:spPr bwMode="auto">
            <a:xfrm>
              <a:off x="6262364" y="5167512"/>
              <a:ext cx="31584" cy="32712"/>
            </a:xfrm>
            <a:custGeom>
              <a:avLst/>
              <a:gdLst>
                <a:gd name="T0" fmla="*/ 122 w 123"/>
                <a:gd name="T1" fmla="*/ 0 h 126"/>
                <a:gd name="T2" fmla="*/ 0 w 123"/>
                <a:gd name="T3" fmla="*/ 0 h 126"/>
                <a:gd name="T4" fmla="*/ 0 w 123"/>
                <a:gd name="T5" fmla="*/ 125 h 126"/>
                <a:gd name="T6" fmla="*/ 122 w 123"/>
                <a:gd name="T7" fmla="*/ 125 h 126"/>
                <a:gd name="T8" fmla="*/ 122 w 123"/>
                <a:gd name="T9" fmla="*/ 0 h 126"/>
              </a:gdLst>
              <a:ahLst/>
              <a:cxnLst>
                <a:cxn ang="0">
                  <a:pos x="T0" y="T1"/>
                </a:cxn>
                <a:cxn ang="0">
                  <a:pos x="T2" y="T3"/>
                </a:cxn>
                <a:cxn ang="0">
                  <a:pos x="T4" y="T5"/>
                </a:cxn>
                <a:cxn ang="0">
                  <a:pos x="T6" y="T7"/>
                </a:cxn>
                <a:cxn ang="0">
                  <a:pos x="T8" y="T9"/>
                </a:cxn>
              </a:cxnLst>
              <a:rect l="0" t="0" r="r" b="b"/>
              <a:pathLst>
                <a:path w="123" h="126">
                  <a:moveTo>
                    <a:pt x="122" y="0"/>
                  </a:moveTo>
                  <a:lnTo>
                    <a:pt x="0" y="0"/>
                  </a:lnTo>
                  <a:lnTo>
                    <a:pt x="0" y="125"/>
                  </a:lnTo>
                  <a:lnTo>
                    <a:pt x="122" y="125"/>
                  </a:lnTo>
                  <a:lnTo>
                    <a:pt x="122" y="0"/>
                  </a:lnTo>
                </a:path>
              </a:pathLst>
            </a:custGeom>
            <a:solidFill>
              <a:srgbClr val="F6F6F6"/>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7" name="Freeform 264"/>
            <p:cNvSpPr>
              <a:spLocks noChangeArrowheads="1"/>
            </p:cNvSpPr>
            <p:nvPr/>
          </p:nvSpPr>
          <p:spPr bwMode="auto">
            <a:xfrm>
              <a:off x="6031124" y="1623336"/>
              <a:ext cx="482784" cy="481656"/>
            </a:xfrm>
            <a:custGeom>
              <a:avLst/>
              <a:gdLst>
                <a:gd name="T0" fmla="*/ 0 w 1886"/>
                <a:gd name="T1" fmla="*/ 941 h 1883"/>
                <a:gd name="T2" fmla="*/ 0 w 1886"/>
                <a:gd name="T3" fmla="*/ 941 h 1883"/>
                <a:gd name="T4" fmla="*/ 941 w 1886"/>
                <a:gd name="T5" fmla="*/ 1882 h 1883"/>
                <a:gd name="T6" fmla="*/ 1885 w 1886"/>
                <a:gd name="T7" fmla="*/ 941 h 1883"/>
                <a:gd name="T8" fmla="*/ 941 w 1886"/>
                <a:gd name="T9" fmla="*/ 0 h 1883"/>
                <a:gd name="T10" fmla="*/ 0 w 1886"/>
                <a:gd name="T11" fmla="*/ 941 h 1883"/>
              </a:gdLst>
              <a:ahLst/>
              <a:cxnLst>
                <a:cxn ang="0">
                  <a:pos x="T0" y="T1"/>
                </a:cxn>
                <a:cxn ang="0">
                  <a:pos x="T2" y="T3"/>
                </a:cxn>
                <a:cxn ang="0">
                  <a:pos x="T4" y="T5"/>
                </a:cxn>
                <a:cxn ang="0">
                  <a:pos x="T6" y="T7"/>
                </a:cxn>
                <a:cxn ang="0">
                  <a:pos x="T8" y="T9"/>
                </a:cxn>
                <a:cxn ang="0">
                  <a:pos x="T10" y="T11"/>
                </a:cxn>
              </a:cxnLst>
              <a:rect l="0" t="0" r="r" b="b"/>
              <a:pathLst>
                <a:path w="1886" h="1883">
                  <a:moveTo>
                    <a:pt x="0" y="941"/>
                  </a:moveTo>
                  <a:lnTo>
                    <a:pt x="0" y="941"/>
                  </a:lnTo>
                  <a:cubicBezTo>
                    <a:pt x="0" y="1459"/>
                    <a:pt x="423" y="1882"/>
                    <a:pt x="941" y="1882"/>
                  </a:cubicBezTo>
                  <a:cubicBezTo>
                    <a:pt x="1463" y="1882"/>
                    <a:pt x="1885" y="1459"/>
                    <a:pt x="1885" y="941"/>
                  </a:cubicBezTo>
                  <a:cubicBezTo>
                    <a:pt x="1885" y="419"/>
                    <a:pt x="1463" y="0"/>
                    <a:pt x="941" y="0"/>
                  </a:cubicBezTo>
                  <a:cubicBezTo>
                    <a:pt x="423" y="0"/>
                    <a:pt x="0" y="419"/>
                    <a:pt x="0" y="941"/>
                  </a:cubicBezTo>
                </a:path>
              </a:pathLst>
            </a:custGeom>
            <a:solidFill>
              <a:srgbClr val="B2B2B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8" name="Freeform 265"/>
            <p:cNvSpPr>
              <a:spLocks noChangeArrowheads="1"/>
            </p:cNvSpPr>
            <p:nvPr/>
          </p:nvSpPr>
          <p:spPr bwMode="auto">
            <a:xfrm>
              <a:off x="6031124" y="1623336"/>
              <a:ext cx="415104" cy="413976"/>
            </a:xfrm>
            <a:custGeom>
              <a:avLst/>
              <a:gdLst>
                <a:gd name="T0" fmla="*/ 941 w 1621"/>
                <a:gd name="T1" fmla="*/ 0 h 1617"/>
                <a:gd name="T2" fmla="*/ 941 w 1621"/>
                <a:gd name="T3" fmla="*/ 0 h 1617"/>
                <a:gd name="T4" fmla="*/ 1620 w 1621"/>
                <a:gd name="T5" fmla="*/ 285 h 1617"/>
                <a:gd name="T6" fmla="*/ 288 w 1621"/>
                <a:gd name="T7" fmla="*/ 1616 h 1617"/>
                <a:gd name="T8" fmla="*/ 0 w 1621"/>
                <a:gd name="T9" fmla="*/ 941 h 1617"/>
                <a:gd name="T10" fmla="*/ 941 w 1621"/>
                <a:gd name="T11" fmla="*/ 0 h 1617"/>
              </a:gdLst>
              <a:ahLst/>
              <a:cxnLst>
                <a:cxn ang="0">
                  <a:pos x="T0" y="T1"/>
                </a:cxn>
                <a:cxn ang="0">
                  <a:pos x="T2" y="T3"/>
                </a:cxn>
                <a:cxn ang="0">
                  <a:pos x="T4" y="T5"/>
                </a:cxn>
                <a:cxn ang="0">
                  <a:pos x="T6" y="T7"/>
                </a:cxn>
                <a:cxn ang="0">
                  <a:pos x="T8" y="T9"/>
                </a:cxn>
                <a:cxn ang="0">
                  <a:pos x="T10" y="T11"/>
                </a:cxn>
              </a:cxnLst>
              <a:rect l="0" t="0" r="r" b="b"/>
              <a:pathLst>
                <a:path w="1621" h="1617">
                  <a:moveTo>
                    <a:pt x="941" y="0"/>
                  </a:moveTo>
                  <a:lnTo>
                    <a:pt x="941" y="0"/>
                  </a:lnTo>
                  <a:cubicBezTo>
                    <a:pt x="1207" y="0"/>
                    <a:pt x="1447" y="109"/>
                    <a:pt x="1620" y="285"/>
                  </a:cubicBezTo>
                  <a:cubicBezTo>
                    <a:pt x="288" y="1616"/>
                    <a:pt x="288" y="1616"/>
                    <a:pt x="288" y="1616"/>
                  </a:cubicBezTo>
                  <a:cubicBezTo>
                    <a:pt x="109" y="1447"/>
                    <a:pt x="0" y="1206"/>
                    <a:pt x="0" y="941"/>
                  </a:cubicBezTo>
                  <a:cubicBezTo>
                    <a:pt x="0" y="419"/>
                    <a:pt x="423" y="0"/>
                    <a:pt x="941" y="0"/>
                  </a:cubicBezTo>
                </a:path>
              </a:pathLst>
            </a:custGeom>
            <a:solidFill>
              <a:srgbClr val="627B7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9" name="Freeform 266"/>
            <p:cNvSpPr>
              <a:spLocks noChangeArrowheads="1"/>
            </p:cNvSpPr>
            <p:nvPr/>
          </p:nvSpPr>
          <p:spPr bwMode="auto">
            <a:xfrm>
              <a:off x="6104444" y="1747416"/>
              <a:ext cx="346296" cy="249288"/>
            </a:xfrm>
            <a:custGeom>
              <a:avLst/>
              <a:gdLst>
                <a:gd name="T0" fmla="*/ 1348 w 1355"/>
                <a:gd name="T1" fmla="*/ 266 h 974"/>
                <a:gd name="T2" fmla="*/ 1296 w 1355"/>
                <a:gd name="T3" fmla="*/ 208 h 974"/>
                <a:gd name="T4" fmla="*/ 1332 w 1355"/>
                <a:gd name="T5" fmla="*/ 151 h 974"/>
                <a:gd name="T6" fmla="*/ 1258 w 1355"/>
                <a:gd name="T7" fmla="*/ 189 h 974"/>
                <a:gd name="T8" fmla="*/ 1194 w 1355"/>
                <a:gd name="T9" fmla="*/ 215 h 974"/>
                <a:gd name="T10" fmla="*/ 676 w 1355"/>
                <a:gd name="T11" fmla="*/ 0 h 974"/>
                <a:gd name="T12" fmla="*/ 362 w 1355"/>
                <a:gd name="T13" fmla="*/ 29 h 974"/>
                <a:gd name="T14" fmla="*/ 211 w 1355"/>
                <a:gd name="T15" fmla="*/ 160 h 974"/>
                <a:gd name="T16" fmla="*/ 218 w 1355"/>
                <a:gd name="T17" fmla="*/ 202 h 974"/>
                <a:gd name="T18" fmla="*/ 35 w 1355"/>
                <a:gd name="T19" fmla="*/ 378 h 974"/>
                <a:gd name="T20" fmla="*/ 55 w 1355"/>
                <a:gd name="T21" fmla="*/ 551 h 974"/>
                <a:gd name="T22" fmla="*/ 307 w 1355"/>
                <a:gd name="T23" fmla="*/ 765 h 974"/>
                <a:gd name="T24" fmla="*/ 285 w 1355"/>
                <a:gd name="T25" fmla="*/ 903 h 974"/>
                <a:gd name="T26" fmla="*/ 435 w 1355"/>
                <a:gd name="T27" fmla="*/ 973 h 974"/>
                <a:gd name="T28" fmla="*/ 676 w 1355"/>
                <a:gd name="T29" fmla="*/ 883 h 974"/>
                <a:gd name="T30" fmla="*/ 759 w 1355"/>
                <a:gd name="T31" fmla="*/ 903 h 974"/>
                <a:gd name="T32" fmla="*/ 938 w 1355"/>
                <a:gd name="T33" fmla="*/ 973 h 974"/>
                <a:gd name="T34" fmla="*/ 1220 w 1355"/>
                <a:gd name="T35" fmla="*/ 442 h 974"/>
                <a:gd name="T36" fmla="*/ 1210 w 1355"/>
                <a:gd name="T37" fmla="*/ 250 h 974"/>
                <a:gd name="T38" fmla="*/ 1229 w 1355"/>
                <a:gd name="T39" fmla="*/ 320 h 974"/>
                <a:gd name="T40" fmla="*/ 1344 w 1355"/>
                <a:gd name="T41" fmla="*/ 311 h 974"/>
                <a:gd name="T42" fmla="*/ 359 w 1355"/>
                <a:gd name="T43" fmla="*/ 333 h 974"/>
                <a:gd name="T44" fmla="*/ 314 w 1355"/>
                <a:gd name="T45" fmla="*/ 288 h 974"/>
                <a:gd name="T46" fmla="*/ 400 w 1355"/>
                <a:gd name="T47" fmla="*/ 288 h 974"/>
                <a:gd name="T48" fmla="*/ 935 w 1355"/>
                <a:gd name="T49" fmla="*/ 128 h 974"/>
                <a:gd name="T50" fmla="*/ 935 w 1355"/>
                <a:gd name="T51" fmla="*/ 173 h 974"/>
                <a:gd name="T52" fmla="*/ 455 w 1355"/>
                <a:gd name="T53" fmla="*/ 160 h 974"/>
                <a:gd name="T54" fmla="*/ 455 w 1355"/>
                <a:gd name="T55" fmla="*/ 135 h 974"/>
                <a:gd name="T56" fmla="*/ 519 w 1355"/>
                <a:gd name="T57" fmla="*/ 71 h 974"/>
                <a:gd name="T58" fmla="*/ 874 w 1355"/>
                <a:gd name="T59" fmla="*/ 80 h 974"/>
                <a:gd name="T60" fmla="*/ 935 w 1355"/>
                <a:gd name="T61" fmla="*/ 128 h 974"/>
                <a:gd name="T62" fmla="*/ 1309 w 1355"/>
                <a:gd name="T63" fmla="*/ 295 h 974"/>
                <a:gd name="T64" fmla="*/ 1268 w 1355"/>
                <a:gd name="T65" fmla="*/ 240 h 974"/>
                <a:gd name="T66" fmla="*/ 1309 w 1355"/>
                <a:gd name="T67" fmla="*/ 295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55" h="974">
                  <a:moveTo>
                    <a:pt x="1348" y="266"/>
                  </a:moveTo>
                  <a:lnTo>
                    <a:pt x="1348" y="266"/>
                  </a:lnTo>
                  <a:cubicBezTo>
                    <a:pt x="1344" y="247"/>
                    <a:pt x="1335" y="234"/>
                    <a:pt x="1319" y="221"/>
                  </a:cubicBezTo>
                  <a:cubicBezTo>
                    <a:pt x="1309" y="215"/>
                    <a:pt x="1303" y="211"/>
                    <a:pt x="1296" y="208"/>
                  </a:cubicBezTo>
                  <a:cubicBezTo>
                    <a:pt x="1312" y="189"/>
                    <a:pt x="1328" y="179"/>
                    <a:pt x="1328" y="179"/>
                  </a:cubicBezTo>
                  <a:cubicBezTo>
                    <a:pt x="1338" y="173"/>
                    <a:pt x="1338" y="160"/>
                    <a:pt x="1332" y="151"/>
                  </a:cubicBezTo>
                  <a:cubicBezTo>
                    <a:pt x="1325" y="141"/>
                    <a:pt x="1312" y="141"/>
                    <a:pt x="1306" y="147"/>
                  </a:cubicBezTo>
                  <a:cubicBezTo>
                    <a:pt x="1306" y="147"/>
                    <a:pt x="1280" y="167"/>
                    <a:pt x="1258" y="189"/>
                  </a:cubicBezTo>
                  <a:cubicBezTo>
                    <a:pt x="1255" y="192"/>
                    <a:pt x="1252" y="195"/>
                    <a:pt x="1248" y="199"/>
                  </a:cubicBezTo>
                  <a:cubicBezTo>
                    <a:pt x="1232" y="202"/>
                    <a:pt x="1213" y="205"/>
                    <a:pt x="1194" y="215"/>
                  </a:cubicBezTo>
                  <a:cubicBezTo>
                    <a:pt x="1178" y="221"/>
                    <a:pt x="1168" y="227"/>
                    <a:pt x="1156" y="234"/>
                  </a:cubicBezTo>
                  <a:cubicBezTo>
                    <a:pt x="1066" y="93"/>
                    <a:pt x="884" y="0"/>
                    <a:pt x="676" y="0"/>
                  </a:cubicBezTo>
                  <a:cubicBezTo>
                    <a:pt x="586" y="0"/>
                    <a:pt x="503" y="16"/>
                    <a:pt x="426" y="48"/>
                  </a:cubicBezTo>
                  <a:cubicBezTo>
                    <a:pt x="407" y="39"/>
                    <a:pt x="381" y="32"/>
                    <a:pt x="362" y="29"/>
                  </a:cubicBezTo>
                  <a:cubicBezTo>
                    <a:pt x="227" y="13"/>
                    <a:pt x="167" y="55"/>
                    <a:pt x="167" y="55"/>
                  </a:cubicBezTo>
                  <a:cubicBezTo>
                    <a:pt x="167" y="55"/>
                    <a:pt x="173" y="119"/>
                    <a:pt x="211" y="160"/>
                  </a:cubicBezTo>
                  <a:cubicBezTo>
                    <a:pt x="234" y="186"/>
                    <a:pt x="253" y="202"/>
                    <a:pt x="269" y="208"/>
                  </a:cubicBezTo>
                  <a:cubicBezTo>
                    <a:pt x="218" y="202"/>
                    <a:pt x="218" y="202"/>
                    <a:pt x="218" y="202"/>
                  </a:cubicBezTo>
                  <a:cubicBezTo>
                    <a:pt x="218" y="202"/>
                    <a:pt x="192" y="237"/>
                    <a:pt x="170" y="288"/>
                  </a:cubicBezTo>
                  <a:cubicBezTo>
                    <a:pt x="96" y="375"/>
                    <a:pt x="35" y="378"/>
                    <a:pt x="35" y="378"/>
                  </a:cubicBezTo>
                  <a:cubicBezTo>
                    <a:pt x="3" y="394"/>
                    <a:pt x="0" y="451"/>
                    <a:pt x="29" y="506"/>
                  </a:cubicBezTo>
                  <a:cubicBezTo>
                    <a:pt x="55" y="551"/>
                    <a:pt x="55" y="551"/>
                    <a:pt x="55" y="551"/>
                  </a:cubicBezTo>
                  <a:cubicBezTo>
                    <a:pt x="77" y="595"/>
                    <a:pt x="119" y="608"/>
                    <a:pt x="173" y="608"/>
                  </a:cubicBezTo>
                  <a:cubicBezTo>
                    <a:pt x="202" y="669"/>
                    <a:pt x="250" y="723"/>
                    <a:pt x="307" y="765"/>
                  </a:cubicBezTo>
                  <a:cubicBezTo>
                    <a:pt x="304" y="787"/>
                    <a:pt x="301" y="807"/>
                    <a:pt x="301" y="823"/>
                  </a:cubicBezTo>
                  <a:cubicBezTo>
                    <a:pt x="295" y="858"/>
                    <a:pt x="285" y="903"/>
                    <a:pt x="285" y="903"/>
                  </a:cubicBezTo>
                  <a:cubicBezTo>
                    <a:pt x="285" y="941"/>
                    <a:pt x="339" y="973"/>
                    <a:pt x="407" y="973"/>
                  </a:cubicBezTo>
                  <a:cubicBezTo>
                    <a:pt x="435" y="973"/>
                    <a:pt x="435" y="973"/>
                    <a:pt x="435" y="973"/>
                  </a:cubicBezTo>
                  <a:cubicBezTo>
                    <a:pt x="490" y="973"/>
                    <a:pt x="541" y="954"/>
                    <a:pt x="567" y="874"/>
                  </a:cubicBezTo>
                  <a:cubicBezTo>
                    <a:pt x="602" y="880"/>
                    <a:pt x="640" y="883"/>
                    <a:pt x="676" y="883"/>
                  </a:cubicBezTo>
                  <a:cubicBezTo>
                    <a:pt x="704" y="883"/>
                    <a:pt x="736" y="880"/>
                    <a:pt x="762" y="877"/>
                  </a:cubicBezTo>
                  <a:cubicBezTo>
                    <a:pt x="759" y="893"/>
                    <a:pt x="759" y="903"/>
                    <a:pt x="759" y="903"/>
                  </a:cubicBezTo>
                  <a:cubicBezTo>
                    <a:pt x="759" y="941"/>
                    <a:pt x="813" y="973"/>
                    <a:pt x="880" y="973"/>
                  </a:cubicBezTo>
                  <a:cubicBezTo>
                    <a:pt x="938" y="973"/>
                    <a:pt x="938" y="973"/>
                    <a:pt x="938" y="973"/>
                  </a:cubicBezTo>
                  <a:cubicBezTo>
                    <a:pt x="1037" y="973"/>
                    <a:pt x="1076" y="848"/>
                    <a:pt x="1098" y="720"/>
                  </a:cubicBezTo>
                  <a:cubicBezTo>
                    <a:pt x="1175" y="643"/>
                    <a:pt x="1220" y="547"/>
                    <a:pt x="1220" y="442"/>
                  </a:cubicBezTo>
                  <a:cubicBezTo>
                    <a:pt x="1220" y="378"/>
                    <a:pt x="1204" y="320"/>
                    <a:pt x="1178" y="266"/>
                  </a:cubicBezTo>
                  <a:cubicBezTo>
                    <a:pt x="1184" y="263"/>
                    <a:pt x="1197" y="253"/>
                    <a:pt x="1210" y="250"/>
                  </a:cubicBezTo>
                  <a:cubicBezTo>
                    <a:pt x="1213" y="247"/>
                    <a:pt x="1216" y="247"/>
                    <a:pt x="1220" y="243"/>
                  </a:cubicBezTo>
                  <a:cubicBezTo>
                    <a:pt x="1213" y="259"/>
                    <a:pt x="1207" y="295"/>
                    <a:pt x="1229" y="320"/>
                  </a:cubicBezTo>
                  <a:cubicBezTo>
                    <a:pt x="1239" y="330"/>
                    <a:pt x="1268" y="352"/>
                    <a:pt x="1316" y="339"/>
                  </a:cubicBezTo>
                  <a:cubicBezTo>
                    <a:pt x="1328" y="336"/>
                    <a:pt x="1338" y="323"/>
                    <a:pt x="1344" y="311"/>
                  </a:cubicBezTo>
                  <a:cubicBezTo>
                    <a:pt x="1351" y="298"/>
                    <a:pt x="1354" y="282"/>
                    <a:pt x="1348" y="266"/>
                  </a:cubicBezTo>
                  <a:close/>
                  <a:moveTo>
                    <a:pt x="359" y="333"/>
                  </a:moveTo>
                  <a:lnTo>
                    <a:pt x="359" y="333"/>
                  </a:lnTo>
                  <a:cubicBezTo>
                    <a:pt x="333" y="333"/>
                    <a:pt x="314" y="314"/>
                    <a:pt x="314" y="288"/>
                  </a:cubicBezTo>
                  <a:cubicBezTo>
                    <a:pt x="314" y="263"/>
                    <a:pt x="333" y="243"/>
                    <a:pt x="359" y="243"/>
                  </a:cubicBezTo>
                  <a:cubicBezTo>
                    <a:pt x="381" y="243"/>
                    <a:pt x="400" y="263"/>
                    <a:pt x="400" y="288"/>
                  </a:cubicBezTo>
                  <a:cubicBezTo>
                    <a:pt x="400" y="314"/>
                    <a:pt x="381" y="333"/>
                    <a:pt x="359" y="333"/>
                  </a:cubicBezTo>
                  <a:close/>
                  <a:moveTo>
                    <a:pt x="935" y="128"/>
                  </a:moveTo>
                  <a:lnTo>
                    <a:pt x="935" y="128"/>
                  </a:lnTo>
                  <a:cubicBezTo>
                    <a:pt x="935" y="173"/>
                    <a:pt x="935" y="173"/>
                    <a:pt x="935" y="173"/>
                  </a:cubicBezTo>
                  <a:cubicBezTo>
                    <a:pt x="868" y="141"/>
                    <a:pt x="784" y="122"/>
                    <a:pt x="695" y="119"/>
                  </a:cubicBezTo>
                  <a:cubicBezTo>
                    <a:pt x="608" y="115"/>
                    <a:pt x="525" y="131"/>
                    <a:pt x="455" y="160"/>
                  </a:cubicBezTo>
                  <a:cubicBezTo>
                    <a:pt x="458" y="135"/>
                    <a:pt x="458" y="135"/>
                    <a:pt x="458" y="135"/>
                  </a:cubicBezTo>
                  <a:cubicBezTo>
                    <a:pt x="458" y="135"/>
                    <a:pt x="458" y="135"/>
                    <a:pt x="455" y="135"/>
                  </a:cubicBezTo>
                  <a:cubicBezTo>
                    <a:pt x="458" y="90"/>
                    <a:pt x="458" y="90"/>
                    <a:pt x="458" y="90"/>
                  </a:cubicBezTo>
                  <a:cubicBezTo>
                    <a:pt x="477" y="83"/>
                    <a:pt x="499" y="74"/>
                    <a:pt x="519" y="71"/>
                  </a:cubicBezTo>
                  <a:cubicBezTo>
                    <a:pt x="576" y="55"/>
                    <a:pt x="637" y="48"/>
                    <a:pt x="698" y="51"/>
                  </a:cubicBezTo>
                  <a:cubicBezTo>
                    <a:pt x="759" y="51"/>
                    <a:pt x="816" y="61"/>
                    <a:pt x="874" y="80"/>
                  </a:cubicBezTo>
                  <a:cubicBezTo>
                    <a:pt x="893" y="87"/>
                    <a:pt x="916" y="93"/>
                    <a:pt x="935" y="103"/>
                  </a:cubicBezTo>
                  <a:cubicBezTo>
                    <a:pt x="935" y="128"/>
                    <a:pt x="935" y="128"/>
                    <a:pt x="935" y="128"/>
                  </a:cubicBezTo>
                  <a:close/>
                  <a:moveTo>
                    <a:pt x="1309" y="295"/>
                  </a:moveTo>
                  <a:lnTo>
                    <a:pt x="1309" y="295"/>
                  </a:lnTo>
                  <a:cubicBezTo>
                    <a:pt x="1284" y="323"/>
                    <a:pt x="1255" y="288"/>
                    <a:pt x="1255" y="279"/>
                  </a:cubicBezTo>
                  <a:cubicBezTo>
                    <a:pt x="1252" y="269"/>
                    <a:pt x="1258" y="256"/>
                    <a:pt x="1268" y="240"/>
                  </a:cubicBezTo>
                  <a:cubicBezTo>
                    <a:pt x="1277" y="240"/>
                    <a:pt x="1287" y="247"/>
                    <a:pt x="1293" y="253"/>
                  </a:cubicBezTo>
                  <a:cubicBezTo>
                    <a:pt x="1312" y="266"/>
                    <a:pt x="1319" y="285"/>
                    <a:pt x="1309" y="295"/>
                  </a:cubicBezTo>
                  <a:close/>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0" name="Freeform 267"/>
            <p:cNvSpPr>
              <a:spLocks noChangeArrowheads="1"/>
            </p:cNvSpPr>
            <p:nvPr/>
          </p:nvSpPr>
          <p:spPr bwMode="auto">
            <a:xfrm>
              <a:off x="3004700" y="3992136"/>
              <a:ext cx="248160" cy="285384"/>
            </a:xfrm>
            <a:custGeom>
              <a:avLst/>
              <a:gdLst>
                <a:gd name="T0" fmla="*/ 969 w 970"/>
                <a:gd name="T1" fmla="*/ 976 h 1114"/>
                <a:gd name="T2" fmla="*/ 809 w 970"/>
                <a:gd name="T3" fmla="*/ 0 h 1114"/>
                <a:gd name="T4" fmla="*/ 0 w 970"/>
                <a:gd name="T5" fmla="*/ 140 h 1114"/>
                <a:gd name="T6" fmla="*/ 163 w 970"/>
                <a:gd name="T7" fmla="*/ 1113 h 1114"/>
                <a:gd name="T8" fmla="*/ 969 w 970"/>
                <a:gd name="T9" fmla="*/ 976 h 1114"/>
                <a:gd name="T10" fmla="*/ 323 w 970"/>
                <a:gd name="T11" fmla="*/ 976 h 1114"/>
                <a:gd name="T12" fmla="*/ 163 w 970"/>
                <a:gd name="T13" fmla="*/ 835 h 1114"/>
                <a:gd name="T14" fmla="*/ 323 w 970"/>
                <a:gd name="T15" fmla="*/ 976 h 1114"/>
                <a:gd name="T16" fmla="*/ 323 w 970"/>
                <a:gd name="T17" fmla="*/ 765 h 1114"/>
                <a:gd name="T18" fmla="*/ 163 w 970"/>
                <a:gd name="T19" fmla="*/ 627 h 1114"/>
                <a:gd name="T20" fmla="*/ 323 w 970"/>
                <a:gd name="T21" fmla="*/ 765 h 1114"/>
                <a:gd name="T22" fmla="*/ 323 w 970"/>
                <a:gd name="T23" fmla="*/ 557 h 1114"/>
                <a:gd name="T24" fmla="*/ 163 w 970"/>
                <a:gd name="T25" fmla="*/ 419 h 1114"/>
                <a:gd name="T26" fmla="*/ 323 w 970"/>
                <a:gd name="T27" fmla="*/ 557 h 1114"/>
                <a:gd name="T28" fmla="*/ 566 w 970"/>
                <a:gd name="T29" fmla="*/ 976 h 1114"/>
                <a:gd name="T30" fmla="*/ 406 w 970"/>
                <a:gd name="T31" fmla="*/ 835 h 1114"/>
                <a:gd name="T32" fmla="*/ 566 w 970"/>
                <a:gd name="T33" fmla="*/ 976 h 1114"/>
                <a:gd name="T34" fmla="*/ 566 w 970"/>
                <a:gd name="T35" fmla="*/ 765 h 1114"/>
                <a:gd name="T36" fmla="*/ 406 w 970"/>
                <a:gd name="T37" fmla="*/ 627 h 1114"/>
                <a:gd name="T38" fmla="*/ 566 w 970"/>
                <a:gd name="T39" fmla="*/ 765 h 1114"/>
                <a:gd name="T40" fmla="*/ 566 w 970"/>
                <a:gd name="T41" fmla="*/ 557 h 1114"/>
                <a:gd name="T42" fmla="*/ 406 w 970"/>
                <a:gd name="T43" fmla="*/ 419 h 1114"/>
                <a:gd name="T44" fmla="*/ 566 w 970"/>
                <a:gd name="T45" fmla="*/ 557 h 1114"/>
                <a:gd name="T46" fmla="*/ 809 w 970"/>
                <a:gd name="T47" fmla="*/ 976 h 1114"/>
                <a:gd name="T48" fmla="*/ 646 w 970"/>
                <a:gd name="T49" fmla="*/ 835 h 1114"/>
                <a:gd name="T50" fmla="*/ 809 w 970"/>
                <a:gd name="T51" fmla="*/ 976 h 1114"/>
                <a:gd name="T52" fmla="*/ 809 w 970"/>
                <a:gd name="T53" fmla="*/ 765 h 1114"/>
                <a:gd name="T54" fmla="*/ 646 w 970"/>
                <a:gd name="T55" fmla="*/ 627 h 1114"/>
                <a:gd name="T56" fmla="*/ 809 w 970"/>
                <a:gd name="T57" fmla="*/ 765 h 1114"/>
                <a:gd name="T58" fmla="*/ 809 w 970"/>
                <a:gd name="T59" fmla="*/ 557 h 1114"/>
                <a:gd name="T60" fmla="*/ 646 w 970"/>
                <a:gd name="T61" fmla="*/ 419 h 1114"/>
                <a:gd name="T62" fmla="*/ 809 w 970"/>
                <a:gd name="T63" fmla="*/ 557 h 1114"/>
                <a:gd name="T64" fmla="*/ 809 w 970"/>
                <a:gd name="T65" fmla="*/ 348 h 1114"/>
                <a:gd name="T66" fmla="*/ 163 w 970"/>
                <a:gd name="T67" fmla="*/ 140 h 1114"/>
                <a:gd name="T68" fmla="*/ 809 w 970"/>
                <a:gd name="T69" fmla="*/ 348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0" h="1114">
                  <a:moveTo>
                    <a:pt x="969" y="976"/>
                  </a:moveTo>
                  <a:lnTo>
                    <a:pt x="969" y="976"/>
                  </a:lnTo>
                  <a:cubicBezTo>
                    <a:pt x="969" y="140"/>
                    <a:pt x="969" y="140"/>
                    <a:pt x="969" y="140"/>
                  </a:cubicBezTo>
                  <a:cubicBezTo>
                    <a:pt x="969" y="64"/>
                    <a:pt x="899" y="0"/>
                    <a:pt x="809" y="0"/>
                  </a:cubicBezTo>
                  <a:cubicBezTo>
                    <a:pt x="163" y="0"/>
                    <a:pt x="163" y="0"/>
                    <a:pt x="163" y="0"/>
                  </a:cubicBezTo>
                  <a:cubicBezTo>
                    <a:pt x="73" y="0"/>
                    <a:pt x="0" y="64"/>
                    <a:pt x="0" y="140"/>
                  </a:cubicBezTo>
                  <a:cubicBezTo>
                    <a:pt x="0" y="976"/>
                    <a:pt x="0" y="976"/>
                    <a:pt x="0" y="976"/>
                  </a:cubicBezTo>
                  <a:cubicBezTo>
                    <a:pt x="0" y="1053"/>
                    <a:pt x="73" y="1113"/>
                    <a:pt x="163" y="1113"/>
                  </a:cubicBezTo>
                  <a:cubicBezTo>
                    <a:pt x="809" y="1113"/>
                    <a:pt x="809" y="1113"/>
                    <a:pt x="809" y="1113"/>
                  </a:cubicBezTo>
                  <a:cubicBezTo>
                    <a:pt x="899" y="1113"/>
                    <a:pt x="969" y="1053"/>
                    <a:pt x="969" y="976"/>
                  </a:cubicBezTo>
                  <a:close/>
                  <a:moveTo>
                    <a:pt x="323" y="976"/>
                  </a:moveTo>
                  <a:lnTo>
                    <a:pt x="323" y="976"/>
                  </a:lnTo>
                  <a:cubicBezTo>
                    <a:pt x="163" y="976"/>
                    <a:pt x="163" y="976"/>
                    <a:pt x="163" y="976"/>
                  </a:cubicBezTo>
                  <a:cubicBezTo>
                    <a:pt x="163" y="835"/>
                    <a:pt x="163" y="835"/>
                    <a:pt x="163" y="835"/>
                  </a:cubicBezTo>
                  <a:cubicBezTo>
                    <a:pt x="323" y="835"/>
                    <a:pt x="323" y="835"/>
                    <a:pt x="323" y="835"/>
                  </a:cubicBezTo>
                  <a:lnTo>
                    <a:pt x="323" y="976"/>
                  </a:lnTo>
                  <a:close/>
                  <a:moveTo>
                    <a:pt x="323" y="765"/>
                  </a:moveTo>
                  <a:lnTo>
                    <a:pt x="323" y="765"/>
                  </a:lnTo>
                  <a:cubicBezTo>
                    <a:pt x="163" y="765"/>
                    <a:pt x="163" y="765"/>
                    <a:pt x="163" y="765"/>
                  </a:cubicBezTo>
                  <a:cubicBezTo>
                    <a:pt x="163" y="627"/>
                    <a:pt x="163" y="627"/>
                    <a:pt x="163" y="627"/>
                  </a:cubicBezTo>
                  <a:cubicBezTo>
                    <a:pt x="323" y="627"/>
                    <a:pt x="323" y="627"/>
                    <a:pt x="323" y="627"/>
                  </a:cubicBezTo>
                  <a:lnTo>
                    <a:pt x="323" y="765"/>
                  </a:lnTo>
                  <a:close/>
                  <a:moveTo>
                    <a:pt x="323" y="557"/>
                  </a:moveTo>
                  <a:lnTo>
                    <a:pt x="323" y="557"/>
                  </a:lnTo>
                  <a:cubicBezTo>
                    <a:pt x="163" y="557"/>
                    <a:pt x="163" y="557"/>
                    <a:pt x="163" y="557"/>
                  </a:cubicBezTo>
                  <a:cubicBezTo>
                    <a:pt x="163" y="419"/>
                    <a:pt x="163" y="419"/>
                    <a:pt x="163" y="419"/>
                  </a:cubicBezTo>
                  <a:cubicBezTo>
                    <a:pt x="323" y="419"/>
                    <a:pt x="323" y="419"/>
                    <a:pt x="323" y="419"/>
                  </a:cubicBezTo>
                  <a:lnTo>
                    <a:pt x="323" y="557"/>
                  </a:lnTo>
                  <a:close/>
                  <a:moveTo>
                    <a:pt x="566" y="976"/>
                  </a:moveTo>
                  <a:lnTo>
                    <a:pt x="566" y="976"/>
                  </a:lnTo>
                  <a:cubicBezTo>
                    <a:pt x="406" y="976"/>
                    <a:pt x="406" y="976"/>
                    <a:pt x="406" y="976"/>
                  </a:cubicBezTo>
                  <a:cubicBezTo>
                    <a:pt x="406" y="835"/>
                    <a:pt x="406" y="835"/>
                    <a:pt x="406" y="835"/>
                  </a:cubicBezTo>
                  <a:cubicBezTo>
                    <a:pt x="566" y="835"/>
                    <a:pt x="566" y="835"/>
                    <a:pt x="566" y="835"/>
                  </a:cubicBezTo>
                  <a:lnTo>
                    <a:pt x="566" y="976"/>
                  </a:lnTo>
                  <a:close/>
                  <a:moveTo>
                    <a:pt x="566" y="765"/>
                  </a:moveTo>
                  <a:lnTo>
                    <a:pt x="566" y="765"/>
                  </a:lnTo>
                  <a:cubicBezTo>
                    <a:pt x="406" y="765"/>
                    <a:pt x="406" y="765"/>
                    <a:pt x="406" y="765"/>
                  </a:cubicBezTo>
                  <a:cubicBezTo>
                    <a:pt x="406" y="627"/>
                    <a:pt x="406" y="627"/>
                    <a:pt x="406" y="627"/>
                  </a:cubicBezTo>
                  <a:cubicBezTo>
                    <a:pt x="566" y="627"/>
                    <a:pt x="566" y="627"/>
                    <a:pt x="566" y="627"/>
                  </a:cubicBezTo>
                  <a:lnTo>
                    <a:pt x="566" y="765"/>
                  </a:lnTo>
                  <a:close/>
                  <a:moveTo>
                    <a:pt x="566" y="557"/>
                  </a:moveTo>
                  <a:lnTo>
                    <a:pt x="566" y="557"/>
                  </a:lnTo>
                  <a:cubicBezTo>
                    <a:pt x="406" y="557"/>
                    <a:pt x="406" y="557"/>
                    <a:pt x="406" y="557"/>
                  </a:cubicBezTo>
                  <a:cubicBezTo>
                    <a:pt x="406" y="419"/>
                    <a:pt x="406" y="419"/>
                    <a:pt x="406" y="419"/>
                  </a:cubicBezTo>
                  <a:cubicBezTo>
                    <a:pt x="566" y="419"/>
                    <a:pt x="566" y="419"/>
                    <a:pt x="566" y="419"/>
                  </a:cubicBezTo>
                  <a:lnTo>
                    <a:pt x="566" y="557"/>
                  </a:lnTo>
                  <a:close/>
                  <a:moveTo>
                    <a:pt x="809" y="976"/>
                  </a:moveTo>
                  <a:lnTo>
                    <a:pt x="809" y="976"/>
                  </a:lnTo>
                  <a:cubicBezTo>
                    <a:pt x="646" y="976"/>
                    <a:pt x="646" y="976"/>
                    <a:pt x="646" y="976"/>
                  </a:cubicBezTo>
                  <a:cubicBezTo>
                    <a:pt x="646" y="835"/>
                    <a:pt x="646" y="835"/>
                    <a:pt x="646" y="835"/>
                  </a:cubicBezTo>
                  <a:cubicBezTo>
                    <a:pt x="809" y="835"/>
                    <a:pt x="809" y="835"/>
                    <a:pt x="809" y="835"/>
                  </a:cubicBezTo>
                  <a:lnTo>
                    <a:pt x="809" y="976"/>
                  </a:lnTo>
                  <a:close/>
                  <a:moveTo>
                    <a:pt x="809" y="765"/>
                  </a:moveTo>
                  <a:lnTo>
                    <a:pt x="809" y="765"/>
                  </a:lnTo>
                  <a:cubicBezTo>
                    <a:pt x="646" y="765"/>
                    <a:pt x="646" y="765"/>
                    <a:pt x="646" y="765"/>
                  </a:cubicBezTo>
                  <a:cubicBezTo>
                    <a:pt x="646" y="627"/>
                    <a:pt x="646" y="627"/>
                    <a:pt x="646" y="627"/>
                  </a:cubicBezTo>
                  <a:cubicBezTo>
                    <a:pt x="809" y="627"/>
                    <a:pt x="809" y="627"/>
                    <a:pt x="809" y="627"/>
                  </a:cubicBezTo>
                  <a:lnTo>
                    <a:pt x="809" y="765"/>
                  </a:lnTo>
                  <a:close/>
                  <a:moveTo>
                    <a:pt x="809" y="557"/>
                  </a:moveTo>
                  <a:lnTo>
                    <a:pt x="809" y="557"/>
                  </a:lnTo>
                  <a:cubicBezTo>
                    <a:pt x="646" y="557"/>
                    <a:pt x="646" y="557"/>
                    <a:pt x="646" y="557"/>
                  </a:cubicBezTo>
                  <a:cubicBezTo>
                    <a:pt x="646" y="419"/>
                    <a:pt x="646" y="419"/>
                    <a:pt x="646" y="419"/>
                  </a:cubicBezTo>
                  <a:cubicBezTo>
                    <a:pt x="809" y="419"/>
                    <a:pt x="809" y="419"/>
                    <a:pt x="809" y="419"/>
                  </a:cubicBezTo>
                  <a:lnTo>
                    <a:pt x="809" y="557"/>
                  </a:lnTo>
                  <a:close/>
                  <a:moveTo>
                    <a:pt x="809" y="348"/>
                  </a:moveTo>
                  <a:lnTo>
                    <a:pt x="809" y="348"/>
                  </a:lnTo>
                  <a:cubicBezTo>
                    <a:pt x="163" y="348"/>
                    <a:pt x="163" y="348"/>
                    <a:pt x="163" y="348"/>
                  </a:cubicBezTo>
                  <a:cubicBezTo>
                    <a:pt x="163" y="140"/>
                    <a:pt x="163" y="140"/>
                    <a:pt x="163" y="140"/>
                  </a:cubicBezTo>
                  <a:cubicBezTo>
                    <a:pt x="809" y="140"/>
                    <a:pt x="809" y="140"/>
                    <a:pt x="809" y="140"/>
                  </a:cubicBezTo>
                  <a:lnTo>
                    <a:pt x="809" y="348"/>
                  </a:lnTo>
                  <a:close/>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1" name="Freeform 268"/>
            <p:cNvSpPr>
              <a:spLocks noChangeArrowheads="1"/>
            </p:cNvSpPr>
            <p:nvPr/>
          </p:nvSpPr>
          <p:spPr bwMode="auto">
            <a:xfrm>
              <a:off x="7167020" y="4163592"/>
              <a:ext cx="41736" cy="41736"/>
            </a:xfrm>
            <a:custGeom>
              <a:avLst/>
              <a:gdLst>
                <a:gd name="T0" fmla="*/ 3 w 161"/>
                <a:gd name="T1" fmla="*/ 86 h 164"/>
                <a:gd name="T2" fmla="*/ 3 w 161"/>
                <a:gd name="T3" fmla="*/ 86 h 164"/>
                <a:gd name="T4" fmla="*/ 87 w 161"/>
                <a:gd name="T5" fmla="*/ 160 h 164"/>
                <a:gd name="T6" fmla="*/ 157 w 161"/>
                <a:gd name="T7" fmla="*/ 73 h 164"/>
                <a:gd name="T8" fmla="*/ 74 w 161"/>
                <a:gd name="T9" fmla="*/ 3 h 164"/>
                <a:gd name="T10" fmla="*/ 3 w 161"/>
                <a:gd name="T11" fmla="*/ 86 h 164"/>
              </a:gdLst>
              <a:ahLst/>
              <a:cxnLst>
                <a:cxn ang="0">
                  <a:pos x="T0" y="T1"/>
                </a:cxn>
                <a:cxn ang="0">
                  <a:pos x="T2" y="T3"/>
                </a:cxn>
                <a:cxn ang="0">
                  <a:pos x="T4" y="T5"/>
                </a:cxn>
                <a:cxn ang="0">
                  <a:pos x="T6" y="T7"/>
                </a:cxn>
                <a:cxn ang="0">
                  <a:pos x="T8" y="T9"/>
                </a:cxn>
                <a:cxn ang="0">
                  <a:pos x="T10" y="T11"/>
                </a:cxn>
              </a:cxnLst>
              <a:rect l="0" t="0" r="r" b="b"/>
              <a:pathLst>
                <a:path w="161" h="164">
                  <a:moveTo>
                    <a:pt x="3" y="86"/>
                  </a:moveTo>
                  <a:lnTo>
                    <a:pt x="3" y="86"/>
                  </a:lnTo>
                  <a:cubicBezTo>
                    <a:pt x="7" y="128"/>
                    <a:pt x="42" y="163"/>
                    <a:pt x="87" y="160"/>
                  </a:cubicBezTo>
                  <a:cubicBezTo>
                    <a:pt x="128" y="153"/>
                    <a:pt x="160" y="118"/>
                    <a:pt x="157" y="73"/>
                  </a:cubicBezTo>
                  <a:cubicBezTo>
                    <a:pt x="154" y="32"/>
                    <a:pt x="119" y="0"/>
                    <a:pt x="74" y="3"/>
                  </a:cubicBezTo>
                  <a:cubicBezTo>
                    <a:pt x="32" y="6"/>
                    <a:pt x="0" y="44"/>
                    <a:pt x="3" y="86"/>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2" name="Freeform 269"/>
            <p:cNvSpPr>
              <a:spLocks noChangeArrowheads="1"/>
            </p:cNvSpPr>
            <p:nvPr/>
          </p:nvSpPr>
          <p:spPr bwMode="auto">
            <a:xfrm>
              <a:off x="7077908" y="4049664"/>
              <a:ext cx="41736" cy="41736"/>
            </a:xfrm>
            <a:custGeom>
              <a:avLst/>
              <a:gdLst>
                <a:gd name="T0" fmla="*/ 3 w 164"/>
                <a:gd name="T1" fmla="*/ 86 h 164"/>
                <a:gd name="T2" fmla="*/ 3 w 164"/>
                <a:gd name="T3" fmla="*/ 86 h 164"/>
                <a:gd name="T4" fmla="*/ 86 w 164"/>
                <a:gd name="T5" fmla="*/ 160 h 164"/>
                <a:gd name="T6" fmla="*/ 159 w 164"/>
                <a:gd name="T7" fmla="*/ 77 h 164"/>
                <a:gd name="T8" fmla="*/ 73 w 164"/>
                <a:gd name="T9" fmla="*/ 3 h 164"/>
                <a:gd name="T10" fmla="*/ 3 w 164"/>
                <a:gd name="T11" fmla="*/ 86 h 164"/>
              </a:gdLst>
              <a:ahLst/>
              <a:cxnLst>
                <a:cxn ang="0">
                  <a:pos x="T0" y="T1"/>
                </a:cxn>
                <a:cxn ang="0">
                  <a:pos x="T2" y="T3"/>
                </a:cxn>
                <a:cxn ang="0">
                  <a:pos x="T4" y="T5"/>
                </a:cxn>
                <a:cxn ang="0">
                  <a:pos x="T6" y="T7"/>
                </a:cxn>
                <a:cxn ang="0">
                  <a:pos x="T8" y="T9"/>
                </a:cxn>
                <a:cxn ang="0">
                  <a:pos x="T10" y="T11"/>
                </a:cxn>
              </a:cxnLst>
              <a:rect l="0" t="0" r="r" b="b"/>
              <a:pathLst>
                <a:path w="164" h="164">
                  <a:moveTo>
                    <a:pt x="3" y="86"/>
                  </a:moveTo>
                  <a:lnTo>
                    <a:pt x="3" y="86"/>
                  </a:lnTo>
                  <a:cubicBezTo>
                    <a:pt x="6" y="131"/>
                    <a:pt x="44" y="163"/>
                    <a:pt x="86" y="160"/>
                  </a:cubicBezTo>
                  <a:cubicBezTo>
                    <a:pt x="131" y="157"/>
                    <a:pt x="163" y="118"/>
                    <a:pt x="159" y="77"/>
                  </a:cubicBezTo>
                  <a:cubicBezTo>
                    <a:pt x="156" y="32"/>
                    <a:pt x="118" y="0"/>
                    <a:pt x="73" y="3"/>
                  </a:cubicBezTo>
                  <a:cubicBezTo>
                    <a:pt x="31" y="6"/>
                    <a:pt x="0" y="44"/>
                    <a:pt x="3" y="86"/>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3" name="Freeform 270"/>
            <p:cNvSpPr>
              <a:spLocks noChangeArrowheads="1"/>
            </p:cNvSpPr>
            <p:nvPr/>
          </p:nvSpPr>
          <p:spPr bwMode="auto">
            <a:xfrm>
              <a:off x="6847796" y="4037256"/>
              <a:ext cx="41736" cy="41736"/>
            </a:xfrm>
            <a:custGeom>
              <a:avLst/>
              <a:gdLst>
                <a:gd name="T0" fmla="*/ 4 w 161"/>
                <a:gd name="T1" fmla="*/ 86 h 164"/>
                <a:gd name="T2" fmla="*/ 4 w 161"/>
                <a:gd name="T3" fmla="*/ 86 h 164"/>
                <a:gd name="T4" fmla="*/ 87 w 161"/>
                <a:gd name="T5" fmla="*/ 160 h 164"/>
                <a:gd name="T6" fmla="*/ 157 w 161"/>
                <a:gd name="T7" fmla="*/ 73 h 164"/>
                <a:gd name="T8" fmla="*/ 74 w 161"/>
                <a:gd name="T9" fmla="*/ 3 h 164"/>
                <a:gd name="T10" fmla="*/ 4 w 161"/>
                <a:gd name="T11" fmla="*/ 86 h 164"/>
              </a:gdLst>
              <a:ahLst/>
              <a:cxnLst>
                <a:cxn ang="0">
                  <a:pos x="T0" y="T1"/>
                </a:cxn>
                <a:cxn ang="0">
                  <a:pos x="T2" y="T3"/>
                </a:cxn>
                <a:cxn ang="0">
                  <a:pos x="T4" y="T5"/>
                </a:cxn>
                <a:cxn ang="0">
                  <a:pos x="T6" y="T7"/>
                </a:cxn>
                <a:cxn ang="0">
                  <a:pos x="T8" y="T9"/>
                </a:cxn>
                <a:cxn ang="0">
                  <a:pos x="T10" y="T11"/>
                </a:cxn>
              </a:cxnLst>
              <a:rect l="0" t="0" r="r" b="b"/>
              <a:pathLst>
                <a:path w="161" h="164">
                  <a:moveTo>
                    <a:pt x="4" y="86"/>
                  </a:moveTo>
                  <a:lnTo>
                    <a:pt x="4" y="86"/>
                  </a:lnTo>
                  <a:cubicBezTo>
                    <a:pt x="7" y="131"/>
                    <a:pt x="42" y="163"/>
                    <a:pt x="87" y="160"/>
                  </a:cubicBezTo>
                  <a:cubicBezTo>
                    <a:pt x="128" y="156"/>
                    <a:pt x="160" y="118"/>
                    <a:pt x="157" y="73"/>
                  </a:cubicBezTo>
                  <a:cubicBezTo>
                    <a:pt x="154" y="32"/>
                    <a:pt x="119" y="0"/>
                    <a:pt x="74" y="3"/>
                  </a:cubicBezTo>
                  <a:cubicBezTo>
                    <a:pt x="32" y="6"/>
                    <a:pt x="0" y="44"/>
                    <a:pt x="4" y="86"/>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4" name="Freeform 271"/>
            <p:cNvSpPr>
              <a:spLocks noChangeArrowheads="1"/>
            </p:cNvSpPr>
            <p:nvPr/>
          </p:nvSpPr>
          <p:spPr bwMode="auto">
            <a:xfrm>
              <a:off x="6859076" y="4048536"/>
              <a:ext cx="335016" cy="139872"/>
            </a:xfrm>
            <a:custGeom>
              <a:avLst/>
              <a:gdLst>
                <a:gd name="T0" fmla="*/ 1264 w 1310"/>
                <a:gd name="T1" fmla="*/ 545 h 546"/>
                <a:gd name="T2" fmla="*/ 1309 w 1310"/>
                <a:gd name="T3" fmla="*/ 513 h 546"/>
                <a:gd name="T4" fmla="*/ 947 w 1310"/>
                <a:gd name="T5" fmla="*/ 36 h 546"/>
                <a:gd name="T6" fmla="*/ 493 w 1310"/>
                <a:gd name="T7" fmla="*/ 343 h 546"/>
                <a:gd name="T8" fmla="*/ 32 w 1310"/>
                <a:gd name="T9" fmla="*/ 0 h 546"/>
                <a:gd name="T10" fmla="*/ 0 w 1310"/>
                <a:gd name="T11" fmla="*/ 42 h 546"/>
                <a:gd name="T12" fmla="*/ 493 w 1310"/>
                <a:gd name="T13" fmla="*/ 410 h 546"/>
                <a:gd name="T14" fmla="*/ 934 w 1310"/>
                <a:gd name="T15" fmla="*/ 109 h 546"/>
                <a:gd name="T16" fmla="*/ 1264 w 1310"/>
                <a:gd name="T17" fmla="*/ 545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0" h="546">
                  <a:moveTo>
                    <a:pt x="1264" y="545"/>
                  </a:moveTo>
                  <a:lnTo>
                    <a:pt x="1309" y="513"/>
                  </a:lnTo>
                  <a:lnTo>
                    <a:pt x="947" y="36"/>
                  </a:lnTo>
                  <a:lnTo>
                    <a:pt x="493" y="343"/>
                  </a:lnTo>
                  <a:lnTo>
                    <a:pt x="32" y="0"/>
                  </a:lnTo>
                  <a:lnTo>
                    <a:pt x="0" y="42"/>
                  </a:lnTo>
                  <a:lnTo>
                    <a:pt x="493" y="410"/>
                  </a:lnTo>
                  <a:lnTo>
                    <a:pt x="934" y="109"/>
                  </a:lnTo>
                  <a:lnTo>
                    <a:pt x="1264" y="545"/>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5" name="Freeform 272"/>
            <p:cNvSpPr>
              <a:spLocks noChangeArrowheads="1"/>
            </p:cNvSpPr>
            <p:nvPr/>
          </p:nvSpPr>
          <p:spPr bwMode="auto">
            <a:xfrm>
              <a:off x="6874868" y="4063200"/>
              <a:ext cx="180480" cy="226728"/>
            </a:xfrm>
            <a:custGeom>
              <a:avLst/>
              <a:gdLst>
                <a:gd name="T0" fmla="*/ 147 w 705"/>
                <a:gd name="T1" fmla="*/ 563 h 888"/>
                <a:gd name="T2" fmla="*/ 147 w 705"/>
                <a:gd name="T3" fmla="*/ 563 h 888"/>
                <a:gd name="T4" fmla="*/ 22 w 705"/>
                <a:gd name="T5" fmla="*/ 759 h 888"/>
                <a:gd name="T6" fmla="*/ 48 w 705"/>
                <a:gd name="T7" fmla="*/ 864 h 888"/>
                <a:gd name="T8" fmla="*/ 153 w 705"/>
                <a:gd name="T9" fmla="*/ 842 h 888"/>
                <a:gd name="T10" fmla="*/ 278 w 705"/>
                <a:gd name="T11" fmla="*/ 643 h 888"/>
                <a:gd name="T12" fmla="*/ 272 w 705"/>
                <a:gd name="T13" fmla="*/ 554 h 888"/>
                <a:gd name="T14" fmla="*/ 304 w 705"/>
                <a:gd name="T15" fmla="*/ 503 h 888"/>
                <a:gd name="T16" fmla="*/ 480 w 705"/>
                <a:gd name="T17" fmla="*/ 528 h 888"/>
                <a:gd name="T18" fmla="*/ 672 w 705"/>
                <a:gd name="T19" fmla="*/ 221 h 888"/>
                <a:gd name="T20" fmla="*/ 368 w 705"/>
                <a:gd name="T21" fmla="*/ 29 h 888"/>
                <a:gd name="T22" fmla="*/ 173 w 705"/>
                <a:gd name="T23" fmla="*/ 336 h 888"/>
                <a:gd name="T24" fmla="*/ 265 w 705"/>
                <a:gd name="T25" fmla="*/ 477 h 888"/>
                <a:gd name="T26" fmla="*/ 233 w 705"/>
                <a:gd name="T27" fmla="*/ 528 h 888"/>
                <a:gd name="T28" fmla="*/ 147 w 705"/>
                <a:gd name="T29" fmla="*/ 563 h 888"/>
                <a:gd name="T30" fmla="*/ 221 w 705"/>
                <a:gd name="T31" fmla="*/ 323 h 888"/>
                <a:gd name="T32" fmla="*/ 221 w 705"/>
                <a:gd name="T33" fmla="*/ 323 h 888"/>
                <a:gd name="T34" fmla="*/ 377 w 705"/>
                <a:gd name="T35" fmla="*/ 74 h 888"/>
                <a:gd name="T36" fmla="*/ 627 w 705"/>
                <a:gd name="T37" fmla="*/ 234 h 888"/>
                <a:gd name="T38" fmla="*/ 470 w 705"/>
                <a:gd name="T39" fmla="*/ 483 h 888"/>
                <a:gd name="T40" fmla="*/ 221 w 705"/>
                <a:gd name="T41" fmla="*/ 323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05" h="888">
                  <a:moveTo>
                    <a:pt x="147" y="563"/>
                  </a:moveTo>
                  <a:lnTo>
                    <a:pt x="147" y="563"/>
                  </a:lnTo>
                  <a:cubicBezTo>
                    <a:pt x="22" y="759"/>
                    <a:pt x="22" y="759"/>
                    <a:pt x="22" y="759"/>
                  </a:cubicBezTo>
                  <a:cubicBezTo>
                    <a:pt x="0" y="794"/>
                    <a:pt x="13" y="842"/>
                    <a:pt x="48" y="864"/>
                  </a:cubicBezTo>
                  <a:cubicBezTo>
                    <a:pt x="83" y="887"/>
                    <a:pt x="131" y="877"/>
                    <a:pt x="153" y="842"/>
                  </a:cubicBezTo>
                  <a:cubicBezTo>
                    <a:pt x="278" y="643"/>
                    <a:pt x="278" y="643"/>
                    <a:pt x="278" y="643"/>
                  </a:cubicBezTo>
                  <a:cubicBezTo>
                    <a:pt x="297" y="615"/>
                    <a:pt x="291" y="579"/>
                    <a:pt x="272" y="554"/>
                  </a:cubicBezTo>
                  <a:cubicBezTo>
                    <a:pt x="304" y="503"/>
                    <a:pt x="304" y="503"/>
                    <a:pt x="304" y="503"/>
                  </a:cubicBezTo>
                  <a:cubicBezTo>
                    <a:pt x="355" y="531"/>
                    <a:pt x="416" y="541"/>
                    <a:pt x="480" y="528"/>
                  </a:cubicBezTo>
                  <a:cubicBezTo>
                    <a:pt x="617" y="496"/>
                    <a:pt x="704" y="359"/>
                    <a:pt x="672" y="221"/>
                  </a:cubicBezTo>
                  <a:cubicBezTo>
                    <a:pt x="640" y="83"/>
                    <a:pt x="502" y="0"/>
                    <a:pt x="368" y="29"/>
                  </a:cubicBezTo>
                  <a:cubicBezTo>
                    <a:pt x="230" y="61"/>
                    <a:pt x="144" y="198"/>
                    <a:pt x="173" y="336"/>
                  </a:cubicBezTo>
                  <a:cubicBezTo>
                    <a:pt x="189" y="394"/>
                    <a:pt x="221" y="442"/>
                    <a:pt x="265" y="477"/>
                  </a:cubicBezTo>
                  <a:cubicBezTo>
                    <a:pt x="233" y="528"/>
                    <a:pt x="233" y="528"/>
                    <a:pt x="233" y="528"/>
                  </a:cubicBezTo>
                  <a:cubicBezTo>
                    <a:pt x="201" y="522"/>
                    <a:pt x="166" y="531"/>
                    <a:pt x="147" y="563"/>
                  </a:cubicBezTo>
                  <a:close/>
                  <a:moveTo>
                    <a:pt x="221" y="323"/>
                  </a:moveTo>
                  <a:lnTo>
                    <a:pt x="221" y="323"/>
                  </a:lnTo>
                  <a:cubicBezTo>
                    <a:pt x="195" y="211"/>
                    <a:pt x="265" y="99"/>
                    <a:pt x="377" y="74"/>
                  </a:cubicBezTo>
                  <a:cubicBezTo>
                    <a:pt x="489" y="48"/>
                    <a:pt x="601" y="119"/>
                    <a:pt x="627" y="234"/>
                  </a:cubicBezTo>
                  <a:cubicBezTo>
                    <a:pt x="653" y="346"/>
                    <a:pt x="582" y="458"/>
                    <a:pt x="470" y="483"/>
                  </a:cubicBezTo>
                  <a:cubicBezTo>
                    <a:pt x="355" y="506"/>
                    <a:pt x="246" y="435"/>
                    <a:pt x="221" y="323"/>
                  </a:cubicBezTo>
                  <a:close/>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6" name="Freeform 273"/>
            <p:cNvSpPr>
              <a:spLocks noChangeArrowheads="1"/>
            </p:cNvSpPr>
            <p:nvPr/>
          </p:nvSpPr>
          <p:spPr bwMode="auto">
            <a:xfrm>
              <a:off x="6963980" y="4120728"/>
              <a:ext cx="41736" cy="41736"/>
            </a:xfrm>
            <a:custGeom>
              <a:avLst/>
              <a:gdLst>
                <a:gd name="T0" fmla="*/ 6 w 164"/>
                <a:gd name="T1" fmla="*/ 87 h 161"/>
                <a:gd name="T2" fmla="*/ 6 w 164"/>
                <a:gd name="T3" fmla="*/ 87 h 161"/>
                <a:gd name="T4" fmla="*/ 89 w 164"/>
                <a:gd name="T5" fmla="*/ 157 h 161"/>
                <a:gd name="T6" fmla="*/ 160 w 164"/>
                <a:gd name="T7" fmla="*/ 74 h 161"/>
                <a:gd name="T8" fmla="*/ 76 w 164"/>
                <a:gd name="T9" fmla="*/ 3 h 161"/>
                <a:gd name="T10" fmla="*/ 6 w 164"/>
                <a:gd name="T11" fmla="*/ 87 h 161"/>
              </a:gdLst>
              <a:ahLst/>
              <a:cxnLst>
                <a:cxn ang="0">
                  <a:pos x="T0" y="T1"/>
                </a:cxn>
                <a:cxn ang="0">
                  <a:pos x="T2" y="T3"/>
                </a:cxn>
                <a:cxn ang="0">
                  <a:pos x="T4" y="T5"/>
                </a:cxn>
                <a:cxn ang="0">
                  <a:pos x="T6" y="T7"/>
                </a:cxn>
                <a:cxn ang="0">
                  <a:pos x="T8" y="T9"/>
                </a:cxn>
                <a:cxn ang="0">
                  <a:pos x="T10" y="T11"/>
                </a:cxn>
              </a:cxnLst>
              <a:rect l="0" t="0" r="r" b="b"/>
              <a:pathLst>
                <a:path w="164" h="161">
                  <a:moveTo>
                    <a:pt x="6" y="87"/>
                  </a:moveTo>
                  <a:lnTo>
                    <a:pt x="6" y="87"/>
                  </a:lnTo>
                  <a:cubicBezTo>
                    <a:pt x="9" y="128"/>
                    <a:pt x="44" y="160"/>
                    <a:pt x="89" y="157"/>
                  </a:cubicBezTo>
                  <a:cubicBezTo>
                    <a:pt x="131" y="154"/>
                    <a:pt x="163" y="118"/>
                    <a:pt x="160" y="74"/>
                  </a:cubicBezTo>
                  <a:cubicBezTo>
                    <a:pt x="156" y="32"/>
                    <a:pt x="118" y="0"/>
                    <a:pt x="76" y="3"/>
                  </a:cubicBezTo>
                  <a:cubicBezTo>
                    <a:pt x="35" y="7"/>
                    <a:pt x="0" y="45"/>
                    <a:pt x="6" y="87"/>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7" name="Freeform 274"/>
            <p:cNvSpPr>
              <a:spLocks noChangeArrowheads="1"/>
            </p:cNvSpPr>
            <p:nvPr/>
          </p:nvSpPr>
          <p:spPr bwMode="auto">
            <a:xfrm>
              <a:off x="3700676" y="1693272"/>
              <a:ext cx="348552" cy="348552"/>
            </a:xfrm>
            <a:custGeom>
              <a:avLst/>
              <a:gdLst>
                <a:gd name="T0" fmla="*/ 1159 w 1361"/>
                <a:gd name="T1" fmla="*/ 199 h 1361"/>
                <a:gd name="T2" fmla="*/ 678 w 1361"/>
                <a:gd name="T3" fmla="*/ 0 h 1361"/>
                <a:gd name="T4" fmla="*/ 61 w 1361"/>
                <a:gd name="T5" fmla="*/ 400 h 1361"/>
                <a:gd name="T6" fmla="*/ 0 w 1361"/>
                <a:gd name="T7" fmla="*/ 682 h 1361"/>
                <a:gd name="T8" fmla="*/ 678 w 1361"/>
                <a:gd name="T9" fmla="*/ 1360 h 1361"/>
                <a:gd name="T10" fmla="*/ 678 w 1361"/>
                <a:gd name="T11" fmla="*/ 1360 h 1361"/>
                <a:gd name="T12" fmla="*/ 1360 w 1361"/>
                <a:gd name="T13" fmla="*/ 682 h 1361"/>
                <a:gd name="T14" fmla="*/ 1296 w 1361"/>
                <a:gd name="T15" fmla="*/ 397 h 1361"/>
                <a:gd name="T16" fmla="*/ 128 w 1361"/>
                <a:gd name="T17" fmla="*/ 883 h 1361"/>
                <a:gd name="T18" fmla="*/ 205 w 1361"/>
                <a:gd name="T19" fmla="*/ 1027 h 1361"/>
                <a:gd name="T20" fmla="*/ 678 w 1361"/>
                <a:gd name="T21" fmla="*/ 1267 h 1361"/>
                <a:gd name="T22" fmla="*/ 678 w 1361"/>
                <a:gd name="T23" fmla="*/ 1267 h 1361"/>
                <a:gd name="T24" fmla="*/ 438 w 1361"/>
                <a:gd name="T25" fmla="*/ 976 h 1361"/>
                <a:gd name="T26" fmla="*/ 266 w 1361"/>
                <a:gd name="T27" fmla="*/ 867 h 1361"/>
                <a:gd name="T28" fmla="*/ 179 w 1361"/>
                <a:gd name="T29" fmla="*/ 768 h 1361"/>
                <a:gd name="T30" fmla="*/ 355 w 1361"/>
                <a:gd name="T31" fmla="*/ 576 h 1361"/>
                <a:gd name="T32" fmla="*/ 227 w 1361"/>
                <a:gd name="T33" fmla="*/ 576 h 1361"/>
                <a:gd name="T34" fmla="*/ 259 w 1361"/>
                <a:gd name="T35" fmla="*/ 442 h 1361"/>
                <a:gd name="T36" fmla="*/ 218 w 1361"/>
                <a:gd name="T37" fmla="*/ 381 h 1361"/>
                <a:gd name="T38" fmla="*/ 365 w 1361"/>
                <a:gd name="T39" fmla="*/ 397 h 1361"/>
                <a:gd name="T40" fmla="*/ 493 w 1361"/>
                <a:gd name="T41" fmla="*/ 448 h 1361"/>
                <a:gd name="T42" fmla="*/ 483 w 1361"/>
                <a:gd name="T43" fmla="*/ 343 h 1361"/>
                <a:gd name="T44" fmla="*/ 358 w 1361"/>
                <a:gd name="T45" fmla="*/ 298 h 1361"/>
                <a:gd name="T46" fmla="*/ 678 w 1361"/>
                <a:gd name="T47" fmla="*/ 93 h 1361"/>
                <a:gd name="T48" fmla="*/ 678 w 1361"/>
                <a:gd name="T49" fmla="*/ 93 h 1361"/>
                <a:gd name="T50" fmla="*/ 989 w 1361"/>
                <a:gd name="T51" fmla="*/ 407 h 1361"/>
                <a:gd name="T52" fmla="*/ 835 w 1361"/>
                <a:gd name="T53" fmla="*/ 419 h 1361"/>
                <a:gd name="T54" fmla="*/ 768 w 1361"/>
                <a:gd name="T55" fmla="*/ 448 h 1361"/>
                <a:gd name="T56" fmla="*/ 755 w 1361"/>
                <a:gd name="T57" fmla="*/ 515 h 1361"/>
                <a:gd name="T58" fmla="*/ 803 w 1361"/>
                <a:gd name="T59" fmla="*/ 554 h 1361"/>
                <a:gd name="T60" fmla="*/ 669 w 1361"/>
                <a:gd name="T61" fmla="*/ 599 h 1361"/>
                <a:gd name="T62" fmla="*/ 742 w 1361"/>
                <a:gd name="T63" fmla="*/ 643 h 1361"/>
                <a:gd name="T64" fmla="*/ 890 w 1361"/>
                <a:gd name="T65" fmla="*/ 615 h 1361"/>
                <a:gd name="T66" fmla="*/ 909 w 1361"/>
                <a:gd name="T67" fmla="*/ 733 h 1361"/>
                <a:gd name="T68" fmla="*/ 1021 w 1361"/>
                <a:gd name="T69" fmla="*/ 723 h 1361"/>
                <a:gd name="T70" fmla="*/ 1091 w 1361"/>
                <a:gd name="T71" fmla="*/ 797 h 1361"/>
                <a:gd name="T72" fmla="*/ 1213 w 1361"/>
                <a:gd name="T73" fmla="*/ 797 h 1361"/>
                <a:gd name="T74" fmla="*/ 909 w 1361"/>
                <a:gd name="T75" fmla="*/ 858 h 1361"/>
                <a:gd name="T76" fmla="*/ 845 w 1361"/>
                <a:gd name="T77" fmla="*/ 755 h 1361"/>
                <a:gd name="T78" fmla="*/ 669 w 1361"/>
                <a:gd name="T79" fmla="*/ 704 h 1361"/>
                <a:gd name="T80" fmla="*/ 589 w 1361"/>
                <a:gd name="T81" fmla="*/ 839 h 1361"/>
                <a:gd name="T82" fmla="*/ 714 w 1361"/>
                <a:gd name="T83" fmla="*/ 893 h 1361"/>
                <a:gd name="T84" fmla="*/ 762 w 1361"/>
                <a:gd name="T85" fmla="*/ 1079 h 1361"/>
                <a:gd name="T86" fmla="*/ 893 w 1361"/>
                <a:gd name="T87" fmla="*/ 1021 h 1361"/>
                <a:gd name="T88" fmla="*/ 944 w 1361"/>
                <a:gd name="T89" fmla="*/ 867 h 1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1" h="1361">
                  <a:moveTo>
                    <a:pt x="1296" y="397"/>
                  </a:moveTo>
                  <a:lnTo>
                    <a:pt x="1296" y="397"/>
                  </a:lnTo>
                  <a:cubicBezTo>
                    <a:pt x="1261" y="323"/>
                    <a:pt x="1216" y="256"/>
                    <a:pt x="1159" y="199"/>
                  </a:cubicBezTo>
                  <a:cubicBezTo>
                    <a:pt x="1037" y="77"/>
                    <a:pt x="867" y="0"/>
                    <a:pt x="678" y="0"/>
                  </a:cubicBezTo>
                  <a:lnTo>
                    <a:pt x="678" y="0"/>
                  </a:lnTo>
                  <a:lnTo>
                    <a:pt x="678" y="0"/>
                  </a:lnTo>
                  <a:lnTo>
                    <a:pt x="678" y="0"/>
                  </a:lnTo>
                  <a:cubicBezTo>
                    <a:pt x="493" y="0"/>
                    <a:pt x="323" y="77"/>
                    <a:pt x="198" y="199"/>
                  </a:cubicBezTo>
                  <a:cubicBezTo>
                    <a:pt x="141" y="259"/>
                    <a:pt x="96" y="327"/>
                    <a:pt x="61" y="400"/>
                  </a:cubicBezTo>
                  <a:cubicBezTo>
                    <a:pt x="22" y="487"/>
                    <a:pt x="0" y="583"/>
                    <a:pt x="0" y="682"/>
                  </a:cubicBezTo>
                  <a:lnTo>
                    <a:pt x="0" y="682"/>
                  </a:lnTo>
                  <a:lnTo>
                    <a:pt x="0" y="682"/>
                  </a:lnTo>
                  <a:lnTo>
                    <a:pt x="0" y="682"/>
                  </a:lnTo>
                  <a:cubicBezTo>
                    <a:pt x="0" y="867"/>
                    <a:pt x="77" y="1037"/>
                    <a:pt x="198" y="1162"/>
                  </a:cubicBezTo>
                  <a:cubicBezTo>
                    <a:pt x="323" y="1283"/>
                    <a:pt x="493" y="1360"/>
                    <a:pt x="678" y="1360"/>
                  </a:cubicBezTo>
                  <a:lnTo>
                    <a:pt x="678" y="1360"/>
                  </a:lnTo>
                  <a:lnTo>
                    <a:pt x="678" y="1360"/>
                  </a:lnTo>
                  <a:lnTo>
                    <a:pt x="678" y="1360"/>
                  </a:lnTo>
                  <a:cubicBezTo>
                    <a:pt x="867" y="1360"/>
                    <a:pt x="1037" y="1283"/>
                    <a:pt x="1159" y="1162"/>
                  </a:cubicBezTo>
                  <a:cubicBezTo>
                    <a:pt x="1283" y="1037"/>
                    <a:pt x="1360" y="867"/>
                    <a:pt x="1360" y="682"/>
                  </a:cubicBezTo>
                  <a:lnTo>
                    <a:pt x="1360" y="682"/>
                  </a:lnTo>
                  <a:lnTo>
                    <a:pt x="1360" y="682"/>
                  </a:lnTo>
                  <a:lnTo>
                    <a:pt x="1360" y="682"/>
                  </a:lnTo>
                  <a:cubicBezTo>
                    <a:pt x="1360" y="579"/>
                    <a:pt x="1335" y="483"/>
                    <a:pt x="1296" y="397"/>
                  </a:cubicBezTo>
                  <a:close/>
                  <a:moveTo>
                    <a:pt x="205" y="1027"/>
                  </a:moveTo>
                  <a:lnTo>
                    <a:pt x="205" y="1027"/>
                  </a:lnTo>
                  <a:cubicBezTo>
                    <a:pt x="173" y="983"/>
                    <a:pt x="147" y="935"/>
                    <a:pt x="128" y="883"/>
                  </a:cubicBezTo>
                  <a:cubicBezTo>
                    <a:pt x="144" y="887"/>
                    <a:pt x="160" y="887"/>
                    <a:pt x="173" y="890"/>
                  </a:cubicBezTo>
                  <a:cubicBezTo>
                    <a:pt x="192" y="896"/>
                    <a:pt x="214" y="928"/>
                    <a:pt x="224" y="931"/>
                  </a:cubicBezTo>
                  <a:cubicBezTo>
                    <a:pt x="234" y="938"/>
                    <a:pt x="214" y="1015"/>
                    <a:pt x="205" y="1027"/>
                  </a:cubicBezTo>
                  <a:close/>
                  <a:moveTo>
                    <a:pt x="1095" y="1095"/>
                  </a:moveTo>
                  <a:lnTo>
                    <a:pt x="1095" y="1095"/>
                  </a:lnTo>
                  <a:cubicBezTo>
                    <a:pt x="989" y="1203"/>
                    <a:pt x="842" y="1267"/>
                    <a:pt x="678" y="1267"/>
                  </a:cubicBezTo>
                  <a:lnTo>
                    <a:pt x="678" y="1267"/>
                  </a:lnTo>
                  <a:lnTo>
                    <a:pt x="678" y="1267"/>
                  </a:lnTo>
                  <a:lnTo>
                    <a:pt x="678" y="1267"/>
                  </a:lnTo>
                  <a:cubicBezTo>
                    <a:pt x="582" y="1267"/>
                    <a:pt x="493" y="1245"/>
                    <a:pt x="413" y="1203"/>
                  </a:cubicBezTo>
                  <a:cubicBezTo>
                    <a:pt x="422" y="1184"/>
                    <a:pt x="429" y="1127"/>
                    <a:pt x="429" y="1127"/>
                  </a:cubicBezTo>
                  <a:cubicBezTo>
                    <a:pt x="429" y="1127"/>
                    <a:pt x="442" y="986"/>
                    <a:pt x="438" y="976"/>
                  </a:cubicBezTo>
                  <a:cubicBezTo>
                    <a:pt x="432" y="967"/>
                    <a:pt x="397" y="931"/>
                    <a:pt x="374" y="922"/>
                  </a:cubicBezTo>
                  <a:cubicBezTo>
                    <a:pt x="349" y="912"/>
                    <a:pt x="330" y="925"/>
                    <a:pt x="307" y="916"/>
                  </a:cubicBezTo>
                  <a:cubicBezTo>
                    <a:pt x="288" y="909"/>
                    <a:pt x="278" y="880"/>
                    <a:pt x="266" y="867"/>
                  </a:cubicBezTo>
                  <a:cubicBezTo>
                    <a:pt x="250" y="858"/>
                    <a:pt x="230" y="858"/>
                    <a:pt x="208" y="851"/>
                  </a:cubicBezTo>
                  <a:cubicBezTo>
                    <a:pt x="186" y="845"/>
                    <a:pt x="170" y="819"/>
                    <a:pt x="163" y="807"/>
                  </a:cubicBezTo>
                  <a:cubicBezTo>
                    <a:pt x="160" y="797"/>
                    <a:pt x="163" y="771"/>
                    <a:pt x="179" y="768"/>
                  </a:cubicBezTo>
                  <a:cubicBezTo>
                    <a:pt x="195" y="765"/>
                    <a:pt x="214" y="762"/>
                    <a:pt x="275" y="733"/>
                  </a:cubicBezTo>
                  <a:cubicBezTo>
                    <a:pt x="336" y="701"/>
                    <a:pt x="266" y="682"/>
                    <a:pt x="272" y="640"/>
                  </a:cubicBezTo>
                  <a:cubicBezTo>
                    <a:pt x="275" y="599"/>
                    <a:pt x="333" y="602"/>
                    <a:pt x="355" y="576"/>
                  </a:cubicBezTo>
                  <a:cubicBezTo>
                    <a:pt x="378" y="551"/>
                    <a:pt x="339" y="535"/>
                    <a:pt x="320" y="519"/>
                  </a:cubicBezTo>
                  <a:cubicBezTo>
                    <a:pt x="304" y="506"/>
                    <a:pt x="275" y="522"/>
                    <a:pt x="262" y="544"/>
                  </a:cubicBezTo>
                  <a:cubicBezTo>
                    <a:pt x="253" y="563"/>
                    <a:pt x="250" y="579"/>
                    <a:pt x="227" y="576"/>
                  </a:cubicBezTo>
                  <a:cubicBezTo>
                    <a:pt x="205" y="570"/>
                    <a:pt x="198" y="567"/>
                    <a:pt x="186" y="544"/>
                  </a:cubicBezTo>
                  <a:cubicBezTo>
                    <a:pt x="173" y="519"/>
                    <a:pt x="195" y="519"/>
                    <a:pt x="243" y="487"/>
                  </a:cubicBezTo>
                  <a:cubicBezTo>
                    <a:pt x="288" y="455"/>
                    <a:pt x="259" y="455"/>
                    <a:pt x="259" y="442"/>
                  </a:cubicBezTo>
                  <a:cubicBezTo>
                    <a:pt x="256" y="429"/>
                    <a:pt x="237" y="432"/>
                    <a:pt x="214" y="426"/>
                  </a:cubicBezTo>
                  <a:cubicBezTo>
                    <a:pt x="214" y="426"/>
                    <a:pt x="214" y="423"/>
                    <a:pt x="211" y="423"/>
                  </a:cubicBezTo>
                  <a:cubicBezTo>
                    <a:pt x="192" y="413"/>
                    <a:pt x="202" y="391"/>
                    <a:pt x="218" y="381"/>
                  </a:cubicBezTo>
                  <a:cubicBezTo>
                    <a:pt x="230" y="371"/>
                    <a:pt x="246" y="371"/>
                    <a:pt x="262" y="381"/>
                  </a:cubicBezTo>
                  <a:cubicBezTo>
                    <a:pt x="275" y="387"/>
                    <a:pt x="275" y="397"/>
                    <a:pt x="314" y="381"/>
                  </a:cubicBezTo>
                  <a:cubicBezTo>
                    <a:pt x="352" y="368"/>
                    <a:pt x="352" y="381"/>
                    <a:pt x="365" y="397"/>
                  </a:cubicBezTo>
                  <a:cubicBezTo>
                    <a:pt x="374" y="410"/>
                    <a:pt x="384" y="426"/>
                    <a:pt x="394" y="442"/>
                  </a:cubicBezTo>
                  <a:cubicBezTo>
                    <a:pt x="400" y="451"/>
                    <a:pt x="406" y="458"/>
                    <a:pt x="410" y="464"/>
                  </a:cubicBezTo>
                  <a:cubicBezTo>
                    <a:pt x="426" y="483"/>
                    <a:pt x="461" y="464"/>
                    <a:pt x="493" y="448"/>
                  </a:cubicBezTo>
                  <a:lnTo>
                    <a:pt x="493" y="448"/>
                  </a:lnTo>
                  <a:cubicBezTo>
                    <a:pt x="522" y="429"/>
                    <a:pt x="512" y="400"/>
                    <a:pt x="512" y="375"/>
                  </a:cubicBezTo>
                  <a:cubicBezTo>
                    <a:pt x="515" y="352"/>
                    <a:pt x="496" y="352"/>
                    <a:pt x="483" y="343"/>
                  </a:cubicBezTo>
                  <a:cubicBezTo>
                    <a:pt x="474" y="333"/>
                    <a:pt x="470" y="301"/>
                    <a:pt x="461" y="282"/>
                  </a:cubicBezTo>
                  <a:cubicBezTo>
                    <a:pt x="448" y="266"/>
                    <a:pt x="422" y="266"/>
                    <a:pt x="406" y="272"/>
                  </a:cubicBezTo>
                  <a:cubicBezTo>
                    <a:pt x="390" y="279"/>
                    <a:pt x="362" y="301"/>
                    <a:pt x="358" y="298"/>
                  </a:cubicBezTo>
                  <a:cubicBezTo>
                    <a:pt x="352" y="298"/>
                    <a:pt x="352" y="269"/>
                    <a:pt x="339" y="263"/>
                  </a:cubicBezTo>
                  <a:cubicBezTo>
                    <a:pt x="333" y="256"/>
                    <a:pt x="304" y="256"/>
                    <a:pt x="282" y="250"/>
                  </a:cubicBezTo>
                  <a:cubicBezTo>
                    <a:pt x="384" y="154"/>
                    <a:pt x="525" y="93"/>
                    <a:pt x="678" y="93"/>
                  </a:cubicBezTo>
                  <a:lnTo>
                    <a:pt x="678" y="93"/>
                  </a:lnTo>
                  <a:lnTo>
                    <a:pt x="678" y="93"/>
                  </a:lnTo>
                  <a:lnTo>
                    <a:pt x="678" y="93"/>
                  </a:lnTo>
                  <a:cubicBezTo>
                    <a:pt x="842" y="93"/>
                    <a:pt x="989" y="160"/>
                    <a:pt x="1095" y="266"/>
                  </a:cubicBezTo>
                  <a:cubicBezTo>
                    <a:pt x="1120" y="288"/>
                    <a:pt x="1139" y="314"/>
                    <a:pt x="1159" y="343"/>
                  </a:cubicBezTo>
                  <a:cubicBezTo>
                    <a:pt x="1101" y="362"/>
                    <a:pt x="998" y="397"/>
                    <a:pt x="989" y="407"/>
                  </a:cubicBezTo>
                  <a:cubicBezTo>
                    <a:pt x="979" y="423"/>
                    <a:pt x="941" y="429"/>
                    <a:pt x="922" y="419"/>
                  </a:cubicBezTo>
                  <a:cubicBezTo>
                    <a:pt x="906" y="413"/>
                    <a:pt x="893" y="400"/>
                    <a:pt x="874" y="403"/>
                  </a:cubicBezTo>
                  <a:cubicBezTo>
                    <a:pt x="858" y="403"/>
                    <a:pt x="848" y="407"/>
                    <a:pt x="835" y="419"/>
                  </a:cubicBezTo>
                  <a:cubicBezTo>
                    <a:pt x="829" y="429"/>
                    <a:pt x="813" y="442"/>
                    <a:pt x="800" y="448"/>
                  </a:cubicBezTo>
                  <a:cubicBezTo>
                    <a:pt x="790" y="455"/>
                    <a:pt x="781" y="455"/>
                    <a:pt x="774" y="451"/>
                  </a:cubicBezTo>
                  <a:cubicBezTo>
                    <a:pt x="771" y="451"/>
                    <a:pt x="768" y="451"/>
                    <a:pt x="768" y="448"/>
                  </a:cubicBezTo>
                  <a:cubicBezTo>
                    <a:pt x="762" y="448"/>
                    <a:pt x="755" y="448"/>
                    <a:pt x="752" y="451"/>
                  </a:cubicBezTo>
                  <a:cubicBezTo>
                    <a:pt x="742" y="451"/>
                    <a:pt x="736" y="458"/>
                    <a:pt x="736" y="458"/>
                  </a:cubicBezTo>
                  <a:cubicBezTo>
                    <a:pt x="720" y="483"/>
                    <a:pt x="742" y="515"/>
                    <a:pt x="755" y="515"/>
                  </a:cubicBezTo>
                  <a:cubicBezTo>
                    <a:pt x="771" y="512"/>
                    <a:pt x="787" y="483"/>
                    <a:pt x="797" y="483"/>
                  </a:cubicBezTo>
                  <a:cubicBezTo>
                    <a:pt x="806" y="483"/>
                    <a:pt x="826" y="499"/>
                    <a:pt x="829" y="506"/>
                  </a:cubicBezTo>
                  <a:cubicBezTo>
                    <a:pt x="832" y="512"/>
                    <a:pt x="816" y="551"/>
                    <a:pt x="803" y="554"/>
                  </a:cubicBezTo>
                  <a:cubicBezTo>
                    <a:pt x="794" y="557"/>
                    <a:pt x="755" y="567"/>
                    <a:pt x="746" y="567"/>
                  </a:cubicBezTo>
                  <a:cubicBezTo>
                    <a:pt x="736" y="567"/>
                    <a:pt x="698" y="551"/>
                    <a:pt x="688" y="563"/>
                  </a:cubicBezTo>
                  <a:cubicBezTo>
                    <a:pt x="678" y="573"/>
                    <a:pt x="659" y="573"/>
                    <a:pt x="669" y="599"/>
                  </a:cubicBezTo>
                  <a:cubicBezTo>
                    <a:pt x="678" y="621"/>
                    <a:pt x="669" y="643"/>
                    <a:pt x="662" y="643"/>
                  </a:cubicBezTo>
                  <a:cubicBezTo>
                    <a:pt x="656" y="647"/>
                    <a:pt x="595" y="663"/>
                    <a:pt x="656" y="663"/>
                  </a:cubicBezTo>
                  <a:cubicBezTo>
                    <a:pt x="714" y="666"/>
                    <a:pt x="730" y="647"/>
                    <a:pt x="742" y="643"/>
                  </a:cubicBezTo>
                  <a:cubicBezTo>
                    <a:pt x="755" y="643"/>
                    <a:pt x="774" y="624"/>
                    <a:pt x="790" y="634"/>
                  </a:cubicBezTo>
                  <a:cubicBezTo>
                    <a:pt x="803" y="640"/>
                    <a:pt x="826" y="627"/>
                    <a:pt x="839" y="634"/>
                  </a:cubicBezTo>
                  <a:cubicBezTo>
                    <a:pt x="851" y="637"/>
                    <a:pt x="877" y="602"/>
                    <a:pt x="890" y="615"/>
                  </a:cubicBezTo>
                  <a:cubicBezTo>
                    <a:pt x="903" y="627"/>
                    <a:pt x="899" y="653"/>
                    <a:pt x="896" y="663"/>
                  </a:cubicBezTo>
                  <a:cubicBezTo>
                    <a:pt x="893" y="669"/>
                    <a:pt x="870" y="679"/>
                    <a:pt x="877" y="691"/>
                  </a:cubicBezTo>
                  <a:cubicBezTo>
                    <a:pt x="880" y="704"/>
                    <a:pt x="893" y="720"/>
                    <a:pt x="909" y="733"/>
                  </a:cubicBezTo>
                  <a:cubicBezTo>
                    <a:pt x="925" y="746"/>
                    <a:pt x="934" y="762"/>
                    <a:pt x="947" y="749"/>
                  </a:cubicBezTo>
                  <a:cubicBezTo>
                    <a:pt x="957" y="736"/>
                    <a:pt x="957" y="720"/>
                    <a:pt x="963" y="711"/>
                  </a:cubicBezTo>
                  <a:cubicBezTo>
                    <a:pt x="967" y="704"/>
                    <a:pt x="1018" y="714"/>
                    <a:pt x="1021" y="723"/>
                  </a:cubicBezTo>
                  <a:cubicBezTo>
                    <a:pt x="1021" y="736"/>
                    <a:pt x="1047" y="759"/>
                    <a:pt x="1053" y="762"/>
                  </a:cubicBezTo>
                  <a:cubicBezTo>
                    <a:pt x="1056" y="762"/>
                    <a:pt x="1079" y="771"/>
                    <a:pt x="1079" y="771"/>
                  </a:cubicBezTo>
                  <a:cubicBezTo>
                    <a:pt x="1079" y="771"/>
                    <a:pt x="1082" y="778"/>
                    <a:pt x="1091" y="797"/>
                  </a:cubicBezTo>
                  <a:cubicBezTo>
                    <a:pt x="1101" y="816"/>
                    <a:pt x="1120" y="816"/>
                    <a:pt x="1130" y="813"/>
                  </a:cubicBezTo>
                  <a:cubicBezTo>
                    <a:pt x="1143" y="810"/>
                    <a:pt x="1155" y="781"/>
                    <a:pt x="1171" y="784"/>
                  </a:cubicBezTo>
                  <a:cubicBezTo>
                    <a:pt x="1187" y="784"/>
                    <a:pt x="1197" y="778"/>
                    <a:pt x="1213" y="797"/>
                  </a:cubicBezTo>
                  <a:cubicBezTo>
                    <a:pt x="1232" y="813"/>
                    <a:pt x="1235" y="816"/>
                    <a:pt x="1248" y="826"/>
                  </a:cubicBezTo>
                  <a:cubicBezTo>
                    <a:pt x="1223" y="931"/>
                    <a:pt x="1168" y="1024"/>
                    <a:pt x="1095" y="1095"/>
                  </a:cubicBezTo>
                  <a:close/>
                  <a:moveTo>
                    <a:pt x="909" y="858"/>
                  </a:moveTo>
                  <a:lnTo>
                    <a:pt x="909" y="858"/>
                  </a:lnTo>
                  <a:cubicBezTo>
                    <a:pt x="896" y="855"/>
                    <a:pt x="887" y="829"/>
                    <a:pt x="880" y="810"/>
                  </a:cubicBezTo>
                  <a:cubicBezTo>
                    <a:pt x="877" y="791"/>
                    <a:pt x="864" y="765"/>
                    <a:pt x="845" y="755"/>
                  </a:cubicBezTo>
                  <a:cubicBezTo>
                    <a:pt x="826" y="749"/>
                    <a:pt x="813" y="755"/>
                    <a:pt x="794" y="749"/>
                  </a:cubicBezTo>
                  <a:cubicBezTo>
                    <a:pt x="774" y="739"/>
                    <a:pt x="746" y="720"/>
                    <a:pt x="730" y="714"/>
                  </a:cubicBezTo>
                  <a:cubicBezTo>
                    <a:pt x="710" y="707"/>
                    <a:pt x="685" y="711"/>
                    <a:pt x="669" y="704"/>
                  </a:cubicBezTo>
                  <a:cubicBezTo>
                    <a:pt x="650" y="695"/>
                    <a:pt x="624" y="717"/>
                    <a:pt x="624" y="717"/>
                  </a:cubicBezTo>
                  <a:cubicBezTo>
                    <a:pt x="624" y="717"/>
                    <a:pt x="602" y="755"/>
                    <a:pt x="595" y="768"/>
                  </a:cubicBezTo>
                  <a:cubicBezTo>
                    <a:pt x="586" y="778"/>
                    <a:pt x="586" y="823"/>
                    <a:pt x="589" y="839"/>
                  </a:cubicBezTo>
                  <a:cubicBezTo>
                    <a:pt x="592" y="851"/>
                    <a:pt x="627" y="887"/>
                    <a:pt x="627" y="887"/>
                  </a:cubicBezTo>
                  <a:cubicBezTo>
                    <a:pt x="627" y="887"/>
                    <a:pt x="643" y="912"/>
                    <a:pt x="656" y="912"/>
                  </a:cubicBezTo>
                  <a:cubicBezTo>
                    <a:pt x="669" y="912"/>
                    <a:pt x="691" y="896"/>
                    <a:pt x="714" y="893"/>
                  </a:cubicBezTo>
                  <a:cubicBezTo>
                    <a:pt x="733" y="893"/>
                    <a:pt x="742" y="909"/>
                    <a:pt x="749" y="916"/>
                  </a:cubicBezTo>
                  <a:cubicBezTo>
                    <a:pt x="755" y="925"/>
                    <a:pt x="759" y="967"/>
                    <a:pt x="755" y="980"/>
                  </a:cubicBezTo>
                  <a:cubicBezTo>
                    <a:pt x="755" y="992"/>
                    <a:pt x="759" y="1072"/>
                    <a:pt x="762" y="1079"/>
                  </a:cubicBezTo>
                  <a:cubicBezTo>
                    <a:pt x="768" y="1088"/>
                    <a:pt x="806" y="1127"/>
                    <a:pt x="823" y="1127"/>
                  </a:cubicBezTo>
                  <a:cubicBezTo>
                    <a:pt x="835" y="1127"/>
                    <a:pt x="851" y="1101"/>
                    <a:pt x="864" y="1088"/>
                  </a:cubicBezTo>
                  <a:cubicBezTo>
                    <a:pt x="877" y="1079"/>
                    <a:pt x="893" y="1034"/>
                    <a:pt x="893" y="1021"/>
                  </a:cubicBezTo>
                  <a:cubicBezTo>
                    <a:pt x="893" y="957"/>
                    <a:pt x="893" y="957"/>
                    <a:pt x="893" y="957"/>
                  </a:cubicBezTo>
                  <a:cubicBezTo>
                    <a:pt x="893" y="944"/>
                    <a:pt x="909" y="928"/>
                    <a:pt x="922" y="916"/>
                  </a:cubicBezTo>
                  <a:cubicBezTo>
                    <a:pt x="934" y="903"/>
                    <a:pt x="947" y="880"/>
                    <a:pt x="944" y="867"/>
                  </a:cubicBezTo>
                  <a:cubicBezTo>
                    <a:pt x="941" y="851"/>
                    <a:pt x="922" y="864"/>
                    <a:pt x="909" y="858"/>
                  </a:cubicBezTo>
                  <a:close/>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8" name="Freeform 275"/>
            <p:cNvSpPr>
              <a:spLocks noChangeArrowheads="1"/>
            </p:cNvSpPr>
            <p:nvPr/>
          </p:nvSpPr>
          <p:spPr bwMode="auto">
            <a:xfrm>
              <a:off x="5801012" y="4150056"/>
              <a:ext cx="732072" cy="917064"/>
            </a:xfrm>
            <a:custGeom>
              <a:avLst/>
              <a:gdLst>
                <a:gd name="T0" fmla="*/ 1413 w 2861"/>
                <a:gd name="T1" fmla="*/ 3297 h 3586"/>
                <a:gd name="T2" fmla="*/ 1413 w 2861"/>
                <a:gd name="T3" fmla="*/ 3297 h 3586"/>
                <a:gd name="T4" fmla="*/ 410 w 2861"/>
                <a:gd name="T5" fmla="*/ 3377 h 3586"/>
                <a:gd name="T6" fmla="*/ 419 w 2861"/>
                <a:gd name="T7" fmla="*/ 2999 h 3586"/>
                <a:gd name="T8" fmla="*/ 157 w 2861"/>
                <a:gd name="T9" fmla="*/ 2231 h 3586"/>
                <a:gd name="T10" fmla="*/ 1260 w 2861"/>
                <a:gd name="T11" fmla="*/ 288 h 3586"/>
                <a:gd name="T12" fmla="*/ 2265 w 2861"/>
                <a:gd name="T13" fmla="*/ 212 h 3586"/>
                <a:gd name="T14" fmla="*/ 2265 w 2861"/>
                <a:gd name="T15" fmla="*/ 212 h 3586"/>
                <a:gd name="T16" fmla="*/ 2703 w 2861"/>
                <a:gd name="T17" fmla="*/ 1047 h 3586"/>
                <a:gd name="T18" fmla="*/ 1413 w 2861"/>
                <a:gd name="T19" fmla="*/ 3297 h 3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1" h="3586">
                  <a:moveTo>
                    <a:pt x="1413" y="3297"/>
                  </a:moveTo>
                  <a:lnTo>
                    <a:pt x="1413" y="3297"/>
                  </a:lnTo>
                  <a:cubicBezTo>
                    <a:pt x="1260" y="3550"/>
                    <a:pt x="809" y="3585"/>
                    <a:pt x="410" y="3377"/>
                  </a:cubicBezTo>
                  <a:cubicBezTo>
                    <a:pt x="419" y="2999"/>
                    <a:pt x="419" y="2999"/>
                    <a:pt x="419" y="2999"/>
                  </a:cubicBezTo>
                  <a:cubicBezTo>
                    <a:pt x="19" y="2788"/>
                    <a:pt x="0" y="2484"/>
                    <a:pt x="157" y="2231"/>
                  </a:cubicBezTo>
                  <a:cubicBezTo>
                    <a:pt x="1260" y="288"/>
                    <a:pt x="1260" y="288"/>
                    <a:pt x="1260" y="288"/>
                  </a:cubicBezTo>
                  <a:cubicBezTo>
                    <a:pt x="1413" y="36"/>
                    <a:pt x="1865" y="0"/>
                    <a:pt x="2265" y="212"/>
                  </a:cubicBezTo>
                  <a:lnTo>
                    <a:pt x="2265" y="212"/>
                  </a:lnTo>
                  <a:cubicBezTo>
                    <a:pt x="2662" y="420"/>
                    <a:pt x="2860" y="794"/>
                    <a:pt x="2703" y="1047"/>
                  </a:cubicBezTo>
                  <a:lnTo>
                    <a:pt x="1413" y="3297"/>
                  </a:lnTo>
                </a:path>
              </a:pathLst>
            </a:custGeom>
            <a:solidFill>
              <a:srgbClr val="D0DBD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9" name="Freeform 276"/>
            <p:cNvSpPr>
              <a:spLocks noChangeArrowheads="1"/>
            </p:cNvSpPr>
            <p:nvPr/>
          </p:nvSpPr>
          <p:spPr bwMode="auto">
            <a:xfrm>
              <a:off x="3762716" y="3848880"/>
              <a:ext cx="2524464" cy="2442120"/>
            </a:xfrm>
            <a:custGeom>
              <a:avLst/>
              <a:gdLst>
                <a:gd name="T0" fmla="*/ 3415 w 9870"/>
                <a:gd name="T1" fmla="*/ 8218 h 9547"/>
                <a:gd name="T2" fmla="*/ 3415 w 9870"/>
                <a:gd name="T3" fmla="*/ 8218 h 9547"/>
                <a:gd name="T4" fmla="*/ 2378 w 9870"/>
                <a:gd name="T5" fmla="*/ 7635 h 9547"/>
                <a:gd name="T6" fmla="*/ 452 w 9870"/>
                <a:gd name="T7" fmla="*/ 4525 h 9547"/>
                <a:gd name="T8" fmla="*/ 1754 w 9870"/>
                <a:gd name="T9" fmla="*/ 1436 h 9547"/>
                <a:gd name="T10" fmla="*/ 5322 w 9870"/>
                <a:gd name="T11" fmla="*/ 639 h 9547"/>
                <a:gd name="T12" fmla="*/ 5322 w 9870"/>
                <a:gd name="T13" fmla="*/ 639 h 9547"/>
                <a:gd name="T14" fmla="*/ 9415 w 9870"/>
                <a:gd name="T15" fmla="*/ 4457 h 9547"/>
                <a:gd name="T16" fmla="*/ 3415 w 9870"/>
                <a:gd name="T17" fmla="*/ 8218 h 9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70" h="9547">
                  <a:moveTo>
                    <a:pt x="3415" y="8218"/>
                  </a:moveTo>
                  <a:lnTo>
                    <a:pt x="3415" y="8218"/>
                  </a:lnTo>
                  <a:cubicBezTo>
                    <a:pt x="2378" y="7635"/>
                    <a:pt x="2378" y="7635"/>
                    <a:pt x="2378" y="7635"/>
                  </a:cubicBezTo>
                  <a:cubicBezTo>
                    <a:pt x="861" y="6995"/>
                    <a:pt x="0" y="5603"/>
                    <a:pt x="452" y="4525"/>
                  </a:cubicBezTo>
                  <a:cubicBezTo>
                    <a:pt x="1754" y="1436"/>
                    <a:pt x="1754" y="1436"/>
                    <a:pt x="1754" y="1436"/>
                  </a:cubicBezTo>
                  <a:cubicBezTo>
                    <a:pt x="2208" y="358"/>
                    <a:pt x="3805" y="0"/>
                    <a:pt x="5322" y="639"/>
                  </a:cubicBezTo>
                  <a:lnTo>
                    <a:pt x="5322" y="639"/>
                  </a:lnTo>
                  <a:cubicBezTo>
                    <a:pt x="6839" y="1276"/>
                    <a:pt x="9869" y="3379"/>
                    <a:pt x="9415" y="4457"/>
                  </a:cubicBezTo>
                  <a:cubicBezTo>
                    <a:pt x="9415" y="4457"/>
                    <a:pt x="7473" y="9546"/>
                    <a:pt x="3415" y="8218"/>
                  </a:cubicBezTo>
                </a:path>
              </a:pathLst>
            </a:custGeom>
            <a:solidFill>
              <a:srgbClr val="E8EDE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0" name="Freeform 277"/>
            <p:cNvSpPr>
              <a:spLocks noChangeArrowheads="1"/>
            </p:cNvSpPr>
            <p:nvPr/>
          </p:nvSpPr>
          <p:spPr bwMode="auto">
            <a:xfrm>
              <a:off x="3831524" y="2922792"/>
              <a:ext cx="2011224" cy="2279688"/>
            </a:xfrm>
            <a:custGeom>
              <a:avLst/>
              <a:gdLst>
                <a:gd name="T0" fmla="*/ 0 w 7864"/>
                <a:gd name="T1" fmla="*/ 6787 h 8910"/>
                <a:gd name="T2" fmla="*/ 0 w 7864"/>
                <a:gd name="T3" fmla="*/ 6787 h 8910"/>
                <a:gd name="T4" fmla="*/ 579 w 7864"/>
                <a:gd name="T5" fmla="*/ 5299 h 8910"/>
                <a:gd name="T6" fmla="*/ 3725 w 7864"/>
                <a:gd name="T7" fmla="*/ 1616 h 8910"/>
                <a:gd name="T8" fmla="*/ 7201 w 7864"/>
                <a:gd name="T9" fmla="*/ 0 h 8910"/>
                <a:gd name="T10" fmla="*/ 6250 w 7864"/>
                <a:gd name="T11" fmla="*/ 2154 h 8910"/>
                <a:gd name="T12" fmla="*/ 7739 w 7864"/>
                <a:gd name="T13" fmla="*/ 7449 h 8910"/>
                <a:gd name="T14" fmla="*/ 7863 w 7864"/>
                <a:gd name="T15" fmla="*/ 7987 h 8910"/>
                <a:gd name="T16" fmla="*/ 3104 w 7864"/>
                <a:gd name="T17" fmla="*/ 8608 h 8910"/>
                <a:gd name="T18" fmla="*/ 1613 w 7864"/>
                <a:gd name="T19" fmla="*/ 8153 h 8910"/>
                <a:gd name="T20" fmla="*/ 0 w 7864"/>
                <a:gd name="T21" fmla="*/ 6787 h 8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64" h="8910">
                  <a:moveTo>
                    <a:pt x="0" y="6787"/>
                  </a:moveTo>
                  <a:lnTo>
                    <a:pt x="0" y="6787"/>
                  </a:lnTo>
                  <a:cubicBezTo>
                    <a:pt x="579" y="5299"/>
                    <a:pt x="579" y="5299"/>
                    <a:pt x="579" y="5299"/>
                  </a:cubicBezTo>
                  <a:cubicBezTo>
                    <a:pt x="3725" y="1616"/>
                    <a:pt x="3725" y="1616"/>
                    <a:pt x="3725" y="1616"/>
                  </a:cubicBezTo>
                  <a:cubicBezTo>
                    <a:pt x="7201" y="0"/>
                    <a:pt x="7201" y="0"/>
                    <a:pt x="7201" y="0"/>
                  </a:cubicBezTo>
                  <a:cubicBezTo>
                    <a:pt x="6250" y="2154"/>
                    <a:pt x="6250" y="2154"/>
                    <a:pt x="6250" y="2154"/>
                  </a:cubicBezTo>
                  <a:cubicBezTo>
                    <a:pt x="7739" y="7449"/>
                    <a:pt x="7739" y="7449"/>
                    <a:pt x="7739" y="7449"/>
                  </a:cubicBezTo>
                  <a:cubicBezTo>
                    <a:pt x="7863" y="7987"/>
                    <a:pt x="7863" y="7987"/>
                    <a:pt x="7863" y="7987"/>
                  </a:cubicBezTo>
                  <a:cubicBezTo>
                    <a:pt x="7863" y="7987"/>
                    <a:pt x="3930" y="8153"/>
                    <a:pt x="3104" y="8608"/>
                  </a:cubicBezTo>
                  <a:cubicBezTo>
                    <a:pt x="2560" y="8909"/>
                    <a:pt x="1613" y="8153"/>
                    <a:pt x="1613" y="8153"/>
                  </a:cubicBezTo>
                  <a:lnTo>
                    <a:pt x="0" y="6787"/>
                  </a:lnTo>
                </a:path>
              </a:pathLst>
            </a:custGeom>
            <a:solidFill>
              <a:srgbClr val="D0DBD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1" name="Freeform 278"/>
            <p:cNvSpPr>
              <a:spLocks noChangeArrowheads="1"/>
            </p:cNvSpPr>
            <p:nvPr/>
          </p:nvSpPr>
          <p:spPr bwMode="auto">
            <a:xfrm>
              <a:off x="5379140" y="2506560"/>
              <a:ext cx="1005048" cy="945264"/>
            </a:xfrm>
            <a:custGeom>
              <a:avLst/>
              <a:gdLst>
                <a:gd name="T0" fmla="*/ 1369 w 3930"/>
                <a:gd name="T1" fmla="*/ 3501 h 3694"/>
                <a:gd name="T2" fmla="*/ 1369 w 3930"/>
                <a:gd name="T3" fmla="*/ 3501 h 3694"/>
                <a:gd name="T4" fmla="*/ 390 w 3930"/>
                <a:gd name="T5" fmla="*/ 3268 h 3694"/>
                <a:gd name="T6" fmla="*/ 390 w 3930"/>
                <a:gd name="T7" fmla="*/ 3268 h 3694"/>
                <a:gd name="T8" fmla="*/ 227 w 3930"/>
                <a:gd name="T9" fmla="*/ 2340 h 3694"/>
                <a:gd name="T10" fmla="*/ 2559 w 3930"/>
                <a:gd name="T11" fmla="*/ 195 h 3694"/>
                <a:gd name="T12" fmla="*/ 3538 w 3930"/>
                <a:gd name="T13" fmla="*/ 426 h 3694"/>
                <a:gd name="T14" fmla="*/ 3538 w 3930"/>
                <a:gd name="T15" fmla="*/ 426 h 3694"/>
                <a:gd name="T16" fmla="*/ 3705 w 3930"/>
                <a:gd name="T17" fmla="*/ 1357 h 3694"/>
                <a:gd name="T18" fmla="*/ 1369 w 3930"/>
                <a:gd name="T19" fmla="*/ 3501 h 3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30" h="3694">
                  <a:moveTo>
                    <a:pt x="1369" y="3501"/>
                  </a:moveTo>
                  <a:lnTo>
                    <a:pt x="1369" y="3501"/>
                  </a:lnTo>
                  <a:cubicBezTo>
                    <a:pt x="1145" y="3693"/>
                    <a:pt x="707" y="3591"/>
                    <a:pt x="390" y="3268"/>
                  </a:cubicBezTo>
                  <a:lnTo>
                    <a:pt x="390" y="3268"/>
                  </a:lnTo>
                  <a:cubicBezTo>
                    <a:pt x="73" y="2948"/>
                    <a:pt x="0" y="2532"/>
                    <a:pt x="227" y="2340"/>
                  </a:cubicBezTo>
                  <a:cubicBezTo>
                    <a:pt x="2559" y="195"/>
                    <a:pt x="2559" y="195"/>
                    <a:pt x="2559" y="195"/>
                  </a:cubicBezTo>
                  <a:cubicBezTo>
                    <a:pt x="2783" y="0"/>
                    <a:pt x="3225" y="106"/>
                    <a:pt x="3538" y="426"/>
                  </a:cubicBezTo>
                  <a:lnTo>
                    <a:pt x="3538" y="426"/>
                  </a:lnTo>
                  <a:cubicBezTo>
                    <a:pt x="3855" y="746"/>
                    <a:pt x="3929" y="1165"/>
                    <a:pt x="3705" y="1357"/>
                  </a:cubicBezTo>
                  <a:lnTo>
                    <a:pt x="1369" y="3501"/>
                  </a:lnTo>
                </a:path>
              </a:pathLst>
            </a:custGeom>
            <a:solidFill>
              <a:srgbClr val="E8EDE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2" name="Freeform 279"/>
            <p:cNvSpPr>
              <a:spLocks noChangeArrowheads="1"/>
            </p:cNvSpPr>
            <p:nvPr/>
          </p:nvSpPr>
          <p:spPr bwMode="auto">
            <a:xfrm>
              <a:off x="5625044" y="3720288"/>
              <a:ext cx="732072" cy="917064"/>
            </a:xfrm>
            <a:custGeom>
              <a:avLst/>
              <a:gdLst>
                <a:gd name="T0" fmla="*/ 1413 w 2861"/>
                <a:gd name="T1" fmla="*/ 3295 h 3584"/>
                <a:gd name="T2" fmla="*/ 1413 w 2861"/>
                <a:gd name="T3" fmla="*/ 3295 h 3584"/>
                <a:gd name="T4" fmla="*/ 409 w 2861"/>
                <a:gd name="T5" fmla="*/ 3375 h 3584"/>
                <a:gd name="T6" fmla="*/ 416 w 2861"/>
                <a:gd name="T7" fmla="*/ 2998 h 3584"/>
                <a:gd name="T8" fmla="*/ 153 w 2861"/>
                <a:gd name="T9" fmla="*/ 2230 h 3584"/>
                <a:gd name="T10" fmla="*/ 1257 w 2861"/>
                <a:gd name="T11" fmla="*/ 291 h 3584"/>
                <a:gd name="T12" fmla="*/ 2262 w 2861"/>
                <a:gd name="T13" fmla="*/ 211 h 3584"/>
                <a:gd name="T14" fmla="*/ 2262 w 2861"/>
                <a:gd name="T15" fmla="*/ 211 h 3584"/>
                <a:gd name="T16" fmla="*/ 2703 w 2861"/>
                <a:gd name="T17" fmla="*/ 1046 h 3584"/>
                <a:gd name="T18" fmla="*/ 1413 w 2861"/>
                <a:gd name="T19" fmla="*/ 3295 h 3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1" h="3584">
                  <a:moveTo>
                    <a:pt x="1413" y="3295"/>
                  </a:moveTo>
                  <a:lnTo>
                    <a:pt x="1413" y="3295"/>
                  </a:lnTo>
                  <a:cubicBezTo>
                    <a:pt x="1257" y="3548"/>
                    <a:pt x="810" y="3583"/>
                    <a:pt x="409" y="3375"/>
                  </a:cubicBezTo>
                  <a:cubicBezTo>
                    <a:pt x="416" y="2998"/>
                    <a:pt x="416" y="2998"/>
                    <a:pt x="416" y="2998"/>
                  </a:cubicBezTo>
                  <a:cubicBezTo>
                    <a:pt x="16" y="2786"/>
                    <a:pt x="0" y="2482"/>
                    <a:pt x="153" y="2230"/>
                  </a:cubicBezTo>
                  <a:cubicBezTo>
                    <a:pt x="1257" y="291"/>
                    <a:pt x="1257" y="291"/>
                    <a:pt x="1257" y="291"/>
                  </a:cubicBezTo>
                  <a:cubicBezTo>
                    <a:pt x="1413" y="35"/>
                    <a:pt x="1861" y="0"/>
                    <a:pt x="2262" y="211"/>
                  </a:cubicBezTo>
                  <a:lnTo>
                    <a:pt x="2262" y="211"/>
                  </a:lnTo>
                  <a:cubicBezTo>
                    <a:pt x="2662" y="419"/>
                    <a:pt x="2860" y="793"/>
                    <a:pt x="2703" y="1046"/>
                  </a:cubicBezTo>
                  <a:lnTo>
                    <a:pt x="1413" y="3295"/>
                  </a:lnTo>
                </a:path>
              </a:pathLst>
            </a:custGeom>
            <a:solidFill>
              <a:srgbClr val="D0DBD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3" name="Freeform 280"/>
            <p:cNvSpPr>
              <a:spLocks noChangeArrowheads="1"/>
            </p:cNvSpPr>
            <p:nvPr/>
          </p:nvSpPr>
          <p:spPr bwMode="auto">
            <a:xfrm>
              <a:off x="5500964" y="3229608"/>
              <a:ext cx="732072" cy="917064"/>
            </a:xfrm>
            <a:custGeom>
              <a:avLst/>
              <a:gdLst>
                <a:gd name="T0" fmla="*/ 1414 w 2861"/>
                <a:gd name="T1" fmla="*/ 3295 h 3584"/>
                <a:gd name="T2" fmla="*/ 1414 w 2861"/>
                <a:gd name="T3" fmla="*/ 3295 h 3584"/>
                <a:gd name="T4" fmla="*/ 409 w 2861"/>
                <a:gd name="T5" fmla="*/ 3375 h 3584"/>
                <a:gd name="T6" fmla="*/ 416 w 2861"/>
                <a:gd name="T7" fmla="*/ 2998 h 3584"/>
                <a:gd name="T8" fmla="*/ 153 w 2861"/>
                <a:gd name="T9" fmla="*/ 2231 h 3584"/>
                <a:gd name="T10" fmla="*/ 1257 w 2861"/>
                <a:gd name="T11" fmla="*/ 288 h 3584"/>
                <a:gd name="T12" fmla="*/ 2261 w 2861"/>
                <a:gd name="T13" fmla="*/ 211 h 3584"/>
                <a:gd name="T14" fmla="*/ 2261 w 2861"/>
                <a:gd name="T15" fmla="*/ 211 h 3584"/>
                <a:gd name="T16" fmla="*/ 2703 w 2861"/>
                <a:gd name="T17" fmla="*/ 1046 h 3584"/>
                <a:gd name="T18" fmla="*/ 1414 w 2861"/>
                <a:gd name="T19" fmla="*/ 3295 h 3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1" h="3584">
                  <a:moveTo>
                    <a:pt x="1414" y="3295"/>
                  </a:moveTo>
                  <a:lnTo>
                    <a:pt x="1414" y="3295"/>
                  </a:lnTo>
                  <a:cubicBezTo>
                    <a:pt x="1257" y="3548"/>
                    <a:pt x="809" y="3583"/>
                    <a:pt x="409" y="3375"/>
                  </a:cubicBezTo>
                  <a:cubicBezTo>
                    <a:pt x="416" y="2998"/>
                    <a:pt x="416" y="2998"/>
                    <a:pt x="416" y="2998"/>
                  </a:cubicBezTo>
                  <a:cubicBezTo>
                    <a:pt x="19" y="2786"/>
                    <a:pt x="0" y="2483"/>
                    <a:pt x="153" y="2231"/>
                  </a:cubicBezTo>
                  <a:cubicBezTo>
                    <a:pt x="1257" y="288"/>
                    <a:pt x="1257" y="288"/>
                    <a:pt x="1257" y="288"/>
                  </a:cubicBezTo>
                  <a:cubicBezTo>
                    <a:pt x="1414" y="35"/>
                    <a:pt x="1861" y="0"/>
                    <a:pt x="2261" y="211"/>
                  </a:cubicBezTo>
                  <a:lnTo>
                    <a:pt x="2261" y="211"/>
                  </a:lnTo>
                  <a:cubicBezTo>
                    <a:pt x="2661" y="419"/>
                    <a:pt x="2860" y="794"/>
                    <a:pt x="2703" y="1046"/>
                  </a:cubicBezTo>
                  <a:lnTo>
                    <a:pt x="1414" y="3295"/>
                  </a:lnTo>
                </a:path>
              </a:pathLst>
            </a:custGeom>
            <a:solidFill>
              <a:srgbClr val="D0DBD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4" name="Freeform 281"/>
            <p:cNvSpPr>
              <a:spLocks noChangeArrowheads="1"/>
            </p:cNvSpPr>
            <p:nvPr/>
          </p:nvSpPr>
          <p:spPr bwMode="auto">
            <a:xfrm>
              <a:off x="4183460" y="2133192"/>
              <a:ext cx="1751784" cy="2840304"/>
            </a:xfrm>
            <a:custGeom>
              <a:avLst/>
              <a:gdLst>
                <a:gd name="T0" fmla="*/ 6846 w 6847"/>
                <a:gd name="T1" fmla="*/ 10605 h 11105"/>
                <a:gd name="T2" fmla="*/ 6846 w 6847"/>
                <a:gd name="T3" fmla="*/ 10605 h 11105"/>
                <a:gd name="T4" fmla="*/ 6347 w 6847"/>
                <a:gd name="T5" fmla="*/ 11104 h 11105"/>
                <a:gd name="T6" fmla="*/ 503 w 6847"/>
                <a:gd name="T7" fmla="*/ 11104 h 11105"/>
                <a:gd name="T8" fmla="*/ 0 w 6847"/>
                <a:gd name="T9" fmla="*/ 10605 h 11105"/>
                <a:gd name="T10" fmla="*/ 0 w 6847"/>
                <a:gd name="T11" fmla="*/ 499 h 11105"/>
                <a:gd name="T12" fmla="*/ 503 w 6847"/>
                <a:gd name="T13" fmla="*/ 0 h 11105"/>
                <a:gd name="T14" fmla="*/ 6347 w 6847"/>
                <a:gd name="T15" fmla="*/ 0 h 11105"/>
                <a:gd name="T16" fmla="*/ 6846 w 6847"/>
                <a:gd name="T17" fmla="*/ 499 h 11105"/>
                <a:gd name="T18" fmla="*/ 6846 w 6847"/>
                <a:gd name="T19" fmla="*/ 10605 h 1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47" h="11105">
                  <a:moveTo>
                    <a:pt x="6846" y="10605"/>
                  </a:moveTo>
                  <a:lnTo>
                    <a:pt x="6846" y="10605"/>
                  </a:lnTo>
                  <a:cubicBezTo>
                    <a:pt x="6846" y="10880"/>
                    <a:pt x="6622" y="11104"/>
                    <a:pt x="6347" y="11104"/>
                  </a:cubicBezTo>
                  <a:cubicBezTo>
                    <a:pt x="503" y="11104"/>
                    <a:pt x="503" y="11104"/>
                    <a:pt x="503" y="11104"/>
                  </a:cubicBezTo>
                  <a:cubicBezTo>
                    <a:pt x="224" y="11104"/>
                    <a:pt x="0" y="10880"/>
                    <a:pt x="0" y="10605"/>
                  </a:cubicBezTo>
                  <a:cubicBezTo>
                    <a:pt x="0" y="499"/>
                    <a:pt x="0" y="499"/>
                    <a:pt x="0" y="499"/>
                  </a:cubicBezTo>
                  <a:cubicBezTo>
                    <a:pt x="0" y="224"/>
                    <a:pt x="224" y="0"/>
                    <a:pt x="503" y="0"/>
                  </a:cubicBezTo>
                  <a:cubicBezTo>
                    <a:pt x="6347" y="0"/>
                    <a:pt x="6347" y="0"/>
                    <a:pt x="6347" y="0"/>
                  </a:cubicBezTo>
                  <a:cubicBezTo>
                    <a:pt x="6622" y="0"/>
                    <a:pt x="6846" y="224"/>
                    <a:pt x="6846" y="499"/>
                  </a:cubicBezTo>
                  <a:lnTo>
                    <a:pt x="6846" y="10605"/>
                  </a:lnTo>
                </a:path>
              </a:pathLst>
            </a:custGeom>
            <a:solidFill>
              <a:srgbClr val="627B7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5" name="Freeform 282"/>
            <p:cNvSpPr>
              <a:spLocks noChangeArrowheads="1"/>
            </p:cNvSpPr>
            <p:nvPr/>
          </p:nvSpPr>
          <p:spPr bwMode="auto">
            <a:xfrm>
              <a:off x="4340252" y="2359920"/>
              <a:ext cx="1438200" cy="2209752"/>
            </a:xfrm>
            <a:custGeom>
              <a:avLst/>
              <a:gdLst>
                <a:gd name="T0" fmla="*/ 5623 w 5624"/>
                <a:gd name="T1" fmla="*/ 8214 h 8638"/>
                <a:gd name="T2" fmla="*/ 5623 w 5624"/>
                <a:gd name="T3" fmla="*/ 8214 h 8638"/>
                <a:gd name="T4" fmla="*/ 5200 w 5624"/>
                <a:gd name="T5" fmla="*/ 8637 h 8638"/>
                <a:gd name="T6" fmla="*/ 422 w 5624"/>
                <a:gd name="T7" fmla="*/ 8637 h 8638"/>
                <a:gd name="T8" fmla="*/ 0 w 5624"/>
                <a:gd name="T9" fmla="*/ 8214 h 8638"/>
                <a:gd name="T10" fmla="*/ 0 w 5624"/>
                <a:gd name="T11" fmla="*/ 423 h 8638"/>
                <a:gd name="T12" fmla="*/ 422 w 5624"/>
                <a:gd name="T13" fmla="*/ 0 h 8638"/>
                <a:gd name="T14" fmla="*/ 5200 w 5624"/>
                <a:gd name="T15" fmla="*/ 0 h 8638"/>
                <a:gd name="T16" fmla="*/ 5623 w 5624"/>
                <a:gd name="T17" fmla="*/ 423 h 8638"/>
                <a:gd name="T18" fmla="*/ 5623 w 5624"/>
                <a:gd name="T19" fmla="*/ 8214 h 8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24" h="8638">
                  <a:moveTo>
                    <a:pt x="5623" y="8214"/>
                  </a:moveTo>
                  <a:lnTo>
                    <a:pt x="5623" y="8214"/>
                  </a:lnTo>
                  <a:cubicBezTo>
                    <a:pt x="5623" y="8445"/>
                    <a:pt x="5434" y="8637"/>
                    <a:pt x="5200" y="8637"/>
                  </a:cubicBezTo>
                  <a:cubicBezTo>
                    <a:pt x="422" y="8637"/>
                    <a:pt x="422" y="8637"/>
                    <a:pt x="422" y="8637"/>
                  </a:cubicBezTo>
                  <a:cubicBezTo>
                    <a:pt x="188" y="8637"/>
                    <a:pt x="0" y="8445"/>
                    <a:pt x="0" y="8214"/>
                  </a:cubicBezTo>
                  <a:cubicBezTo>
                    <a:pt x="0" y="423"/>
                    <a:pt x="0" y="423"/>
                    <a:pt x="0" y="423"/>
                  </a:cubicBezTo>
                  <a:cubicBezTo>
                    <a:pt x="0" y="189"/>
                    <a:pt x="188" y="0"/>
                    <a:pt x="422" y="0"/>
                  </a:cubicBezTo>
                  <a:cubicBezTo>
                    <a:pt x="5200" y="0"/>
                    <a:pt x="5200" y="0"/>
                    <a:pt x="5200" y="0"/>
                  </a:cubicBezTo>
                  <a:cubicBezTo>
                    <a:pt x="5434" y="0"/>
                    <a:pt x="5623" y="189"/>
                    <a:pt x="5623" y="423"/>
                  </a:cubicBezTo>
                  <a:lnTo>
                    <a:pt x="5623" y="8214"/>
                  </a:lnTo>
                </a:path>
              </a:pathLst>
            </a:custGeom>
            <a:solidFill>
              <a:srgbClr val="B0BEC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6" name="Freeform 283"/>
            <p:cNvSpPr>
              <a:spLocks noChangeArrowheads="1"/>
            </p:cNvSpPr>
            <p:nvPr/>
          </p:nvSpPr>
          <p:spPr bwMode="auto">
            <a:xfrm>
              <a:off x="4869284" y="2202000"/>
              <a:ext cx="381264" cy="74448"/>
            </a:xfrm>
            <a:custGeom>
              <a:avLst/>
              <a:gdLst>
                <a:gd name="T0" fmla="*/ 1488 w 1489"/>
                <a:gd name="T1" fmla="*/ 144 h 289"/>
                <a:gd name="T2" fmla="*/ 1488 w 1489"/>
                <a:gd name="T3" fmla="*/ 144 h 289"/>
                <a:gd name="T4" fmla="*/ 1344 w 1489"/>
                <a:gd name="T5" fmla="*/ 288 h 289"/>
                <a:gd name="T6" fmla="*/ 144 w 1489"/>
                <a:gd name="T7" fmla="*/ 288 h 289"/>
                <a:gd name="T8" fmla="*/ 0 w 1489"/>
                <a:gd name="T9" fmla="*/ 144 h 289"/>
                <a:gd name="T10" fmla="*/ 0 w 1489"/>
                <a:gd name="T11" fmla="*/ 144 h 289"/>
                <a:gd name="T12" fmla="*/ 144 w 1489"/>
                <a:gd name="T13" fmla="*/ 0 h 289"/>
                <a:gd name="T14" fmla="*/ 1344 w 1489"/>
                <a:gd name="T15" fmla="*/ 0 h 289"/>
                <a:gd name="T16" fmla="*/ 1488 w 1489"/>
                <a:gd name="T17" fmla="*/ 144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9" h="289">
                  <a:moveTo>
                    <a:pt x="1488" y="144"/>
                  </a:moveTo>
                  <a:lnTo>
                    <a:pt x="1488" y="144"/>
                  </a:lnTo>
                  <a:cubicBezTo>
                    <a:pt x="1488" y="224"/>
                    <a:pt x="1424" y="288"/>
                    <a:pt x="1344" y="288"/>
                  </a:cubicBezTo>
                  <a:cubicBezTo>
                    <a:pt x="144" y="288"/>
                    <a:pt x="144" y="288"/>
                    <a:pt x="144" y="288"/>
                  </a:cubicBezTo>
                  <a:cubicBezTo>
                    <a:pt x="64" y="288"/>
                    <a:pt x="0" y="224"/>
                    <a:pt x="0" y="144"/>
                  </a:cubicBezTo>
                  <a:lnTo>
                    <a:pt x="0" y="144"/>
                  </a:lnTo>
                  <a:cubicBezTo>
                    <a:pt x="0" y="64"/>
                    <a:pt x="64" y="0"/>
                    <a:pt x="144" y="0"/>
                  </a:cubicBezTo>
                  <a:cubicBezTo>
                    <a:pt x="1344" y="0"/>
                    <a:pt x="1344" y="0"/>
                    <a:pt x="1344" y="0"/>
                  </a:cubicBezTo>
                  <a:cubicBezTo>
                    <a:pt x="1424" y="0"/>
                    <a:pt x="1488" y="64"/>
                    <a:pt x="1488" y="144"/>
                  </a:cubicBezTo>
                </a:path>
              </a:pathLst>
            </a:custGeom>
            <a:solidFill>
              <a:srgbClr val="627B7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7" name="Freeform 284"/>
            <p:cNvSpPr>
              <a:spLocks noChangeArrowheads="1"/>
            </p:cNvSpPr>
            <p:nvPr/>
          </p:nvSpPr>
          <p:spPr bwMode="auto">
            <a:xfrm>
              <a:off x="4789196" y="4663296"/>
              <a:ext cx="541440" cy="178224"/>
            </a:xfrm>
            <a:custGeom>
              <a:avLst/>
              <a:gdLst>
                <a:gd name="T0" fmla="*/ 2116 w 2117"/>
                <a:gd name="T1" fmla="*/ 345 h 695"/>
                <a:gd name="T2" fmla="*/ 2116 w 2117"/>
                <a:gd name="T3" fmla="*/ 345 h 695"/>
                <a:gd name="T4" fmla="*/ 1060 w 2117"/>
                <a:gd name="T5" fmla="*/ 694 h 695"/>
                <a:gd name="T6" fmla="*/ 0 w 2117"/>
                <a:gd name="T7" fmla="*/ 345 h 695"/>
                <a:gd name="T8" fmla="*/ 1060 w 2117"/>
                <a:gd name="T9" fmla="*/ 0 h 695"/>
                <a:gd name="T10" fmla="*/ 2116 w 2117"/>
                <a:gd name="T11" fmla="*/ 345 h 695"/>
              </a:gdLst>
              <a:ahLst/>
              <a:cxnLst>
                <a:cxn ang="0">
                  <a:pos x="T0" y="T1"/>
                </a:cxn>
                <a:cxn ang="0">
                  <a:pos x="T2" y="T3"/>
                </a:cxn>
                <a:cxn ang="0">
                  <a:pos x="T4" y="T5"/>
                </a:cxn>
                <a:cxn ang="0">
                  <a:pos x="T6" y="T7"/>
                </a:cxn>
                <a:cxn ang="0">
                  <a:pos x="T8" y="T9"/>
                </a:cxn>
                <a:cxn ang="0">
                  <a:pos x="T10" y="T11"/>
                </a:cxn>
              </a:cxnLst>
              <a:rect l="0" t="0" r="r" b="b"/>
              <a:pathLst>
                <a:path w="2117" h="695">
                  <a:moveTo>
                    <a:pt x="2116" y="345"/>
                  </a:moveTo>
                  <a:lnTo>
                    <a:pt x="2116" y="345"/>
                  </a:lnTo>
                  <a:cubicBezTo>
                    <a:pt x="2116" y="537"/>
                    <a:pt x="1642" y="694"/>
                    <a:pt x="1060" y="694"/>
                  </a:cubicBezTo>
                  <a:cubicBezTo>
                    <a:pt x="474" y="694"/>
                    <a:pt x="0" y="537"/>
                    <a:pt x="0" y="345"/>
                  </a:cubicBezTo>
                  <a:cubicBezTo>
                    <a:pt x="0" y="153"/>
                    <a:pt x="474" y="0"/>
                    <a:pt x="1060" y="0"/>
                  </a:cubicBezTo>
                  <a:cubicBezTo>
                    <a:pt x="1642" y="0"/>
                    <a:pt x="2116" y="153"/>
                    <a:pt x="2116" y="345"/>
                  </a:cubicBezTo>
                </a:path>
              </a:pathLst>
            </a:custGeom>
            <a:solidFill>
              <a:srgbClr val="627B7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8" name="Freeform 285"/>
            <p:cNvSpPr>
              <a:spLocks noChangeArrowheads="1"/>
            </p:cNvSpPr>
            <p:nvPr/>
          </p:nvSpPr>
          <p:spPr bwMode="auto">
            <a:xfrm>
              <a:off x="5884484" y="4081248"/>
              <a:ext cx="638448" cy="593328"/>
            </a:xfrm>
            <a:custGeom>
              <a:avLst/>
              <a:gdLst>
                <a:gd name="T0" fmla="*/ 1343 w 2497"/>
                <a:gd name="T1" fmla="*/ 2132 h 2319"/>
                <a:gd name="T2" fmla="*/ 1343 w 2497"/>
                <a:gd name="T3" fmla="*/ 2132 h 2319"/>
                <a:gd name="T4" fmla="*/ 367 w 2497"/>
                <a:gd name="T5" fmla="*/ 1873 h 2319"/>
                <a:gd name="T6" fmla="*/ 367 w 2497"/>
                <a:gd name="T7" fmla="*/ 1873 h 2319"/>
                <a:gd name="T8" fmla="*/ 233 w 2497"/>
                <a:gd name="T9" fmla="*/ 938 h 2319"/>
                <a:gd name="T10" fmla="*/ 1151 w 2497"/>
                <a:gd name="T11" fmla="*/ 186 h 2319"/>
                <a:gd name="T12" fmla="*/ 2128 w 2497"/>
                <a:gd name="T13" fmla="*/ 445 h 2319"/>
                <a:gd name="T14" fmla="*/ 2128 w 2497"/>
                <a:gd name="T15" fmla="*/ 445 h 2319"/>
                <a:gd name="T16" fmla="*/ 2262 w 2497"/>
                <a:gd name="T17" fmla="*/ 1380 h 2319"/>
                <a:gd name="T18" fmla="*/ 1343 w 2497"/>
                <a:gd name="T19" fmla="*/ 2132 h 2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7" h="2319">
                  <a:moveTo>
                    <a:pt x="1343" y="2132"/>
                  </a:moveTo>
                  <a:lnTo>
                    <a:pt x="1343" y="2132"/>
                  </a:lnTo>
                  <a:cubicBezTo>
                    <a:pt x="1110" y="2318"/>
                    <a:pt x="675" y="2202"/>
                    <a:pt x="367" y="1873"/>
                  </a:cubicBezTo>
                  <a:lnTo>
                    <a:pt x="367" y="1873"/>
                  </a:lnTo>
                  <a:cubicBezTo>
                    <a:pt x="64" y="1543"/>
                    <a:pt x="0" y="1124"/>
                    <a:pt x="233" y="938"/>
                  </a:cubicBezTo>
                  <a:cubicBezTo>
                    <a:pt x="1151" y="186"/>
                    <a:pt x="1151" y="186"/>
                    <a:pt x="1151" y="186"/>
                  </a:cubicBezTo>
                  <a:cubicBezTo>
                    <a:pt x="1385" y="0"/>
                    <a:pt x="1820" y="116"/>
                    <a:pt x="2128" y="445"/>
                  </a:cubicBezTo>
                  <a:lnTo>
                    <a:pt x="2128" y="445"/>
                  </a:lnTo>
                  <a:cubicBezTo>
                    <a:pt x="2432" y="775"/>
                    <a:pt x="2496" y="1194"/>
                    <a:pt x="2262" y="1380"/>
                  </a:cubicBezTo>
                  <a:lnTo>
                    <a:pt x="1343" y="2132"/>
                  </a:lnTo>
                </a:path>
              </a:pathLst>
            </a:custGeom>
            <a:solidFill>
              <a:srgbClr val="E8EDE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9" name="Freeform 286"/>
            <p:cNvSpPr>
              <a:spLocks noChangeArrowheads="1"/>
            </p:cNvSpPr>
            <p:nvPr/>
          </p:nvSpPr>
          <p:spPr bwMode="auto">
            <a:xfrm>
              <a:off x="5972468" y="4296696"/>
              <a:ext cx="293280" cy="285384"/>
            </a:xfrm>
            <a:custGeom>
              <a:avLst/>
              <a:gdLst>
                <a:gd name="T0" fmla="*/ 701 w 1147"/>
                <a:gd name="T1" fmla="*/ 1114 h 1115"/>
                <a:gd name="T2" fmla="*/ 701 w 1147"/>
                <a:gd name="T3" fmla="*/ 1114 h 1115"/>
                <a:gd name="T4" fmla="*/ 960 w 1147"/>
                <a:gd name="T5" fmla="*/ 906 h 1115"/>
                <a:gd name="T6" fmla="*/ 944 w 1147"/>
                <a:gd name="T7" fmla="*/ 256 h 1115"/>
                <a:gd name="T8" fmla="*/ 259 w 1147"/>
                <a:gd name="T9" fmla="*/ 147 h 1115"/>
                <a:gd name="T10" fmla="*/ 0 w 1147"/>
                <a:gd name="T11" fmla="*/ 355 h 1115"/>
                <a:gd name="T12" fmla="*/ 272 w 1147"/>
                <a:gd name="T13" fmla="*/ 765 h 1115"/>
                <a:gd name="T14" fmla="*/ 701 w 1147"/>
                <a:gd name="T15" fmla="*/ 1114 h 1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7" h="1115">
                  <a:moveTo>
                    <a:pt x="701" y="1114"/>
                  </a:moveTo>
                  <a:lnTo>
                    <a:pt x="701" y="1114"/>
                  </a:lnTo>
                  <a:cubicBezTo>
                    <a:pt x="960" y="906"/>
                    <a:pt x="960" y="906"/>
                    <a:pt x="960" y="906"/>
                  </a:cubicBezTo>
                  <a:cubicBezTo>
                    <a:pt x="1146" y="755"/>
                    <a:pt x="1136" y="467"/>
                    <a:pt x="944" y="256"/>
                  </a:cubicBezTo>
                  <a:cubicBezTo>
                    <a:pt x="749" y="48"/>
                    <a:pt x="442" y="0"/>
                    <a:pt x="259" y="147"/>
                  </a:cubicBezTo>
                  <a:cubicBezTo>
                    <a:pt x="0" y="355"/>
                    <a:pt x="0" y="355"/>
                    <a:pt x="0" y="355"/>
                  </a:cubicBezTo>
                  <a:cubicBezTo>
                    <a:pt x="0" y="355"/>
                    <a:pt x="35" y="512"/>
                    <a:pt x="272" y="765"/>
                  </a:cubicBezTo>
                  <a:cubicBezTo>
                    <a:pt x="563" y="1072"/>
                    <a:pt x="598" y="1063"/>
                    <a:pt x="701" y="1114"/>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0" name="Freeform 287"/>
            <p:cNvSpPr>
              <a:spLocks noChangeArrowheads="1"/>
            </p:cNvSpPr>
            <p:nvPr/>
          </p:nvSpPr>
          <p:spPr bwMode="auto">
            <a:xfrm>
              <a:off x="3488612" y="3262320"/>
              <a:ext cx="1361496" cy="2481600"/>
            </a:xfrm>
            <a:custGeom>
              <a:avLst/>
              <a:gdLst>
                <a:gd name="T0" fmla="*/ 2128 w 5323"/>
                <a:gd name="T1" fmla="*/ 8979 h 9703"/>
                <a:gd name="T2" fmla="*/ 2128 w 5323"/>
                <a:gd name="T3" fmla="*/ 8979 h 9703"/>
                <a:gd name="T4" fmla="*/ 1008 w 5323"/>
                <a:gd name="T5" fmla="*/ 7200 h 9703"/>
                <a:gd name="T6" fmla="*/ 0 w 5323"/>
                <a:gd name="T7" fmla="*/ 3369 h 9703"/>
                <a:gd name="T8" fmla="*/ 2682 w 5323"/>
                <a:gd name="T9" fmla="*/ 0 h 9703"/>
                <a:gd name="T10" fmla="*/ 3232 w 5323"/>
                <a:gd name="T11" fmla="*/ 1933 h 9703"/>
                <a:gd name="T12" fmla="*/ 2215 w 5323"/>
                <a:gd name="T13" fmla="*/ 4118 h 9703"/>
                <a:gd name="T14" fmla="*/ 4388 w 5323"/>
                <a:gd name="T15" fmla="*/ 8429 h 9703"/>
                <a:gd name="T16" fmla="*/ 2128 w 5323"/>
                <a:gd name="T17" fmla="*/ 8979 h 9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23" h="9703">
                  <a:moveTo>
                    <a:pt x="2128" y="8979"/>
                  </a:moveTo>
                  <a:lnTo>
                    <a:pt x="2128" y="8979"/>
                  </a:lnTo>
                  <a:cubicBezTo>
                    <a:pt x="1527" y="8544"/>
                    <a:pt x="1008" y="7200"/>
                    <a:pt x="1008" y="7200"/>
                  </a:cubicBezTo>
                  <a:cubicBezTo>
                    <a:pt x="0" y="3369"/>
                    <a:pt x="0" y="3369"/>
                    <a:pt x="0" y="3369"/>
                  </a:cubicBezTo>
                  <a:cubicBezTo>
                    <a:pt x="2682" y="0"/>
                    <a:pt x="2682" y="0"/>
                    <a:pt x="2682" y="0"/>
                  </a:cubicBezTo>
                  <a:cubicBezTo>
                    <a:pt x="2682" y="0"/>
                    <a:pt x="3610" y="656"/>
                    <a:pt x="3232" y="1933"/>
                  </a:cubicBezTo>
                  <a:cubicBezTo>
                    <a:pt x="2855" y="3206"/>
                    <a:pt x="2215" y="4118"/>
                    <a:pt x="2215" y="4118"/>
                  </a:cubicBezTo>
                  <a:cubicBezTo>
                    <a:pt x="2215" y="4118"/>
                    <a:pt x="5322" y="6921"/>
                    <a:pt x="4388" y="8429"/>
                  </a:cubicBezTo>
                  <a:cubicBezTo>
                    <a:pt x="3930" y="9165"/>
                    <a:pt x="3133" y="9702"/>
                    <a:pt x="2128" y="8979"/>
                  </a:cubicBezTo>
                </a:path>
              </a:pathLst>
            </a:custGeom>
            <a:solidFill>
              <a:srgbClr val="E8EDE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1" name="Freeform 288"/>
            <p:cNvSpPr>
              <a:spLocks noChangeArrowheads="1"/>
            </p:cNvSpPr>
            <p:nvPr/>
          </p:nvSpPr>
          <p:spPr bwMode="auto">
            <a:xfrm>
              <a:off x="3957860" y="3298416"/>
              <a:ext cx="247032" cy="275232"/>
            </a:xfrm>
            <a:custGeom>
              <a:avLst/>
              <a:gdLst>
                <a:gd name="T0" fmla="*/ 739 w 967"/>
                <a:gd name="T1" fmla="*/ 0 h 1076"/>
                <a:gd name="T2" fmla="*/ 739 w 967"/>
                <a:gd name="T3" fmla="*/ 0 h 1076"/>
                <a:gd name="T4" fmla="*/ 0 w 967"/>
                <a:gd name="T5" fmla="*/ 925 h 1076"/>
                <a:gd name="T6" fmla="*/ 41 w 967"/>
                <a:gd name="T7" fmla="*/ 954 h 1076"/>
                <a:gd name="T8" fmla="*/ 633 w 967"/>
                <a:gd name="T9" fmla="*/ 797 h 1076"/>
                <a:gd name="T10" fmla="*/ 867 w 967"/>
                <a:gd name="T11" fmla="*/ 390 h 1076"/>
                <a:gd name="T12" fmla="*/ 739 w 967"/>
                <a:gd name="T13" fmla="*/ 0 h 1076"/>
              </a:gdLst>
              <a:ahLst/>
              <a:cxnLst>
                <a:cxn ang="0">
                  <a:pos x="T0" y="T1"/>
                </a:cxn>
                <a:cxn ang="0">
                  <a:pos x="T2" y="T3"/>
                </a:cxn>
                <a:cxn ang="0">
                  <a:pos x="T4" y="T5"/>
                </a:cxn>
                <a:cxn ang="0">
                  <a:pos x="T6" y="T7"/>
                </a:cxn>
                <a:cxn ang="0">
                  <a:pos x="T8" y="T9"/>
                </a:cxn>
                <a:cxn ang="0">
                  <a:pos x="T10" y="T11"/>
                </a:cxn>
                <a:cxn ang="0">
                  <a:pos x="T12" y="T13"/>
                </a:cxn>
              </a:cxnLst>
              <a:rect l="0" t="0" r="r" b="b"/>
              <a:pathLst>
                <a:path w="967" h="1076">
                  <a:moveTo>
                    <a:pt x="739" y="0"/>
                  </a:moveTo>
                  <a:lnTo>
                    <a:pt x="739" y="0"/>
                  </a:lnTo>
                  <a:cubicBezTo>
                    <a:pt x="0" y="925"/>
                    <a:pt x="0" y="925"/>
                    <a:pt x="0" y="925"/>
                  </a:cubicBezTo>
                  <a:cubicBezTo>
                    <a:pt x="16" y="934"/>
                    <a:pt x="25" y="947"/>
                    <a:pt x="41" y="954"/>
                  </a:cubicBezTo>
                  <a:cubicBezTo>
                    <a:pt x="249" y="1075"/>
                    <a:pt x="512" y="1005"/>
                    <a:pt x="633" y="797"/>
                  </a:cubicBezTo>
                  <a:cubicBezTo>
                    <a:pt x="867" y="390"/>
                    <a:pt x="867" y="390"/>
                    <a:pt x="867" y="390"/>
                  </a:cubicBezTo>
                  <a:cubicBezTo>
                    <a:pt x="966" y="221"/>
                    <a:pt x="883" y="102"/>
                    <a:pt x="739" y="0"/>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2" name="Freeform 289"/>
            <p:cNvSpPr>
              <a:spLocks noChangeArrowheads="1"/>
            </p:cNvSpPr>
            <p:nvPr/>
          </p:nvSpPr>
          <p:spPr bwMode="auto">
            <a:xfrm>
              <a:off x="3451388" y="5316408"/>
              <a:ext cx="1721328" cy="1112208"/>
            </a:xfrm>
            <a:custGeom>
              <a:avLst/>
              <a:gdLst>
                <a:gd name="T0" fmla="*/ 0 w 6731"/>
                <a:gd name="T1" fmla="*/ 4301 h 4347"/>
                <a:gd name="T2" fmla="*/ 1584 w 6731"/>
                <a:gd name="T3" fmla="*/ 0 h 4347"/>
                <a:gd name="T4" fmla="*/ 6730 w 6731"/>
                <a:gd name="T5" fmla="*/ 1773 h 4347"/>
                <a:gd name="T6" fmla="*/ 5991 w 6731"/>
                <a:gd name="T7" fmla="*/ 4346 h 4347"/>
                <a:gd name="T8" fmla="*/ 0 w 6731"/>
                <a:gd name="T9" fmla="*/ 4301 h 4347"/>
              </a:gdLst>
              <a:ahLst/>
              <a:cxnLst>
                <a:cxn ang="0">
                  <a:pos x="T0" y="T1"/>
                </a:cxn>
                <a:cxn ang="0">
                  <a:pos x="T2" y="T3"/>
                </a:cxn>
                <a:cxn ang="0">
                  <a:pos x="T4" y="T5"/>
                </a:cxn>
                <a:cxn ang="0">
                  <a:pos x="T6" y="T7"/>
                </a:cxn>
                <a:cxn ang="0">
                  <a:pos x="T8" y="T9"/>
                </a:cxn>
              </a:cxnLst>
              <a:rect l="0" t="0" r="r" b="b"/>
              <a:pathLst>
                <a:path w="6731" h="4347">
                  <a:moveTo>
                    <a:pt x="0" y="4301"/>
                  </a:moveTo>
                  <a:lnTo>
                    <a:pt x="1584" y="0"/>
                  </a:lnTo>
                  <a:lnTo>
                    <a:pt x="6730" y="1773"/>
                  </a:lnTo>
                  <a:lnTo>
                    <a:pt x="5991" y="4346"/>
                  </a:lnTo>
                  <a:lnTo>
                    <a:pt x="0" y="4301"/>
                  </a:lnTo>
                </a:path>
              </a:pathLst>
            </a:custGeom>
            <a:solidFill>
              <a:srgbClr val="E8EDE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3" name="Freeform 290"/>
            <p:cNvSpPr>
              <a:spLocks noChangeArrowheads="1"/>
            </p:cNvSpPr>
            <p:nvPr/>
          </p:nvSpPr>
          <p:spPr bwMode="auto">
            <a:xfrm>
              <a:off x="3300236" y="5498016"/>
              <a:ext cx="1897296" cy="945264"/>
            </a:xfrm>
            <a:custGeom>
              <a:avLst/>
              <a:gdLst>
                <a:gd name="T0" fmla="*/ 0 w 7416"/>
                <a:gd name="T1" fmla="*/ 3693 h 3694"/>
                <a:gd name="T2" fmla="*/ 6842 w 7416"/>
                <a:gd name="T3" fmla="*/ 3665 h 3694"/>
                <a:gd name="T4" fmla="*/ 7415 w 7416"/>
                <a:gd name="T5" fmla="*/ 2036 h 3694"/>
                <a:gd name="T6" fmla="*/ 1715 w 7416"/>
                <a:gd name="T7" fmla="*/ 0 h 3694"/>
                <a:gd name="T8" fmla="*/ 0 w 7416"/>
                <a:gd name="T9" fmla="*/ 3693 h 3694"/>
              </a:gdLst>
              <a:ahLst/>
              <a:cxnLst>
                <a:cxn ang="0">
                  <a:pos x="T0" y="T1"/>
                </a:cxn>
                <a:cxn ang="0">
                  <a:pos x="T2" y="T3"/>
                </a:cxn>
                <a:cxn ang="0">
                  <a:pos x="T4" y="T5"/>
                </a:cxn>
                <a:cxn ang="0">
                  <a:pos x="T6" y="T7"/>
                </a:cxn>
                <a:cxn ang="0">
                  <a:pos x="T8" y="T9"/>
                </a:cxn>
              </a:cxnLst>
              <a:rect l="0" t="0" r="r" b="b"/>
              <a:pathLst>
                <a:path w="7416" h="3694">
                  <a:moveTo>
                    <a:pt x="0" y="3693"/>
                  </a:moveTo>
                  <a:lnTo>
                    <a:pt x="6842" y="3665"/>
                  </a:lnTo>
                  <a:lnTo>
                    <a:pt x="7415" y="2036"/>
                  </a:lnTo>
                  <a:lnTo>
                    <a:pt x="1715" y="0"/>
                  </a:lnTo>
                  <a:lnTo>
                    <a:pt x="0" y="3693"/>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4" name="Freeform 291"/>
            <p:cNvSpPr>
              <a:spLocks noChangeArrowheads="1"/>
            </p:cNvSpPr>
            <p:nvPr/>
          </p:nvSpPr>
          <p:spPr bwMode="auto">
            <a:xfrm>
              <a:off x="3172772" y="5610816"/>
              <a:ext cx="2058600" cy="945264"/>
            </a:xfrm>
            <a:custGeom>
              <a:avLst/>
              <a:gdLst>
                <a:gd name="T0" fmla="*/ 0 w 8047"/>
                <a:gd name="T1" fmla="*/ 3693 h 3694"/>
                <a:gd name="T2" fmla="*/ 7594 w 8047"/>
                <a:gd name="T3" fmla="*/ 3693 h 3694"/>
                <a:gd name="T4" fmla="*/ 8046 w 8047"/>
                <a:gd name="T5" fmla="*/ 2189 h 3694"/>
                <a:gd name="T6" fmla="*/ 1715 w 8047"/>
                <a:gd name="T7" fmla="*/ 0 h 3694"/>
                <a:gd name="T8" fmla="*/ 0 w 8047"/>
                <a:gd name="T9" fmla="*/ 3693 h 3694"/>
              </a:gdLst>
              <a:ahLst/>
              <a:cxnLst>
                <a:cxn ang="0">
                  <a:pos x="T0" y="T1"/>
                </a:cxn>
                <a:cxn ang="0">
                  <a:pos x="T2" y="T3"/>
                </a:cxn>
                <a:cxn ang="0">
                  <a:pos x="T4" y="T5"/>
                </a:cxn>
                <a:cxn ang="0">
                  <a:pos x="T6" y="T7"/>
                </a:cxn>
                <a:cxn ang="0">
                  <a:pos x="T8" y="T9"/>
                </a:cxn>
              </a:cxnLst>
              <a:rect l="0" t="0" r="r" b="b"/>
              <a:pathLst>
                <a:path w="8047" h="3694">
                  <a:moveTo>
                    <a:pt x="0" y="3693"/>
                  </a:moveTo>
                  <a:lnTo>
                    <a:pt x="7594" y="3693"/>
                  </a:lnTo>
                  <a:lnTo>
                    <a:pt x="8046" y="2189"/>
                  </a:lnTo>
                  <a:lnTo>
                    <a:pt x="1715" y="0"/>
                  </a:lnTo>
                  <a:lnTo>
                    <a:pt x="0" y="3693"/>
                  </a:lnTo>
                </a:path>
              </a:pathLst>
            </a:custGeom>
            <a:solidFill>
              <a:srgbClr val="FFAC6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5" name="Freeform 292"/>
            <p:cNvSpPr>
              <a:spLocks noChangeArrowheads="1"/>
            </p:cNvSpPr>
            <p:nvPr/>
          </p:nvSpPr>
          <p:spPr bwMode="auto">
            <a:xfrm>
              <a:off x="4774532" y="6203016"/>
              <a:ext cx="275232" cy="275232"/>
            </a:xfrm>
            <a:custGeom>
              <a:avLst/>
              <a:gdLst>
                <a:gd name="T0" fmla="*/ 1075 w 1076"/>
                <a:gd name="T1" fmla="*/ 537 h 1076"/>
                <a:gd name="T2" fmla="*/ 1075 w 1076"/>
                <a:gd name="T3" fmla="*/ 537 h 1076"/>
                <a:gd name="T4" fmla="*/ 537 w 1076"/>
                <a:gd name="T5" fmla="*/ 1075 h 1076"/>
                <a:gd name="T6" fmla="*/ 0 w 1076"/>
                <a:gd name="T7" fmla="*/ 537 h 1076"/>
                <a:gd name="T8" fmla="*/ 537 w 1076"/>
                <a:gd name="T9" fmla="*/ 0 h 1076"/>
                <a:gd name="T10" fmla="*/ 1075 w 1076"/>
                <a:gd name="T11" fmla="*/ 537 h 1076"/>
              </a:gdLst>
              <a:ahLst/>
              <a:cxnLst>
                <a:cxn ang="0">
                  <a:pos x="T0" y="T1"/>
                </a:cxn>
                <a:cxn ang="0">
                  <a:pos x="T2" y="T3"/>
                </a:cxn>
                <a:cxn ang="0">
                  <a:pos x="T4" y="T5"/>
                </a:cxn>
                <a:cxn ang="0">
                  <a:pos x="T6" y="T7"/>
                </a:cxn>
                <a:cxn ang="0">
                  <a:pos x="T8" y="T9"/>
                </a:cxn>
                <a:cxn ang="0">
                  <a:pos x="T10" y="T11"/>
                </a:cxn>
              </a:cxnLst>
              <a:rect l="0" t="0" r="r" b="b"/>
              <a:pathLst>
                <a:path w="1076" h="1076">
                  <a:moveTo>
                    <a:pt x="1075" y="537"/>
                  </a:moveTo>
                  <a:lnTo>
                    <a:pt x="1075" y="537"/>
                  </a:lnTo>
                  <a:cubicBezTo>
                    <a:pt x="1075" y="835"/>
                    <a:pt x="835" y="1075"/>
                    <a:pt x="537" y="1075"/>
                  </a:cubicBezTo>
                  <a:cubicBezTo>
                    <a:pt x="240" y="1075"/>
                    <a:pt x="0" y="835"/>
                    <a:pt x="0" y="537"/>
                  </a:cubicBezTo>
                  <a:cubicBezTo>
                    <a:pt x="0" y="240"/>
                    <a:pt x="240" y="0"/>
                    <a:pt x="537" y="0"/>
                  </a:cubicBezTo>
                  <a:cubicBezTo>
                    <a:pt x="835" y="0"/>
                    <a:pt x="1075" y="240"/>
                    <a:pt x="1075" y="537"/>
                  </a:cubicBezTo>
                </a:path>
              </a:pathLst>
            </a:custGeom>
            <a:solidFill>
              <a:srgbClr val="BF59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6" name="Freeform 293"/>
            <p:cNvSpPr>
              <a:spLocks noChangeArrowheads="1"/>
            </p:cNvSpPr>
            <p:nvPr/>
          </p:nvSpPr>
          <p:spPr bwMode="auto">
            <a:xfrm>
              <a:off x="5700620" y="3176592"/>
              <a:ext cx="530160" cy="500832"/>
            </a:xfrm>
            <a:custGeom>
              <a:avLst/>
              <a:gdLst>
                <a:gd name="T0" fmla="*/ 1427 w 2071"/>
                <a:gd name="T1" fmla="*/ 1722 h 1960"/>
                <a:gd name="T2" fmla="*/ 1427 w 2071"/>
                <a:gd name="T3" fmla="*/ 1722 h 1960"/>
                <a:gd name="T4" fmla="*/ 330 w 2071"/>
                <a:gd name="T5" fmla="*/ 1562 h 1960"/>
                <a:gd name="T6" fmla="*/ 330 w 2071"/>
                <a:gd name="T7" fmla="*/ 1562 h 1960"/>
                <a:gd name="T8" fmla="*/ 295 w 2071"/>
                <a:gd name="T9" fmla="*/ 544 h 1960"/>
                <a:gd name="T10" fmla="*/ 647 w 2071"/>
                <a:gd name="T11" fmla="*/ 237 h 1960"/>
                <a:gd name="T12" fmla="*/ 1740 w 2071"/>
                <a:gd name="T13" fmla="*/ 397 h 1960"/>
                <a:gd name="T14" fmla="*/ 1740 w 2071"/>
                <a:gd name="T15" fmla="*/ 397 h 1960"/>
                <a:gd name="T16" fmla="*/ 1779 w 2071"/>
                <a:gd name="T17" fmla="*/ 1414 h 1960"/>
                <a:gd name="T18" fmla="*/ 1427 w 2071"/>
                <a:gd name="T19" fmla="*/ 1722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1" h="1960">
                  <a:moveTo>
                    <a:pt x="1427" y="1722"/>
                  </a:moveTo>
                  <a:lnTo>
                    <a:pt x="1427" y="1722"/>
                  </a:lnTo>
                  <a:cubicBezTo>
                    <a:pt x="1132" y="1959"/>
                    <a:pt x="644" y="1888"/>
                    <a:pt x="330" y="1562"/>
                  </a:cubicBezTo>
                  <a:lnTo>
                    <a:pt x="330" y="1562"/>
                  </a:lnTo>
                  <a:cubicBezTo>
                    <a:pt x="20" y="1239"/>
                    <a:pt x="0" y="781"/>
                    <a:pt x="295" y="544"/>
                  </a:cubicBezTo>
                  <a:cubicBezTo>
                    <a:pt x="647" y="237"/>
                    <a:pt x="647" y="237"/>
                    <a:pt x="647" y="237"/>
                  </a:cubicBezTo>
                  <a:cubicBezTo>
                    <a:pt x="938" y="0"/>
                    <a:pt x="1430" y="74"/>
                    <a:pt x="1740" y="397"/>
                  </a:cubicBezTo>
                  <a:lnTo>
                    <a:pt x="1740" y="397"/>
                  </a:lnTo>
                  <a:cubicBezTo>
                    <a:pt x="2054" y="723"/>
                    <a:pt x="2070" y="1178"/>
                    <a:pt x="1779" y="1414"/>
                  </a:cubicBezTo>
                  <a:lnTo>
                    <a:pt x="1427" y="1722"/>
                  </a:lnTo>
                </a:path>
              </a:pathLst>
            </a:custGeom>
            <a:solidFill>
              <a:srgbClr val="E8EDE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7" name="Freeform 294"/>
            <p:cNvSpPr>
              <a:spLocks noChangeArrowheads="1"/>
            </p:cNvSpPr>
            <p:nvPr/>
          </p:nvSpPr>
          <p:spPr bwMode="auto">
            <a:xfrm>
              <a:off x="5768300" y="3335640"/>
              <a:ext cx="270720" cy="270720"/>
            </a:xfrm>
            <a:custGeom>
              <a:avLst/>
              <a:gdLst>
                <a:gd name="T0" fmla="*/ 693 w 1059"/>
                <a:gd name="T1" fmla="*/ 1059 h 1060"/>
                <a:gd name="T2" fmla="*/ 693 w 1059"/>
                <a:gd name="T3" fmla="*/ 1059 h 1060"/>
                <a:gd name="T4" fmla="*/ 908 w 1059"/>
                <a:gd name="T5" fmla="*/ 886 h 1060"/>
                <a:gd name="T6" fmla="*/ 837 w 1059"/>
                <a:gd name="T7" fmla="*/ 281 h 1060"/>
                <a:gd name="T8" fmla="*/ 214 w 1059"/>
                <a:gd name="T9" fmla="*/ 121 h 1060"/>
                <a:gd name="T10" fmla="*/ 0 w 1059"/>
                <a:gd name="T11" fmla="*/ 294 h 1060"/>
                <a:gd name="T12" fmla="*/ 278 w 1059"/>
                <a:gd name="T13" fmla="*/ 698 h 1060"/>
                <a:gd name="T14" fmla="*/ 693 w 1059"/>
                <a:gd name="T15" fmla="*/ 1059 h 10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9" h="1060">
                  <a:moveTo>
                    <a:pt x="693" y="1059"/>
                  </a:moveTo>
                  <a:lnTo>
                    <a:pt x="693" y="1059"/>
                  </a:lnTo>
                  <a:cubicBezTo>
                    <a:pt x="908" y="886"/>
                    <a:pt x="908" y="886"/>
                    <a:pt x="908" y="886"/>
                  </a:cubicBezTo>
                  <a:cubicBezTo>
                    <a:pt x="1058" y="765"/>
                    <a:pt x="1026" y="493"/>
                    <a:pt x="837" y="281"/>
                  </a:cubicBezTo>
                  <a:cubicBezTo>
                    <a:pt x="646" y="70"/>
                    <a:pt x="365" y="0"/>
                    <a:pt x="214" y="121"/>
                  </a:cubicBezTo>
                  <a:cubicBezTo>
                    <a:pt x="0" y="294"/>
                    <a:pt x="0" y="294"/>
                    <a:pt x="0" y="294"/>
                  </a:cubicBezTo>
                  <a:cubicBezTo>
                    <a:pt x="0" y="294"/>
                    <a:pt x="45" y="445"/>
                    <a:pt x="278" y="698"/>
                  </a:cubicBezTo>
                  <a:cubicBezTo>
                    <a:pt x="566" y="1011"/>
                    <a:pt x="595" y="1002"/>
                    <a:pt x="693" y="1059"/>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8" name="Freeform 295"/>
            <p:cNvSpPr>
              <a:spLocks noChangeArrowheads="1"/>
            </p:cNvSpPr>
            <p:nvPr/>
          </p:nvSpPr>
          <p:spPr bwMode="auto">
            <a:xfrm>
              <a:off x="5713028" y="3628920"/>
              <a:ext cx="638448" cy="593328"/>
            </a:xfrm>
            <a:custGeom>
              <a:avLst/>
              <a:gdLst>
                <a:gd name="T0" fmla="*/ 1340 w 2497"/>
                <a:gd name="T1" fmla="*/ 2133 h 2320"/>
                <a:gd name="T2" fmla="*/ 1340 w 2497"/>
                <a:gd name="T3" fmla="*/ 2133 h 2320"/>
                <a:gd name="T4" fmla="*/ 369 w 2497"/>
                <a:gd name="T5" fmla="*/ 1871 h 2320"/>
                <a:gd name="T6" fmla="*/ 369 w 2497"/>
                <a:gd name="T7" fmla="*/ 1871 h 2320"/>
                <a:gd name="T8" fmla="*/ 231 w 2497"/>
                <a:gd name="T9" fmla="*/ 937 h 2320"/>
                <a:gd name="T10" fmla="*/ 1152 w 2497"/>
                <a:gd name="T11" fmla="*/ 188 h 2320"/>
                <a:gd name="T12" fmla="*/ 2125 w 2497"/>
                <a:gd name="T13" fmla="*/ 448 h 2320"/>
                <a:gd name="T14" fmla="*/ 2125 w 2497"/>
                <a:gd name="T15" fmla="*/ 448 h 2320"/>
                <a:gd name="T16" fmla="*/ 2262 w 2497"/>
                <a:gd name="T17" fmla="*/ 1381 h 2320"/>
                <a:gd name="T18" fmla="*/ 1340 w 2497"/>
                <a:gd name="T19" fmla="*/ 2133 h 2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7" h="2320">
                  <a:moveTo>
                    <a:pt x="1340" y="2133"/>
                  </a:moveTo>
                  <a:lnTo>
                    <a:pt x="1340" y="2133"/>
                  </a:lnTo>
                  <a:cubicBezTo>
                    <a:pt x="1110" y="2319"/>
                    <a:pt x="676" y="2204"/>
                    <a:pt x="369" y="1871"/>
                  </a:cubicBezTo>
                  <a:lnTo>
                    <a:pt x="369" y="1871"/>
                  </a:lnTo>
                  <a:cubicBezTo>
                    <a:pt x="61" y="1541"/>
                    <a:pt x="0" y="1122"/>
                    <a:pt x="231" y="937"/>
                  </a:cubicBezTo>
                  <a:cubicBezTo>
                    <a:pt x="1152" y="188"/>
                    <a:pt x="1152" y="188"/>
                    <a:pt x="1152" y="188"/>
                  </a:cubicBezTo>
                  <a:cubicBezTo>
                    <a:pt x="1382" y="0"/>
                    <a:pt x="1820" y="118"/>
                    <a:pt x="2125" y="448"/>
                  </a:cubicBezTo>
                  <a:lnTo>
                    <a:pt x="2125" y="448"/>
                  </a:lnTo>
                  <a:cubicBezTo>
                    <a:pt x="2432" y="777"/>
                    <a:pt x="2496" y="1195"/>
                    <a:pt x="2262" y="1381"/>
                  </a:cubicBezTo>
                  <a:lnTo>
                    <a:pt x="1340" y="2133"/>
                  </a:lnTo>
                </a:path>
              </a:pathLst>
            </a:custGeom>
            <a:solidFill>
              <a:srgbClr val="E8EDE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9" name="Freeform 296"/>
            <p:cNvSpPr>
              <a:spLocks noChangeArrowheads="1"/>
            </p:cNvSpPr>
            <p:nvPr/>
          </p:nvSpPr>
          <p:spPr bwMode="auto">
            <a:xfrm>
              <a:off x="5801012" y="3843240"/>
              <a:ext cx="294408" cy="285384"/>
            </a:xfrm>
            <a:custGeom>
              <a:avLst/>
              <a:gdLst>
                <a:gd name="T0" fmla="*/ 703 w 1149"/>
                <a:gd name="T1" fmla="*/ 1116 h 1117"/>
                <a:gd name="T2" fmla="*/ 703 w 1149"/>
                <a:gd name="T3" fmla="*/ 1116 h 1117"/>
                <a:gd name="T4" fmla="*/ 962 w 1149"/>
                <a:gd name="T5" fmla="*/ 905 h 1117"/>
                <a:gd name="T6" fmla="*/ 943 w 1149"/>
                <a:gd name="T7" fmla="*/ 258 h 1117"/>
                <a:gd name="T8" fmla="*/ 259 w 1149"/>
                <a:gd name="T9" fmla="*/ 151 h 1117"/>
                <a:gd name="T10" fmla="*/ 0 w 1149"/>
                <a:gd name="T11" fmla="*/ 358 h 1117"/>
                <a:gd name="T12" fmla="*/ 275 w 1149"/>
                <a:gd name="T13" fmla="*/ 764 h 1117"/>
                <a:gd name="T14" fmla="*/ 703 w 1149"/>
                <a:gd name="T15" fmla="*/ 1116 h 11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9" h="1117">
                  <a:moveTo>
                    <a:pt x="703" y="1116"/>
                  </a:moveTo>
                  <a:lnTo>
                    <a:pt x="703" y="1116"/>
                  </a:lnTo>
                  <a:cubicBezTo>
                    <a:pt x="962" y="905"/>
                    <a:pt x="962" y="905"/>
                    <a:pt x="962" y="905"/>
                  </a:cubicBezTo>
                  <a:cubicBezTo>
                    <a:pt x="1148" y="758"/>
                    <a:pt x="1138" y="466"/>
                    <a:pt x="943" y="258"/>
                  </a:cubicBezTo>
                  <a:cubicBezTo>
                    <a:pt x="751" y="51"/>
                    <a:pt x="445" y="0"/>
                    <a:pt x="259" y="151"/>
                  </a:cubicBezTo>
                  <a:cubicBezTo>
                    <a:pt x="0" y="358"/>
                    <a:pt x="0" y="358"/>
                    <a:pt x="0" y="358"/>
                  </a:cubicBezTo>
                  <a:cubicBezTo>
                    <a:pt x="0" y="358"/>
                    <a:pt x="38" y="514"/>
                    <a:pt x="275" y="764"/>
                  </a:cubicBezTo>
                  <a:cubicBezTo>
                    <a:pt x="565" y="1075"/>
                    <a:pt x="601" y="1062"/>
                    <a:pt x="703" y="1116"/>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90" name="Freeform 297"/>
            <p:cNvSpPr>
              <a:spLocks noChangeArrowheads="1"/>
            </p:cNvSpPr>
            <p:nvPr/>
          </p:nvSpPr>
          <p:spPr bwMode="auto">
            <a:xfrm>
              <a:off x="5340788" y="2852856"/>
              <a:ext cx="286512" cy="461352"/>
            </a:xfrm>
            <a:custGeom>
              <a:avLst/>
              <a:gdLst>
                <a:gd name="T0" fmla="*/ 986 w 1121"/>
                <a:gd name="T1" fmla="*/ 1801 h 1802"/>
                <a:gd name="T2" fmla="*/ 986 w 1121"/>
                <a:gd name="T3" fmla="*/ 1801 h 1802"/>
                <a:gd name="T4" fmla="*/ 464 w 1121"/>
                <a:gd name="T5" fmla="*/ 54 h 1802"/>
                <a:gd name="T6" fmla="*/ 0 w 1121"/>
                <a:gd name="T7" fmla="*/ 54 h 1802"/>
                <a:gd name="T8" fmla="*/ 170 w 1121"/>
                <a:gd name="T9" fmla="*/ 1497 h 1802"/>
                <a:gd name="T10" fmla="*/ 986 w 1121"/>
                <a:gd name="T11" fmla="*/ 1801 h 1802"/>
              </a:gdLst>
              <a:ahLst/>
              <a:cxnLst>
                <a:cxn ang="0">
                  <a:pos x="T0" y="T1"/>
                </a:cxn>
                <a:cxn ang="0">
                  <a:pos x="T2" y="T3"/>
                </a:cxn>
                <a:cxn ang="0">
                  <a:pos x="T4" y="T5"/>
                </a:cxn>
                <a:cxn ang="0">
                  <a:pos x="T6" y="T7"/>
                </a:cxn>
                <a:cxn ang="0">
                  <a:pos x="T8" y="T9"/>
                </a:cxn>
                <a:cxn ang="0">
                  <a:pos x="T10" y="T11"/>
                </a:cxn>
              </a:cxnLst>
              <a:rect l="0" t="0" r="r" b="b"/>
              <a:pathLst>
                <a:path w="1121" h="1802">
                  <a:moveTo>
                    <a:pt x="986" y="1801"/>
                  </a:moveTo>
                  <a:lnTo>
                    <a:pt x="986" y="1801"/>
                  </a:lnTo>
                  <a:cubicBezTo>
                    <a:pt x="1120" y="940"/>
                    <a:pt x="932" y="227"/>
                    <a:pt x="464" y="54"/>
                  </a:cubicBezTo>
                  <a:cubicBezTo>
                    <a:pt x="320" y="0"/>
                    <a:pt x="164" y="3"/>
                    <a:pt x="0" y="54"/>
                  </a:cubicBezTo>
                  <a:cubicBezTo>
                    <a:pt x="202" y="377"/>
                    <a:pt x="266" y="902"/>
                    <a:pt x="170" y="1497"/>
                  </a:cubicBezTo>
                  <a:lnTo>
                    <a:pt x="986" y="1801"/>
                  </a:lnTo>
                </a:path>
              </a:pathLst>
            </a:custGeom>
            <a:solidFill>
              <a:srgbClr val="627B7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91" name="Freeform 298"/>
            <p:cNvSpPr>
              <a:spLocks noChangeArrowheads="1"/>
            </p:cNvSpPr>
            <p:nvPr/>
          </p:nvSpPr>
          <p:spPr bwMode="auto">
            <a:xfrm>
              <a:off x="4459820" y="3539808"/>
              <a:ext cx="286512" cy="460224"/>
            </a:xfrm>
            <a:custGeom>
              <a:avLst/>
              <a:gdLst>
                <a:gd name="T0" fmla="*/ 134 w 1121"/>
                <a:gd name="T1" fmla="*/ 0 h 1798"/>
                <a:gd name="T2" fmla="*/ 134 w 1121"/>
                <a:gd name="T3" fmla="*/ 0 h 1798"/>
                <a:gd name="T4" fmla="*/ 656 w 1121"/>
                <a:gd name="T5" fmla="*/ 1746 h 1798"/>
                <a:gd name="T6" fmla="*/ 1120 w 1121"/>
                <a:gd name="T7" fmla="*/ 1746 h 1798"/>
                <a:gd name="T8" fmla="*/ 947 w 1121"/>
                <a:gd name="T9" fmla="*/ 301 h 1798"/>
                <a:gd name="T10" fmla="*/ 134 w 1121"/>
                <a:gd name="T11" fmla="*/ 0 h 1798"/>
              </a:gdLst>
              <a:ahLst/>
              <a:cxnLst>
                <a:cxn ang="0">
                  <a:pos x="T0" y="T1"/>
                </a:cxn>
                <a:cxn ang="0">
                  <a:pos x="T2" y="T3"/>
                </a:cxn>
                <a:cxn ang="0">
                  <a:pos x="T4" y="T5"/>
                </a:cxn>
                <a:cxn ang="0">
                  <a:pos x="T6" y="T7"/>
                </a:cxn>
                <a:cxn ang="0">
                  <a:pos x="T8" y="T9"/>
                </a:cxn>
                <a:cxn ang="0">
                  <a:pos x="T10" y="T11"/>
                </a:cxn>
              </a:cxnLst>
              <a:rect l="0" t="0" r="r" b="b"/>
              <a:pathLst>
                <a:path w="1121" h="1798">
                  <a:moveTo>
                    <a:pt x="134" y="0"/>
                  </a:moveTo>
                  <a:lnTo>
                    <a:pt x="134" y="0"/>
                  </a:lnTo>
                  <a:cubicBezTo>
                    <a:pt x="0" y="858"/>
                    <a:pt x="189" y="1573"/>
                    <a:pt x="656" y="1746"/>
                  </a:cubicBezTo>
                  <a:cubicBezTo>
                    <a:pt x="800" y="1797"/>
                    <a:pt x="957" y="1797"/>
                    <a:pt x="1120" y="1746"/>
                  </a:cubicBezTo>
                  <a:cubicBezTo>
                    <a:pt x="915" y="1420"/>
                    <a:pt x="854" y="896"/>
                    <a:pt x="947" y="301"/>
                  </a:cubicBezTo>
                  <a:lnTo>
                    <a:pt x="134" y="0"/>
                  </a:lnTo>
                </a:path>
              </a:pathLst>
            </a:custGeom>
            <a:solidFill>
              <a:srgbClr val="BF59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92" name="Freeform 299"/>
            <p:cNvSpPr>
              <a:spLocks noChangeArrowheads="1"/>
            </p:cNvSpPr>
            <p:nvPr/>
          </p:nvSpPr>
          <p:spPr bwMode="auto">
            <a:xfrm>
              <a:off x="4721516" y="4033872"/>
              <a:ext cx="661008" cy="186120"/>
            </a:xfrm>
            <a:custGeom>
              <a:avLst/>
              <a:gdLst>
                <a:gd name="T0" fmla="*/ 2582 w 2583"/>
                <a:gd name="T1" fmla="*/ 365 h 727"/>
                <a:gd name="T2" fmla="*/ 2582 w 2583"/>
                <a:gd name="T3" fmla="*/ 365 h 727"/>
                <a:gd name="T4" fmla="*/ 1293 w 2583"/>
                <a:gd name="T5" fmla="*/ 726 h 727"/>
                <a:gd name="T6" fmla="*/ 0 w 2583"/>
                <a:gd name="T7" fmla="*/ 365 h 727"/>
                <a:gd name="T8" fmla="*/ 1293 w 2583"/>
                <a:gd name="T9" fmla="*/ 0 h 727"/>
                <a:gd name="T10" fmla="*/ 2582 w 2583"/>
                <a:gd name="T11" fmla="*/ 365 h 727"/>
              </a:gdLst>
              <a:ahLst/>
              <a:cxnLst>
                <a:cxn ang="0">
                  <a:pos x="T0" y="T1"/>
                </a:cxn>
                <a:cxn ang="0">
                  <a:pos x="T2" y="T3"/>
                </a:cxn>
                <a:cxn ang="0">
                  <a:pos x="T4" y="T5"/>
                </a:cxn>
                <a:cxn ang="0">
                  <a:pos x="T6" y="T7"/>
                </a:cxn>
                <a:cxn ang="0">
                  <a:pos x="T8" y="T9"/>
                </a:cxn>
                <a:cxn ang="0">
                  <a:pos x="T10" y="T11"/>
                </a:cxn>
              </a:cxnLst>
              <a:rect l="0" t="0" r="r" b="b"/>
              <a:pathLst>
                <a:path w="2583" h="727">
                  <a:moveTo>
                    <a:pt x="2582" y="365"/>
                  </a:moveTo>
                  <a:lnTo>
                    <a:pt x="2582" y="365"/>
                  </a:lnTo>
                  <a:cubicBezTo>
                    <a:pt x="2582" y="563"/>
                    <a:pt x="2003" y="726"/>
                    <a:pt x="1293" y="726"/>
                  </a:cubicBezTo>
                  <a:cubicBezTo>
                    <a:pt x="579" y="726"/>
                    <a:pt x="0" y="563"/>
                    <a:pt x="0" y="365"/>
                  </a:cubicBezTo>
                  <a:cubicBezTo>
                    <a:pt x="0" y="163"/>
                    <a:pt x="579" y="0"/>
                    <a:pt x="1293" y="0"/>
                  </a:cubicBezTo>
                  <a:cubicBezTo>
                    <a:pt x="2003" y="0"/>
                    <a:pt x="2582" y="163"/>
                    <a:pt x="2582" y="365"/>
                  </a:cubicBezTo>
                </a:path>
              </a:pathLst>
            </a:custGeom>
            <a:solidFill>
              <a:srgbClr val="B0BEC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nvGrpSpPr>
            <p:cNvPr id="293" name="Group 292"/>
            <p:cNvGrpSpPr/>
            <p:nvPr/>
          </p:nvGrpSpPr>
          <p:grpSpPr>
            <a:xfrm>
              <a:off x="4419212" y="2802096"/>
              <a:ext cx="1264488" cy="1264488"/>
              <a:chOff x="4419212" y="2598096"/>
              <a:chExt cx="1264488" cy="1264488"/>
            </a:xfrm>
          </p:grpSpPr>
          <p:sp>
            <p:nvSpPr>
              <p:cNvPr id="303" name="Freeform 300"/>
              <p:cNvSpPr>
                <a:spLocks noChangeArrowheads="1"/>
              </p:cNvSpPr>
              <p:nvPr/>
            </p:nvSpPr>
            <p:spPr bwMode="auto">
              <a:xfrm>
                <a:off x="4445156" y="2624040"/>
                <a:ext cx="1212600" cy="1211472"/>
              </a:xfrm>
              <a:custGeom>
                <a:avLst/>
                <a:gdLst>
                  <a:gd name="T0" fmla="*/ 4740 w 4741"/>
                  <a:gd name="T1" fmla="*/ 2368 h 4736"/>
                  <a:gd name="T2" fmla="*/ 4740 w 4741"/>
                  <a:gd name="T3" fmla="*/ 2368 h 4736"/>
                  <a:gd name="T4" fmla="*/ 2372 w 4741"/>
                  <a:gd name="T5" fmla="*/ 4735 h 4736"/>
                  <a:gd name="T6" fmla="*/ 0 w 4741"/>
                  <a:gd name="T7" fmla="*/ 2368 h 4736"/>
                  <a:gd name="T8" fmla="*/ 2372 w 4741"/>
                  <a:gd name="T9" fmla="*/ 0 h 4736"/>
                  <a:gd name="T10" fmla="*/ 4740 w 4741"/>
                  <a:gd name="T11" fmla="*/ 2368 h 4736"/>
                </a:gdLst>
                <a:ahLst/>
                <a:cxnLst>
                  <a:cxn ang="0">
                    <a:pos x="T0" y="T1"/>
                  </a:cxn>
                  <a:cxn ang="0">
                    <a:pos x="T2" y="T3"/>
                  </a:cxn>
                  <a:cxn ang="0">
                    <a:pos x="T4" y="T5"/>
                  </a:cxn>
                  <a:cxn ang="0">
                    <a:pos x="T6" y="T7"/>
                  </a:cxn>
                  <a:cxn ang="0">
                    <a:pos x="T8" y="T9"/>
                  </a:cxn>
                  <a:cxn ang="0">
                    <a:pos x="T10" y="T11"/>
                  </a:cxn>
                </a:cxnLst>
                <a:rect l="0" t="0" r="r" b="b"/>
                <a:pathLst>
                  <a:path w="4741" h="4736">
                    <a:moveTo>
                      <a:pt x="4740" y="2368"/>
                    </a:moveTo>
                    <a:lnTo>
                      <a:pt x="4740" y="2368"/>
                    </a:lnTo>
                    <a:cubicBezTo>
                      <a:pt x="4740" y="3677"/>
                      <a:pt x="3681" y="4735"/>
                      <a:pt x="2372" y="4735"/>
                    </a:cubicBezTo>
                    <a:cubicBezTo>
                      <a:pt x="1063" y="4735"/>
                      <a:pt x="0" y="3677"/>
                      <a:pt x="0" y="2368"/>
                    </a:cubicBezTo>
                    <a:cubicBezTo>
                      <a:pt x="0" y="1059"/>
                      <a:pt x="1063" y="0"/>
                      <a:pt x="2372" y="0"/>
                    </a:cubicBezTo>
                    <a:cubicBezTo>
                      <a:pt x="3681" y="0"/>
                      <a:pt x="4740" y="1059"/>
                      <a:pt x="4740" y="2368"/>
                    </a:cubicBezTo>
                  </a:path>
                </a:pathLst>
              </a:custGeom>
              <a:solidFill>
                <a:srgbClr val="9DB0B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04" name="Freeform 301"/>
              <p:cNvSpPr>
                <a:spLocks noChangeArrowheads="1"/>
              </p:cNvSpPr>
              <p:nvPr/>
            </p:nvSpPr>
            <p:spPr bwMode="auto">
              <a:xfrm>
                <a:off x="4419212" y="2598096"/>
                <a:ext cx="1264488" cy="1264488"/>
              </a:xfrm>
              <a:custGeom>
                <a:avLst/>
                <a:gdLst>
                  <a:gd name="T0" fmla="*/ 4221 w 4945"/>
                  <a:gd name="T1" fmla="*/ 724 h 4942"/>
                  <a:gd name="T2" fmla="*/ 2474 w 4945"/>
                  <a:gd name="T3" fmla="*/ 0 h 4942"/>
                  <a:gd name="T4" fmla="*/ 221 w 4945"/>
                  <a:gd name="T5" fmla="*/ 1457 h 4942"/>
                  <a:gd name="T6" fmla="*/ 0 w 4945"/>
                  <a:gd name="T7" fmla="*/ 2471 h 4942"/>
                  <a:gd name="T8" fmla="*/ 2474 w 4945"/>
                  <a:gd name="T9" fmla="*/ 4941 h 4942"/>
                  <a:gd name="T10" fmla="*/ 2474 w 4945"/>
                  <a:gd name="T11" fmla="*/ 4941 h 4942"/>
                  <a:gd name="T12" fmla="*/ 4944 w 4945"/>
                  <a:gd name="T13" fmla="*/ 2471 h 4942"/>
                  <a:gd name="T14" fmla="*/ 4717 w 4945"/>
                  <a:gd name="T15" fmla="*/ 1437 h 4942"/>
                  <a:gd name="T16" fmla="*/ 467 w 4945"/>
                  <a:gd name="T17" fmla="*/ 3204 h 4942"/>
                  <a:gd name="T18" fmla="*/ 752 w 4945"/>
                  <a:gd name="T19" fmla="*/ 3732 h 4942"/>
                  <a:gd name="T20" fmla="*/ 2474 w 4945"/>
                  <a:gd name="T21" fmla="*/ 4608 h 4942"/>
                  <a:gd name="T22" fmla="*/ 2474 w 4945"/>
                  <a:gd name="T23" fmla="*/ 4608 h 4942"/>
                  <a:gd name="T24" fmla="*/ 1593 w 4945"/>
                  <a:gd name="T25" fmla="*/ 3546 h 4942"/>
                  <a:gd name="T26" fmla="*/ 966 w 4945"/>
                  <a:gd name="T27" fmla="*/ 3153 h 4942"/>
                  <a:gd name="T28" fmla="*/ 653 w 4945"/>
                  <a:gd name="T29" fmla="*/ 2788 h 4942"/>
                  <a:gd name="T30" fmla="*/ 1293 w 4945"/>
                  <a:gd name="T31" fmla="*/ 2087 h 4942"/>
                  <a:gd name="T32" fmla="*/ 829 w 4945"/>
                  <a:gd name="T33" fmla="*/ 2087 h 4942"/>
                  <a:gd name="T34" fmla="*/ 941 w 4945"/>
                  <a:gd name="T35" fmla="*/ 1597 h 4942"/>
                  <a:gd name="T36" fmla="*/ 790 w 4945"/>
                  <a:gd name="T37" fmla="*/ 1383 h 4942"/>
                  <a:gd name="T38" fmla="*/ 1331 w 4945"/>
                  <a:gd name="T39" fmla="*/ 1441 h 4942"/>
                  <a:gd name="T40" fmla="*/ 1789 w 4945"/>
                  <a:gd name="T41" fmla="*/ 1626 h 4942"/>
                  <a:gd name="T42" fmla="*/ 1763 w 4945"/>
                  <a:gd name="T43" fmla="*/ 1239 h 4942"/>
                  <a:gd name="T44" fmla="*/ 1299 w 4945"/>
                  <a:gd name="T45" fmla="*/ 1082 h 4942"/>
                  <a:gd name="T46" fmla="*/ 2474 w 4945"/>
                  <a:gd name="T47" fmla="*/ 333 h 4942"/>
                  <a:gd name="T48" fmla="*/ 2474 w 4945"/>
                  <a:gd name="T49" fmla="*/ 333 h 4942"/>
                  <a:gd name="T50" fmla="*/ 3600 w 4945"/>
                  <a:gd name="T51" fmla="*/ 1479 h 4942"/>
                  <a:gd name="T52" fmla="*/ 3043 w 4945"/>
                  <a:gd name="T53" fmla="*/ 1527 h 4942"/>
                  <a:gd name="T54" fmla="*/ 2790 w 4945"/>
                  <a:gd name="T55" fmla="*/ 1633 h 4942"/>
                  <a:gd name="T56" fmla="*/ 2752 w 4945"/>
                  <a:gd name="T57" fmla="*/ 1866 h 4942"/>
                  <a:gd name="T58" fmla="*/ 2928 w 4945"/>
                  <a:gd name="T59" fmla="*/ 2010 h 4942"/>
                  <a:gd name="T60" fmla="*/ 2435 w 4945"/>
                  <a:gd name="T61" fmla="*/ 2167 h 4942"/>
                  <a:gd name="T62" fmla="*/ 2698 w 4945"/>
                  <a:gd name="T63" fmla="*/ 2337 h 4942"/>
                  <a:gd name="T64" fmla="*/ 3239 w 4945"/>
                  <a:gd name="T65" fmla="*/ 2234 h 4942"/>
                  <a:gd name="T66" fmla="*/ 3306 w 4945"/>
                  <a:gd name="T67" fmla="*/ 2657 h 4942"/>
                  <a:gd name="T68" fmla="*/ 3712 w 4945"/>
                  <a:gd name="T69" fmla="*/ 2631 h 4942"/>
                  <a:gd name="T70" fmla="*/ 3971 w 4945"/>
                  <a:gd name="T71" fmla="*/ 2894 h 4942"/>
                  <a:gd name="T72" fmla="*/ 4416 w 4945"/>
                  <a:gd name="T73" fmla="*/ 2894 h 4942"/>
                  <a:gd name="T74" fmla="*/ 3306 w 4945"/>
                  <a:gd name="T75" fmla="*/ 3121 h 4942"/>
                  <a:gd name="T76" fmla="*/ 3072 w 4945"/>
                  <a:gd name="T77" fmla="*/ 2749 h 4942"/>
                  <a:gd name="T78" fmla="*/ 2429 w 4945"/>
                  <a:gd name="T79" fmla="*/ 2551 h 4942"/>
                  <a:gd name="T80" fmla="*/ 2141 w 4945"/>
                  <a:gd name="T81" fmla="*/ 3041 h 4942"/>
                  <a:gd name="T82" fmla="*/ 2595 w 4945"/>
                  <a:gd name="T83" fmla="*/ 3246 h 4942"/>
                  <a:gd name="T84" fmla="*/ 2778 w 4945"/>
                  <a:gd name="T85" fmla="*/ 3924 h 4942"/>
                  <a:gd name="T86" fmla="*/ 3254 w 4945"/>
                  <a:gd name="T87" fmla="*/ 3710 h 4942"/>
                  <a:gd name="T88" fmla="*/ 3437 w 4945"/>
                  <a:gd name="T89" fmla="*/ 3146 h 4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945" h="4942">
                    <a:moveTo>
                      <a:pt x="4717" y="1437"/>
                    </a:moveTo>
                    <a:lnTo>
                      <a:pt x="4717" y="1437"/>
                    </a:lnTo>
                    <a:cubicBezTo>
                      <a:pt x="4592" y="1172"/>
                      <a:pt x="4426" y="928"/>
                      <a:pt x="4221" y="724"/>
                    </a:cubicBezTo>
                    <a:cubicBezTo>
                      <a:pt x="3773" y="276"/>
                      <a:pt x="3155" y="0"/>
                      <a:pt x="2474" y="0"/>
                    </a:cubicBezTo>
                    <a:lnTo>
                      <a:pt x="2474" y="0"/>
                    </a:lnTo>
                    <a:lnTo>
                      <a:pt x="2474" y="0"/>
                    </a:lnTo>
                    <a:lnTo>
                      <a:pt x="2474" y="0"/>
                    </a:lnTo>
                    <a:cubicBezTo>
                      <a:pt x="1789" y="0"/>
                      <a:pt x="1171" y="276"/>
                      <a:pt x="723" y="724"/>
                    </a:cubicBezTo>
                    <a:cubicBezTo>
                      <a:pt x="515" y="932"/>
                      <a:pt x="345" y="1181"/>
                      <a:pt x="221" y="1457"/>
                    </a:cubicBezTo>
                    <a:cubicBezTo>
                      <a:pt x="80" y="1767"/>
                      <a:pt x="3" y="2109"/>
                      <a:pt x="3" y="2471"/>
                    </a:cubicBezTo>
                    <a:cubicBezTo>
                      <a:pt x="0" y="2471"/>
                      <a:pt x="0" y="2471"/>
                      <a:pt x="0" y="2471"/>
                    </a:cubicBezTo>
                    <a:lnTo>
                      <a:pt x="0" y="2471"/>
                    </a:lnTo>
                    <a:cubicBezTo>
                      <a:pt x="3" y="2471"/>
                      <a:pt x="3" y="2471"/>
                      <a:pt x="3" y="2471"/>
                    </a:cubicBezTo>
                    <a:cubicBezTo>
                      <a:pt x="3" y="3153"/>
                      <a:pt x="278" y="3770"/>
                      <a:pt x="723" y="4218"/>
                    </a:cubicBezTo>
                    <a:cubicBezTo>
                      <a:pt x="1171" y="4662"/>
                      <a:pt x="1789" y="4941"/>
                      <a:pt x="2474" y="4941"/>
                    </a:cubicBezTo>
                    <a:lnTo>
                      <a:pt x="2474" y="4941"/>
                    </a:lnTo>
                    <a:lnTo>
                      <a:pt x="2474" y="4941"/>
                    </a:lnTo>
                    <a:lnTo>
                      <a:pt x="2474" y="4941"/>
                    </a:lnTo>
                    <a:cubicBezTo>
                      <a:pt x="3155" y="4941"/>
                      <a:pt x="3773" y="4662"/>
                      <a:pt x="4221" y="4218"/>
                    </a:cubicBezTo>
                    <a:cubicBezTo>
                      <a:pt x="4666" y="3770"/>
                      <a:pt x="4944" y="3153"/>
                      <a:pt x="4944" y="2471"/>
                    </a:cubicBezTo>
                    <a:lnTo>
                      <a:pt x="4944" y="2471"/>
                    </a:lnTo>
                    <a:lnTo>
                      <a:pt x="4944" y="2471"/>
                    </a:lnTo>
                    <a:lnTo>
                      <a:pt x="4944" y="2471"/>
                    </a:lnTo>
                    <a:cubicBezTo>
                      <a:pt x="4944" y="2103"/>
                      <a:pt x="4861" y="1754"/>
                      <a:pt x="4717" y="1437"/>
                    </a:cubicBezTo>
                    <a:close/>
                    <a:moveTo>
                      <a:pt x="752" y="3732"/>
                    </a:moveTo>
                    <a:lnTo>
                      <a:pt x="752" y="3732"/>
                    </a:lnTo>
                    <a:cubicBezTo>
                      <a:pt x="633" y="3572"/>
                      <a:pt x="537" y="3393"/>
                      <a:pt x="467" y="3204"/>
                    </a:cubicBezTo>
                    <a:cubicBezTo>
                      <a:pt x="518" y="3217"/>
                      <a:pt x="579" y="3220"/>
                      <a:pt x="627" y="3233"/>
                    </a:cubicBezTo>
                    <a:cubicBezTo>
                      <a:pt x="704" y="3252"/>
                      <a:pt x="784" y="3377"/>
                      <a:pt x="816" y="3390"/>
                    </a:cubicBezTo>
                    <a:cubicBezTo>
                      <a:pt x="848" y="3402"/>
                      <a:pt x="784" y="3690"/>
                      <a:pt x="752" y="3732"/>
                    </a:cubicBezTo>
                    <a:close/>
                    <a:moveTo>
                      <a:pt x="3984" y="3982"/>
                    </a:moveTo>
                    <a:lnTo>
                      <a:pt x="3984" y="3982"/>
                    </a:lnTo>
                    <a:cubicBezTo>
                      <a:pt x="3597" y="4368"/>
                      <a:pt x="3062" y="4608"/>
                      <a:pt x="2474" y="4608"/>
                    </a:cubicBezTo>
                    <a:lnTo>
                      <a:pt x="2474" y="4608"/>
                    </a:lnTo>
                    <a:lnTo>
                      <a:pt x="2474" y="4608"/>
                    </a:lnTo>
                    <a:lnTo>
                      <a:pt x="2474" y="4608"/>
                    </a:lnTo>
                    <a:cubicBezTo>
                      <a:pt x="2122" y="4608"/>
                      <a:pt x="1792" y="4521"/>
                      <a:pt x="1501" y="4371"/>
                    </a:cubicBezTo>
                    <a:cubicBezTo>
                      <a:pt x="1536" y="4301"/>
                      <a:pt x="1562" y="4094"/>
                      <a:pt x="1562" y="4094"/>
                    </a:cubicBezTo>
                    <a:cubicBezTo>
                      <a:pt x="1562" y="4094"/>
                      <a:pt x="1613" y="3578"/>
                      <a:pt x="1593" y="3546"/>
                    </a:cubicBezTo>
                    <a:cubicBezTo>
                      <a:pt x="1574" y="3514"/>
                      <a:pt x="1443" y="3390"/>
                      <a:pt x="1357" y="3351"/>
                    </a:cubicBezTo>
                    <a:cubicBezTo>
                      <a:pt x="1273" y="3310"/>
                      <a:pt x="1193" y="3358"/>
                      <a:pt x="1123" y="3329"/>
                    </a:cubicBezTo>
                    <a:cubicBezTo>
                      <a:pt x="1053" y="3303"/>
                      <a:pt x="1017" y="3191"/>
                      <a:pt x="966" y="3153"/>
                    </a:cubicBezTo>
                    <a:cubicBezTo>
                      <a:pt x="915" y="3114"/>
                      <a:pt x="835" y="3114"/>
                      <a:pt x="755" y="3092"/>
                    </a:cubicBezTo>
                    <a:cubicBezTo>
                      <a:pt x="675" y="3069"/>
                      <a:pt x="621" y="2970"/>
                      <a:pt x="601" y="2932"/>
                    </a:cubicBezTo>
                    <a:cubicBezTo>
                      <a:pt x="579" y="2894"/>
                      <a:pt x="592" y="2797"/>
                      <a:pt x="653" y="2788"/>
                    </a:cubicBezTo>
                    <a:cubicBezTo>
                      <a:pt x="713" y="2778"/>
                      <a:pt x="777" y="2769"/>
                      <a:pt x="998" y="2660"/>
                    </a:cubicBezTo>
                    <a:cubicBezTo>
                      <a:pt x="1222" y="2548"/>
                      <a:pt x="973" y="2481"/>
                      <a:pt x="985" y="2324"/>
                    </a:cubicBezTo>
                    <a:cubicBezTo>
                      <a:pt x="998" y="2167"/>
                      <a:pt x="1206" y="2180"/>
                      <a:pt x="1293" y="2087"/>
                    </a:cubicBezTo>
                    <a:cubicBezTo>
                      <a:pt x="1379" y="1997"/>
                      <a:pt x="1235" y="1937"/>
                      <a:pt x="1168" y="1885"/>
                    </a:cubicBezTo>
                    <a:cubicBezTo>
                      <a:pt x="1104" y="1834"/>
                      <a:pt x="998" y="1898"/>
                      <a:pt x="960" y="1972"/>
                    </a:cubicBezTo>
                    <a:cubicBezTo>
                      <a:pt x="921" y="2042"/>
                      <a:pt x="905" y="2103"/>
                      <a:pt x="829" y="2087"/>
                    </a:cubicBezTo>
                    <a:cubicBezTo>
                      <a:pt x="749" y="2071"/>
                      <a:pt x="723" y="2058"/>
                      <a:pt x="678" y="1972"/>
                    </a:cubicBezTo>
                    <a:cubicBezTo>
                      <a:pt x="633" y="1885"/>
                      <a:pt x="710" y="1879"/>
                      <a:pt x="880" y="1761"/>
                    </a:cubicBezTo>
                    <a:cubicBezTo>
                      <a:pt x="1053" y="1645"/>
                      <a:pt x="947" y="1645"/>
                      <a:pt x="941" y="1597"/>
                    </a:cubicBezTo>
                    <a:cubicBezTo>
                      <a:pt x="934" y="1553"/>
                      <a:pt x="861" y="1572"/>
                      <a:pt x="777" y="1540"/>
                    </a:cubicBezTo>
                    <a:cubicBezTo>
                      <a:pt x="774" y="1540"/>
                      <a:pt x="774" y="1537"/>
                      <a:pt x="774" y="1537"/>
                    </a:cubicBezTo>
                    <a:cubicBezTo>
                      <a:pt x="694" y="1501"/>
                      <a:pt x="739" y="1415"/>
                      <a:pt x="790" y="1383"/>
                    </a:cubicBezTo>
                    <a:cubicBezTo>
                      <a:pt x="841" y="1351"/>
                      <a:pt x="899" y="1345"/>
                      <a:pt x="953" y="1377"/>
                    </a:cubicBezTo>
                    <a:cubicBezTo>
                      <a:pt x="1005" y="1409"/>
                      <a:pt x="1005" y="1434"/>
                      <a:pt x="1142" y="1383"/>
                    </a:cubicBezTo>
                    <a:cubicBezTo>
                      <a:pt x="1280" y="1329"/>
                      <a:pt x="1286" y="1377"/>
                      <a:pt x="1331" y="1441"/>
                    </a:cubicBezTo>
                    <a:cubicBezTo>
                      <a:pt x="1363" y="1482"/>
                      <a:pt x="1398" y="1546"/>
                      <a:pt x="1434" y="1604"/>
                    </a:cubicBezTo>
                    <a:cubicBezTo>
                      <a:pt x="1456" y="1636"/>
                      <a:pt x="1475" y="1665"/>
                      <a:pt x="1494" y="1690"/>
                    </a:cubicBezTo>
                    <a:cubicBezTo>
                      <a:pt x="1545" y="1754"/>
                      <a:pt x="1677" y="1690"/>
                      <a:pt x="1789" y="1626"/>
                    </a:cubicBezTo>
                    <a:cubicBezTo>
                      <a:pt x="1789" y="1623"/>
                      <a:pt x="1792" y="1623"/>
                      <a:pt x="1792" y="1623"/>
                    </a:cubicBezTo>
                    <a:cubicBezTo>
                      <a:pt x="1901" y="1556"/>
                      <a:pt x="1862" y="1453"/>
                      <a:pt x="1869" y="1364"/>
                    </a:cubicBezTo>
                    <a:cubicBezTo>
                      <a:pt x="1875" y="1271"/>
                      <a:pt x="1801" y="1271"/>
                      <a:pt x="1763" y="1239"/>
                    </a:cubicBezTo>
                    <a:cubicBezTo>
                      <a:pt x="1725" y="1207"/>
                      <a:pt x="1718" y="1089"/>
                      <a:pt x="1673" y="1021"/>
                    </a:cubicBezTo>
                    <a:cubicBezTo>
                      <a:pt x="1626" y="957"/>
                      <a:pt x="1533" y="964"/>
                      <a:pt x="1475" y="983"/>
                    </a:cubicBezTo>
                    <a:cubicBezTo>
                      <a:pt x="1417" y="1002"/>
                      <a:pt x="1318" y="1089"/>
                      <a:pt x="1299" y="1082"/>
                    </a:cubicBezTo>
                    <a:cubicBezTo>
                      <a:pt x="1280" y="1076"/>
                      <a:pt x="1286" y="977"/>
                      <a:pt x="1241" y="944"/>
                    </a:cubicBezTo>
                    <a:cubicBezTo>
                      <a:pt x="1213" y="925"/>
                      <a:pt x="1110" y="922"/>
                      <a:pt x="1021" y="906"/>
                    </a:cubicBezTo>
                    <a:cubicBezTo>
                      <a:pt x="1401" y="551"/>
                      <a:pt x="1910" y="333"/>
                      <a:pt x="2474" y="333"/>
                    </a:cubicBezTo>
                    <a:lnTo>
                      <a:pt x="2474" y="333"/>
                    </a:lnTo>
                    <a:lnTo>
                      <a:pt x="2474" y="333"/>
                    </a:lnTo>
                    <a:lnTo>
                      <a:pt x="2474" y="333"/>
                    </a:lnTo>
                    <a:cubicBezTo>
                      <a:pt x="3062" y="333"/>
                      <a:pt x="3597" y="573"/>
                      <a:pt x="3984" y="961"/>
                    </a:cubicBezTo>
                    <a:cubicBezTo>
                      <a:pt x="4071" y="1047"/>
                      <a:pt x="4147" y="1143"/>
                      <a:pt x="4221" y="1242"/>
                    </a:cubicBezTo>
                    <a:cubicBezTo>
                      <a:pt x="4007" y="1313"/>
                      <a:pt x="3629" y="1444"/>
                      <a:pt x="3600" y="1479"/>
                    </a:cubicBezTo>
                    <a:cubicBezTo>
                      <a:pt x="3562" y="1533"/>
                      <a:pt x="3424" y="1559"/>
                      <a:pt x="3357" y="1527"/>
                    </a:cubicBezTo>
                    <a:cubicBezTo>
                      <a:pt x="3293" y="1495"/>
                      <a:pt x="3248" y="1457"/>
                      <a:pt x="3181" y="1460"/>
                    </a:cubicBezTo>
                    <a:cubicBezTo>
                      <a:pt x="3117" y="1466"/>
                      <a:pt x="3088" y="1473"/>
                      <a:pt x="3043" y="1527"/>
                    </a:cubicBezTo>
                    <a:cubicBezTo>
                      <a:pt x="3014" y="1559"/>
                      <a:pt x="2963" y="1607"/>
                      <a:pt x="2906" y="1629"/>
                    </a:cubicBezTo>
                    <a:cubicBezTo>
                      <a:pt x="2874" y="1642"/>
                      <a:pt x="2842" y="1652"/>
                      <a:pt x="2816" y="1636"/>
                    </a:cubicBezTo>
                    <a:cubicBezTo>
                      <a:pt x="2806" y="1633"/>
                      <a:pt x="2800" y="1633"/>
                      <a:pt x="2790" y="1633"/>
                    </a:cubicBezTo>
                    <a:cubicBezTo>
                      <a:pt x="2768" y="1626"/>
                      <a:pt x="2749" y="1626"/>
                      <a:pt x="2733" y="1633"/>
                    </a:cubicBezTo>
                    <a:cubicBezTo>
                      <a:pt x="2704" y="1642"/>
                      <a:pt x="2685" y="1661"/>
                      <a:pt x="2685" y="1661"/>
                    </a:cubicBezTo>
                    <a:cubicBezTo>
                      <a:pt x="2618" y="1754"/>
                      <a:pt x="2698" y="1873"/>
                      <a:pt x="2752" y="1866"/>
                    </a:cubicBezTo>
                    <a:cubicBezTo>
                      <a:pt x="2803" y="1860"/>
                      <a:pt x="2867" y="1754"/>
                      <a:pt x="2902" y="1754"/>
                    </a:cubicBezTo>
                    <a:cubicBezTo>
                      <a:pt x="2934" y="1754"/>
                      <a:pt x="3008" y="1815"/>
                      <a:pt x="3018" y="1837"/>
                    </a:cubicBezTo>
                    <a:cubicBezTo>
                      <a:pt x="3030" y="1860"/>
                      <a:pt x="2966" y="2004"/>
                      <a:pt x="2928" y="2010"/>
                    </a:cubicBezTo>
                    <a:cubicBezTo>
                      <a:pt x="2890" y="2017"/>
                      <a:pt x="2742" y="2061"/>
                      <a:pt x="2710" y="2061"/>
                    </a:cubicBezTo>
                    <a:cubicBezTo>
                      <a:pt x="2678" y="2061"/>
                      <a:pt x="2534" y="2004"/>
                      <a:pt x="2502" y="2042"/>
                    </a:cubicBezTo>
                    <a:cubicBezTo>
                      <a:pt x="2470" y="2084"/>
                      <a:pt x="2403" y="2074"/>
                      <a:pt x="2435" y="2167"/>
                    </a:cubicBezTo>
                    <a:cubicBezTo>
                      <a:pt x="2470" y="2257"/>
                      <a:pt x="2435" y="2330"/>
                      <a:pt x="2410" y="2337"/>
                    </a:cubicBezTo>
                    <a:cubicBezTo>
                      <a:pt x="2384" y="2343"/>
                      <a:pt x="2170" y="2404"/>
                      <a:pt x="2384" y="2410"/>
                    </a:cubicBezTo>
                    <a:cubicBezTo>
                      <a:pt x="2598" y="2417"/>
                      <a:pt x="2653" y="2343"/>
                      <a:pt x="2698" y="2337"/>
                    </a:cubicBezTo>
                    <a:cubicBezTo>
                      <a:pt x="2742" y="2330"/>
                      <a:pt x="2822" y="2273"/>
                      <a:pt x="2874" y="2298"/>
                    </a:cubicBezTo>
                    <a:cubicBezTo>
                      <a:pt x="2928" y="2324"/>
                      <a:pt x="3008" y="2282"/>
                      <a:pt x="3053" y="2298"/>
                    </a:cubicBezTo>
                    <a:cubicBezTo>
                      <a:pt x="3098" y="2311"/>
                      <a:pt x="3194" y="2189"/>
                      <a:pt x="3239" y="2234"/>
                    </a:cubicBezTo>
                    <a:cubicBezTo>
                      <a:pt x="3286" y="2279"/>
                      <a:pt x="3274" y="2369"/>
                      <a:pt x="3261" y="2404"/>
                    </a:cubicBezTo>
                    <a:cubicBezTo>
                      <a:pt x="3248" y="2436"/>
                      <a:pt x="3168" y="2461"/>
                      <a:pt x="3187" y="2506"/>
                    </a:cubicBezTo>
                    <a:cubicBezTo>
                      <a:pt x="3206" y="2551"/>
                      <a:pt x="3248" y="2612"/>
                      <a:pt x="3306" y="2657"/>
                    </a:cubicBezTo>
                    <a:cubicBezTo>
                      <a:pt x="3363" y="2702"/>
                      <a:pt x="3405" y="2762"/>
                      <a:pt x="3443" y="2714"/>
                    </a:cubicBezTo>
                    <a:cubicBezTo>
                      <a:pt x="3482" y="2669"/>
                      <a:pt x="3482" y="2612"/>
                      <a:pt x="3501" y="2583"/>
                    </a:cubicBezTo>
                    <a:cubicBezTo>
                      <a:pt x="3520" y="2557"/>
                      <a:pt x="3706" y="2593"/>
                      <a:pt x="3712" y="2631"/>
                    </a:cubicBezTo>
                    <a:cubicBezTo>
                      <a:pt x="3719" y="2669"/>
                      <a:pt x="3808" y="2756"/>
                      <a:pt x="3827" y="2762"/>
                    </a:cubicBezTo>
                    <a:cubicBezTo>
                      <a:pt x="3850" y="2769"/>
                      <a:pt x="3920" y="2801"/>
                      <a:pt x="3920" y="2801"/>
                    </a:cubicBezTo>
                    <a:cubicBezTo>
                      <a:pt x="3920" y="2801"/>
                      <a:pt x="3939" y="2823"/>
                      <a:pt x="3971" y="2894"/>
                    </a:cubicBezTo>
                    <a:cubicBezTo>
                      <a:pt x="4007" y="2964"/>
                      <a:pt x="4071" y="2964"/>
                      <a:pt x="4115" y="2951"/>
                    </a:cubicBezTo>
                    <a:cubicBezTo>
                      <a:pt x="4163" y="2938"/>
                      <a:pt x="4199" y="2839"/>
                      <a:pt x="4259" y="2846"/>
                    </a:cubicBezTo>
                    <a:cubicBezTo>
                      <a:pt x="4320" y="2852"/>
                      <a:pt x="4352" y="2826"/>
                      <a:pt x="4416" y="2894"/>
                    </a:cubicBezTo>
                    <a:cubicBezTo>
                      <a:pt x="4480" y="2954"/>
                      <a:pt x="4493" y="2970"/>
                      <a:pt x="4541" y="3005"/>
                    </a:cubicBezTo>
                    <a:cubicBezTo>
                      <a:pt x="4445" y="3380"/>
                      <a:pt x="4250" y="3716"/>
                      <a:pt x="3984" y="3982"/>
                    </a:cubicBezTo>
                    <a:close/>
                    <a:moveTo>
                      <a:pt x="3306" y="3121"/>
                    </a:moveTo>
                    <a:lnTo>
                      <a:pt x="3306" y="3121"/>
                    </a:lnTo>
                    <a:cubicBezTo>
                      <a:pt x="3261" y="3108"/>
                      <a:pt x="3219" y="3009"/>
                      <a:pt x="3206" y="2938"/>
                    </a:cubicBezTo>
                    <a:cubicBezTo>
                      <a:pt x="3194" y="2865"/>
                      <a:pt x="3142" y="2782"/>
                      <a:pt x="3072" y="2749"/>
                    </a:cubicBezTo>
                    <a:cubicBezTo>
                      <a:pt x="2998" y="2714"/>
                      <a:pt x="2954" y="2749"/>
                      <a:pt x="2886" y="2714"/>
                    </a:cubicBezTo>
                    <a:cubicBezTo>
                      <a:pt x="2822" y="2682"/>
                      <a:pt x="2717" y="2612"/>
                      <a:pt x="2653" y="2593"/>
                    </a:cubicBezTo>
                    <a:cubicBezTo>
                      <a:pt x="2589" y="2570"/>
                      <a:pt x="2496" y="2583"/>
                      <a:pt x="2429" y="2551"/>
                    </a:cubicBezTo>
                    <a:cubicBezTo>
                      <a:pt x="2365" y="2519"/>
                      <a:pt x="2266" y="2605"/>
                      <a:pt x="2266" y="2605"/>
                    </a:cubicBezTo>
                    <a:cubicBezTo>
                      <a:pt x="2266" y="2605"/>
                      <a:pt x="2189" y="2749"/>
                      <a:pt x="2163" y="2788"/>
                    </a:cubicBezTo>
                    <a:cubicBezTo>
                      <a:pt x="2134" y="2826"/>
                      <a:pt x="2128" y="2989"/>
                      <a:pt x="2141" y="3041"/>
                    </a:cubicBezTo>
                    <a:cubicBezTo>
                      <a:pt x="2154" y="3095"/>
                      <a:pt x="2285" y="3220"/>
                      <a:pt x="2285" y="3220"/>
                    </a:cubicBezTo>
                    <a:cubicBezTo>
                      <a:pt x="2285" y="3220"/>
                      <a:pt x="2346" y="3316"/>
                      <a:pt x="2390" y="3316"/>
                    </a:cubicBezTo>
                    <a:cubicBezTo>
                      <a:pt x="2435" y="3316"/>
                      <a:pt x="2522" y="3252"/>
                      <a:pt x="2595" y="3246"/>
                    </a:cubicBezTo>
                    <a:cubicBezTo>
                      <a:pt x="2666" y="3239"/>
                      <a:pt x="2704" y="3297"/>
                      <a:pt x="2723" y="3329"/>
                    </a:cubicBezTo>
                    <a:cubicBezTo>
                      <a:pt x="2742" y="3364"/>
                      <a:pt x="2755" y="3514"/>
                      <a:pt x="2752" y="3559"/>
                    </a:cubicBezTo>
                    <a:cubicBezTo>
                      <a:pt x="2742" y="3604"/>
                      <a:pt x="2755" y="3898"/>
                      <a:pt x="2778" y="3924"/>
                    </a:cubicBezTo>
                    <a:cubicBezTo>
                      <a:pt x="2797" y="3953"/>
                      <a:pt x="2941" y="4087"/>
                      <a:pt x="2992" y="4087"/>
                    </a:cubicBezTo>
                    <a:cubicBezTo>
                      <a:pt x="3043" y="4087"/>
                      <a:pt x="3104" y="3998"/>
                      <a:pt x="3149" y="3959"/>
                    </a:cubicBezTo>
                    <a:cubicBezTo>
                      <a:pt x="3194" y="3918"/>
                      <a:pt x="3254" y="3754"/>
                      <a:pt x="3254" y="3710"/>
                    </a:cubicBezTo>
                    <a:cubicBezTo>
                      <a:pt x="3254" y="3473"/>
                      <a:pt x="3254" y="3473"/>
                      <a:pt x="3254" y="3473"/>
                    </a:cubicBezTo>
                    <a:cubicBezTo>
                      <a:pt x="3254" y="3434"/>
                      <a:pt x="3312" y="3377"/>
                      <a:pt x="3357" y="3329"/>
                    </a:cubicBezTo>
                    <a:cubicBezTo>
                      <a:pt x="3405" y="3284"/>
                      <a:pt x="3450" y="3201"/>
                      <a:pt x="3437" y="3146"/>
                    </a:cubicBezTo>
                    <a:cubicBezTo>
                      <a:pt x="3424" y="3095"/>
                      <a:pt x="3350" y="3133"/>
                      <a:pt x="3306" y="3121"/>
                    </a:cubicBezTo>
                    <a:close/>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294" name="Freeform 302"/>
            <p:cNvSpPr>
              <a:spLocks noChangeArrowheads="1"/>
            </p:cNvSpPr>
            <p:nvPr/>
          </p:nvSpPr>
          <p:spPr bwMode="auto">
            <a:xfrm>
              <a:off x="4627892" y="3747360"/>
              <a:ext cx="593328" cy="356448"/>
            </a:xfrm>
            <a:custGeom>
              <a:avLst/>
              <a:gdLst>
                <a:gd name="T0" fmla="*/ 1504 w 2318"/>
                <a:gd name="T1" fmla="*/ 0 h 1392"/>
                <a:gd name="T2" fmla="*/ 1504 w 2318"/>
                <a:gd name="T3" fmla="*/ 0 h 1392"/>
                <a:gd name="T4" fmla="*/ 0 w 2318"/>
                <a:gd name="T5" fmla="*/ 936 h 1392"/>
                <a:gd name="T6" fmla="*/ 841 w 2318"/>
                <a:gd name="T7" fmla="*/ 1247 h 1392"/>
                <a:gd name="T8" fmla="*/ 841 w 2318"/>
                <a:gd name="T9" fmla="*/ 1247 h 1392"/>
                <a:gd name="T10" fmla="*/ 2317 w 2318"/>
                <a:gd name="T11" fmla="*/ 304 h 1392"/>
                <a:gd name="T12" fmla="*/ 1504 w 2318"/>
                <a:gd name="T13" fmla="*/ 0 h 1392"/>
              </a:gdLst>
              <a:ahLst/>
              <a:cxnLst>
                <a:cxn ang="0">
                  <a:pos x="T0" y="T1"/>
                </a:cxn>
                <a:cxn ang="0">
                  <a:pos x="T2" y="T3"/>
                </a:cxn>
                <a:cxn ang="0">
                  <a:pos x="T4" y="T5"/>
                </a:cxn>
                <a:cxn ang="0">
                  <a:pos x="T6" y="T7"/>
                </a:cxn>
                <a:cxn ang="0">
                  <a:pos x="T8" y="T9"/>
                </a:cxn>
                <a:cxn ang="0">
                  <a:pos x="T10" y="T11"/>
                </a:cxn>
                <a:cxn ang="0">
                  <a:pos x="T12" y="T13"/>
                </a:cxn>
              </a:cxnLst>
              <a:rect l="0" t="0" r="r" b="b"/>
              <a:pathLst>
                <a:path w="2318" h="1392">
                  <a:moveTo>
                    <a:pt x="1504" y="0"/>
                  </a:moveTo>
                  <a:lnTo>
                    <a:pt x="1504" y="0"/>
                  </a:lnTo>
                  <a:cubicBezTo>
                    <a:pt x="1049" y="709"/>
                    <a:pt x="457" y="1106"/>
                    <a:pt x="0" y="936"/>
                  </a:cubicBezTo>
                  <a:cubicBezTo>
                    <a:pt x="841" y="1247"/>
                    <a:pt x="841" y="1247"/>
                    <a:pt x="841" y="1247"/>
                  </a:cubicBezTo>
                  <a:lnTo>
                    <a:pt x="841" y="1247"/>
                  </a:lnTo>
                  <a:cubicBezTo>
                    <a:pt x="1296" y="1391"/>
                    <a:pt x="1875" y="997"/>
                    <a:pt x="2317" y="304"/>
                  </a:cubicBezTo>
                  <a:lnTo>
                    <a:pt x="1504" y="0"/>
                  </a:lnTo>
                </a:path>
              </a:pathLst>
            </a:custGeom>
            <a:solidFill>
              <a:srgbClr val="FFAC6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95" name="Freeform 303"/>
            <p:cNvSpPr>
              <a:spLocks noChangeArrowheads="1"/>
            </p:cNvSpPr>
            <p:nvPr/>
          </p:nvSpPr>
          <p:spPr bwMode="auto">
            <a:xfrm>
              <a:off x="4627892" y="3884976"/>
              <a:ext cx="275232" cy="136488"/>
            </a:xfrm>
            <a:custGeom>
              <a:avLst/>
              <a:gdLst>
                <a:gd name="T0" fmla="*/ 1075 w 1076"/>
                <a:gd name="T1" fmla="*/ 0 h 535"/>
                <a:gd name="T2" fmla="*/ 1075 w 1076"/>
                <a:gd name="T3" fmla="*/ 0 h 535"/>
                <a:gd name="T4" fmla="*/ 0 w 1076"/>
                <a:gd name="T5" fmla="*/ 399 h 535"/>
                <a:gd name="T6" fmla="*/ 361 w 1076"/>
                <a:gd name="T7" fmla="*/ 534 h 535"/>
                <a:gd name="T8" fmla="*/ 1075 w 1076"/>
                <a:gd name="T9" fmla="*/ 0 h 535"/>
              </a:gdLst>
              <a:ahLst/>
              <a:cxnLst>
                <a:cxn ang="0">
                  <a:pos x="T0" y="T1"/>
                </a:cxn>
                <a:cxn ang="0">
                  <a:pos x="T2" y="T3"/>
                </a:cxn>
                <a:cxn ang="0">
                  <a:pos x="T4" y="T5"/>
                </a:cxn>
                <a:cxn ang="0">
                  <a:pos x="T6" y="T7"/>
                </a:cxn>
                <a:cxn ang="0">
                  <a:pos x="T8" y="T9"/>
                </a:cxn>
              </a:cxnLst>
              <a:rect l="0" t="0" r="r" b="b"/>
              <a:pathLst>
                <a:path w="1076" h="535">
                  <a:moveTo>
                    <a:pt x="1075" y="0"/>
                  </a:moveTo>
                  <a:lnTo>
                    <a:pt x="1075" y="0"/>
                  </a:lnTo>
                  <a:cubicBezTo>
                    <a:pt x="713" y="354"/>
                    <a:pt x="323" y="518"/>
                    <a:pt x="0" y="399"/>
                  </a:cubicBezTo>
                  <a:cubicBezTo>
                    <a:pt x="361" y="534"/>
                    <a:pt x="361" y="534"/>
                    <a:pt x="361" y="534"/>
                  </a:cubicBezTo>
                  <a:cubicBezTo>
                    <a:pt x="611" y="482"/>
                    <a:pt x="861" y="290"/>
                    <a:pt x="1075" y="0"/>
                  </a:cubicBezTo>
                </a:path>
              </a:pathLst>
            </a:custGeom>
            <a:solidFill>
              <a:srgbClr val="E8463A"/>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96" name="Freeform 304"/>
            <p:cNvSpPr>
              <a:spLocks noChangeArrowheads="1"/>
            </p:cNvSpPr>
            <p:nvPr/>
          </p:nvSpPr>
          <p:spPr bwMode="auto">
            <a:xfrm>
              <a:off x="4978700" y="3661632"/>
              <a:ext cx="261696" cy="181608"/>
            </a:xfrm>
            <a:custGeom>
              <a:avLst/>
              <a:gdLst>
                <a:gd name="T0" fmla="*/ 1024 w 1025"/>
                <a:gd name="T1" fmla="*/ 710 h 711"/>
                <a:gd name="T2" fmla="*/ 0 w 1025"/>
                <a:gd name="T3" fmla="*/ 313 h 711"/>
                <a:gd name="T4" fmla="*/ 710 w 1025"/>
                <a:gd name="T5" fmla="*/ 0 h 711"/>
                <a:gd name="T6" fmla="*/ 1024 w 1025"/>
                <a:gd name="T7" fmla="*/ 710 h 711"/>
              </a:gdLst>
              <a:ahLst/>
              <a:cxnLst>
                <a:cxn ang="0">
                  <a:pos x="T0" y="T1"/>
                </a:cxn>
                <a:cxn ang="0">
                  <a:pos x="T2" y="T3"/>
                </a:cxn>
                <a:cxn ang="0">
                  <a:pos x="T4" y="T5"/>
                </a:cxn>
                <a:cxn ang="0">
                  <a:pos x="T6" y="T7"/>
                </a:cxn>
              </a:cxnLst>
              <a:rect l="0" t="0" r="r" b="b"/>
              <a:pathLst>
                <a:path w="1025" h="711">
                  <a:moveTo>
                    <a:pt x="1024" y="710"/>
                  </a:moveTo>
                  <a:lnTo>
                    <a:pt x="0" y="313"/>
                  </a:lnTo>
                  <a:lnTo>
                    <a:pt x="710" y="0"/>
                  </a:lnTo>
                  <a:lnTo>
                    <a:pt x="1024" y="710"/>
                  </a:lnTo>
                </a:path>
              </a:pathLst>
            </a:custGeom>
            <a:solidFill>
              <a:srgbClr val="FFAC6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97" name="Freeform 305"/>
            <p:cNvSpPr>
              <a:spLocks noChangeArrowheads="1"/>
            </p:cNvSpPr>
            <p:nvPr/>
          </p:nvSpPr>
          <p:spPr bwMode="auto">
            <a:xfrm>
              <a:off x="4865900" y="2750208"/>
              <a:ext cx="593328" cy="355320"/>
            </a:xfrm>
            <a:custGeom>
              <a:avLst/>
              <a:gdLst>
                <a:gd name="T0" fmla="*/ 816 w 2321"/>
                <a:gd name="T1" fmla="*/ 1389 h 1390"/>
                <a:gd name="T2" fmla="*/ 816 w 2321"/>
                <a:gd name="T3" fmla="*/ 1389 h 1390"/>
                <a:gd name="T4" fmla="*/ 2320 w 2321"/>
                <a:gd name="T5" fmla="*/ 454 h 1390"/>
                <a:gd name="T6" fmla="*/ 1475 w 2321"/>
                <a:gd name="T7" fmla="*/ 140 h 1390"/>
                <a:gd name="T8" fmla="*/ 1475 w 2321"/>
                <a:gd name="T9" fmla="*/ 140 h 1390"/>
                <a:gd name="T10" fmla="*/ 0 w 2321"/>
                <a:gd name="T11" fmla="*/ 1088 h 1390"/>
                <a:gd name="T12" fmla="*/ 816 w 2321"/>
                <a:gd name="T13" fmla="*/ 1389 h 1390"/>
              </a:gdLst>
              <a:ahLst/>
              <a:cxnLst>
                <a:cxn ang="0">
                  <a:pos x="T0" y="T1"/>
                </a:cxn>
                <a:cxn ang="0">
                  <a:pos x="T2" y="T3"/>
                </a:cxn>
                <a:cxn ang="0">
                  <a:pos x="T4" y="T5"/>
                </a:cxn>
                <a:cxn ang="0">
                  <a:pos x="T6" y="T7"/>
                </a:cxn>
                <a:cxn ang="0">
                  <a:pos x="T8" y="T9"/>
                </a:cxn>
                <a:cxn ang="0">
                  <a:pos x="T10" y="T11"/>
                </a:cxn>
                <a:cxn ang="0">
                  <a:pos x="T12" y="T13"/>
                </a:cxn>
              </a:cxnLst>
              <a:rect l="0" t="0" r="r" b="b"/>
              <a:pathLst>
                <a:path w="2321" h="1390">
                  <a:moveTo>
                    <a:pt x="816" y="1389"/>
                  </a:moveTo>
                  <a:lnTo>
                    <a:pt x="816" y="1389"/>
                  </a:lnTo>
                  <a:cubicBezTo>
                    <a:pt x="1267" y="681"/>
                    <a:pt x="1863" y="284"/>
                    <a:pt x="2320" y="454"/>
                  </a:cubicBezTo>
                  <a:cubicBezTo>
                    <a:pt x="1475" y="140"/>
                    <a:pt x="1475" y="140"/>
                    <a:pt x="1475" y="140"/>
                  </a:cubicBezTo>
                  <a:lnTo>
                    <a:pt x="1475" y="140"/>
                  </a:lnTo>
                  <a:cubicBezTo>
                    <a:pt x="1024" y="0"/>
                    <a:pt x="445" y="393"/>
                    <a:pt x="0" y="1088"/>
                  </a:cubicBezTo>
                  <a:lnTo>
                    <a:pt x="816" y="1389"/>
                  </a:lnTo>
                </a:path>
              </a:pathLst>
            </a:custGeom>
            <a:solidFill>
              <a:srgbClr val="313D3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98" name="Freeform 306"/>
            <p:cNvSpPr>
              <a:spLocks noChangeArrowheads="1"/>
            </p:cNvSpPr>
            <p:nvPr/>
          </p:nvSpPr>
          <p:spPr bwMode="auto">
            <a:xfrm>
              <a:off x="5183996" y="2831424"/>
              <a:ext cx="276360" cy="136488"/>
            </a:xfrm>
            <a:custGeom>
              <a:avLst/>
              <a:gdLst>
                <a:gd name="T0" fmla="*/ 0 w 1079"/>
                <a:gd name="T1" fmla="*/ 534 h 535"/>
                <a:gd name="T2" fmla="*/ 0 w 1079"/>
                <a:gd name="T3" fmla="*/ 534 h 535"/>
                <a:gd name="T4" fmla="*/ 1078 w 1079"/>
                <a:gd name="T5" fmla="*/ 134 h 535"/>
                <a:gd name="T6" fmla="*/ 714 w 1079"/>
                <a:gd name="T7" fmla="*/ 0 h 535"/>
                <a:gd name="T8" fmla="*/ 0 w 1079"/>
                <a:gd name="T9" fmla="*/ 534 h 535"/>
              </a:gdLst>
              <a:ahLst/>
              <a:cxnLst>
                <a:cxn ang="0">
                  <a:pos x="T0" y="T1"/>
                </a:cxn>
                <a:cxn ang="0">
                  <a:pos x="T2" y="T3"/>
                </a:cxn>
                <a:cxn ang="0">
                  <a:pos x="T4" y="T5"/>
                </a:cxn>
                <a:cxn ang="0">
                  <a:pos x="T6" y="T7"/>
                </a:cxn>
                <a:cxn ang="0">
                  <a:pos x="T8" y="T9"/>
                </a:cxn>
              </a:cxnLst>
              <a:rect l="0" t="0" r="r" b="b"/>
              <a:pathLst>
                <a:path w="1079" h="535">
                  <a:moveTo>
                    <a:pt x="0" y="534"/>
                  </a:moveTo>
                  <a:lnTo>
                    <a:pt x="0" y="534"/>
                  </a:lnTo>
                  <a:cubicBezTo>
                    <a:pt x="361" y="176"/>
                    <a:pt x="755" y="12"/>
                    <a:pt x="1078" y="134"/>
                  </a:cubicBezTo>
                  <a:cubicBezTo>
                    <a:pt x="714" y="0"/>
                    <a:pt x="714" y="0"/>
                    <a:pt x="714" y="0"/>
                  </a:cubicBezTo>
                  <a:cubicBezTo>
                    <a:pt x="464" y="51"/>
                    <a:pt x="217" y="243"/>
                    <a:pt x="0" y="534"/>
                  </a:cubicBezTo>
                </a:path>
              </a:pathLst>
            </a:custGeom>
            <a:solidFill>
              <a:srgbClr val="627B7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99" name="Freeform 307"/>
            <p:cNvSpPr>
              <a:spLocks noChangeArrowheads="1"/>
            </p:cNvSpPr>
            <p:nvPr/>
          </p:nvSpPr>
          <p:spPr bwMode="auto">
            <a:xfrm>
              <a:off x="4848980" y="3009648"/>
              <a:ext cx="249288" cy="175968"/>
            </a:xfrm>
            <a:custGeom>
              <a:avLst/>
              <a:gdLst>
                <a:gd name="T0" fmla="*/ 0 w 974"/>
                <a:gd name="T1" fmla="*/ 0 h 689"/>
                <a:gd name="T2" fmla="*/ 973 w 974"/>
                <a:gd name="T3" fmla="*/ 404 h 689"/>
                <a:gd name="T4" fmla="*/ 285 w 974"/>
                <a:gd name="T5" fmla="*/ 688 h 689"/>
                <a:gd name="T6" fmla="*/ 0 w 974"/>
                <a:gd name="T7" fmla="*/ 0 h 689"/>
              </a:gdLst>
              <a:ahLst/>
              <a:cxnLst>
                <a:cxn ang="0">
                  <a:pos x="T0" y="T1"/>
                </a:cxn>
                <a:cxn ang="0">
                  <a:pos x="T2" y="T3"/>
                </a:cxn>
                <a:cxn ang="0">
                  <a:pos x="T4" y="T5"/>
                </a:cxn>
                <a:cxn ang="0">
                  <a:pos x="T6" y="T7"/>
                </a:cxn>
              </a:cxnLst>
              <a:rect l="0" t="0" r="r" b="b"/>
              <a:pathLst>
                <a:path w="974" h="689">
                  <a:moveTo>
                    <a:pt x="0" y="0"/>
                  </a:moveTo>
                  <a:lnTo>
                    <a:pt x="973" y="404"/>
                  </a:lnTo>
                  <a:lnTo>
                    <a:pt x="285" y="688"/>
                  </a:lnTo>
                  <a:lnTo>
                    <a:pt x="0" y="0"/>
                  </a:lnTo>
                </a:path>
              </a:pathLst>
            </a:custGeom>
            <a:solidFill>
              <a:srgbClr val="313D3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00" name="Freeform 5"/>
            <p:cNvSpPr>
              <a:spLocks noChangeArrowheads="1"/>
            </p:cNvSpPr>
            <p:nvPr/>
          </p:nvSpPr>
          <p:spPr bwMode="auto">
            <a:xfrm>
              <a:off x="9142412" y="1956600"/>
              <a:ext cx="1188912" cy="569640"/>
            </a:xfrm>
            <a:custGeom>
              <a:avLst/>
              <a:gdLst>
                <a:gd name="T0" fmla="*/ 0 w 4648"/>
                <a:gd name="T1" fmla="*/ 1594 h 2225"/>
                <a:gd name="T2" fmla="*/ 0 w 4648"/>
                <a:gd name="T3" fmla="*/ 1594 h 2225"/>
                <a:gd name="T4" fmla="*/ 675 w 4648"/>
                <a:gd name="T5" fmla="*/ 963 h 2225"/>
                <a:gd name="T6" fmla="*/ 794 w 4648"/>
                <a:gd name="T7" fmla="*/ 973 h 2225"/>
                <a:gd name="T8" fmla="*/ 791 w 4648"/>
                <a:gd name="T9" fmla="*/ 966 h 2225"/>
                <a:gd name="T10" fmla="*/ 1466 w 4648"/>
                <a:gd name="T11" fmla="*/ 336 h 2225"/>
                <a:gd name="T12" fmla="*/ 1706 w 4648"/>
                <a:gd name="T13" fmla="*/ 378 h 2225"/>
                <a:gd name="T14" fmla="*/ 2323 w 4648"/>
                <a:gd name="T15" fmla="*/ 0 h 2225"/>
                <a:gd name="T16" fmla="*/ 2941 w 4648"/>
                <a:gd name="T17" fmla="*/ 378 h 2225"/>
                <a:gd name="T18" fmla="*/ 3181 w 4648"/>
                <a:gd name="T19" fmla="*/ 336 h 2225"/>
                <a:gd name="T20" fmla="*/ 3856 w 4648"/>
                <a:gd name="T21" fmla="*/ 966 h 2225"/>
                <a:gd name="T22" fmla="*/ 3856 w 4648"/>
                <a:gd name="T23" fmla="*/ 973 h 2225"/>
                <a:gd name="T24" fmla="*/ 3972 w 4648"/>
                <a:gd name="T25" fmla="*/ 963 h 2225"/>
                <a:gd name="T26" fmla="*/ 4647 w 4648"/>
                <a:gd name="T27" fmla="*/ 1594 h 2225"/>
                <a:gd name="T28" fmla="*/ 4023 w 4648"/>
                <a:gd name="T29" fmla="*/ 2221 h 2225"/>
                <a:gd name="T30" fmla="*/ 4023 w 4648"/>
                <a:gd name="T31" fmla="*/ 2224 h 2225"/>
                <a:gd name="T32" fmla="*/ 653 w 4648"/>
                <a:gd name="T33" fmla="*/ 2224 h 2225"/>
                <a:gd name="T34" fmla="*/ 653 w 4648"/>
                <a:gd name="T35" fmla="*/ 2224 h 2225"/>
                <a:gd name="T36" fmla="*/ 0 w 4648"/>
                <a:gd name="T37" fmla="*/ 159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48" h="2225">
                  <a:moveTo>
                    <a:pt x="0" y="1594"/>
                  </a:moveTo>
                  <a:lnTo>
                    <a:pt x="0" y="1594"/>
                  </a:lnTo>
                  <a:cubicBezTo>
                    <a:pt x="0" y="1245"/>
                    <a:pt x="304" y="963"/>
                    <a:pt x="675" y="963"/>
                  </a:cubicBezTo>
                  <a:cubicBezTo>
                    <a:pt x="717" y="963"/>
                    <a:pt x="755" y="966"/>
                    <a:pt x="794" y="973"/>
                  </a:cubicBezTo>
                  <a:cubicBezTo>
                    <a:pt x="794" y="970"/>
                    <a:pt x="791" y="970"/>
                    <a:pt x="791" y="966"/>
                  </a:cubicBezTo>
                  <a:cubicBezTo>
                    <a:pt x="791" y="618"/>
                    <a:pt x="1095" y="336"/>
                    <a:pt x="1466" y="336"/>
                  </a:cubicBezTo>
                  <a:cubicBezTo>
                    <a:pt x="1552" y="336"/>
                    <a:pt x="1632" y="352"/>
                    <a:pt x="1706" y="378"/>
                  </a:cubicBezTo>
                  <a:cubicBezTo>
                    <a:pt x="1811" y="157"/>
                    <a:pt x="2048" y="0"/>
                    <a:pt x="2323" y="0"/>
                  </a:cubicBezTo>
                  <a:cubicBezTo>
                    <a:pt x="2602" y="0"/>
                    <a:pt x="2839" y="157"/>
                    <a:pt x="2941" y="378"/>
                  </a:cubicBezTo>
                  <a:cubicBezTo>
                    <a:pt x="3018" y="352"/>
                    <a:pt x="3098" y="336"/>
                    <a:pt x="3181" y="336"/>
                  </a:cubicBezTo>
                  <a:cubicBezTo>
                    <a:pt x="3556" y="336"/>
                    <a:pt x="3856" y="618"/>
                    <a:pt x="3856" y="966"/>
                  </a:cubicBezTo>
                  <a:cubicBezTo>
                    <a:pt x="3856" y="970"/>
                    <a:pt x="3856" y="970"/>
                    <a:pt x="3856" y="973"/>
                  </a:cubicBezTo>
                  <a:cubicBezTo>
                    <a:pt x="3895" y="966"/>
                    <a:pt x="3933" y="963"/>
                    <a:pt x="3972" y="963"/>
                  </a:cubicBezTo>
                  <a:cubicBezTo>
                    <a:pt x="4346" y="963"/>
                    <a:pt x="4647" y="1245"/>
                    <a:pt x="4647" y="1594"/>
                  </a:cubicBezTo>
                  <a:cubicBezTo>
                    <a:pt x="4647" y="1927"/>
                    <a:pt x="4372" y="2199"/>
                    <a:pt x="4023" y="2221"/>
                  </a:cubicBezTo>
                  <a:cubicBezTo>
                    <a:pt x="4023" y="2224"/>
                    <a:pt x="4023" y="2224"/>
                    <a:pt x="4023" y="2224"/>
                  </a:cubicBezTo>
                  <a:cubicBezTo>
                    <a:pt x="653" y="2224"/>
                    <a:pt x="653" y="2224"/>
                    <a:pt x="653" y="2224"/>
                  </a:cubicBezTo>
                  <a:lnTo>
                    <a:pt x="653" y="2224"/>
                  </a:lnTo>
                  <a:cubicBezTo>
                    <a:pt x="291" y="2211"/>
                    <a:pt x="0" y="1933"/>
                    <a:pt x="0" y="1594"/>
                  </a:cubicBez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01" name="Freeform 6"/>
            <p:cNvSpPr>
              <a:spLocks noChangeArrowheads="1"/>
            </p:cNvSpPr>
            <p:nvPr/>
          </p:nvSpPr>
          <p:spPr bwMode="auto">
            <a:xfrm>
              <a:off x="9960212" y="2300640"/>
              <a:ext cx="371112" cy="225600"/>
            </a:xfrm>
            <a:custGeom>
              <a:avLst/>
              <a:gdLst>
                <a:gd name="T0" fmla="*/ 509 w 1451"/>
                <a:gd name="T1" fmla="*/ 483 h 881"/>
                <a:gd name="T2" fmla="*/ 509 w 1451"/>
                <a:gd name="T3" fmla="*/ 483 h 881"/>
                <a:gd name="T4" fmla="*/ 599 w 1451"/>
                <a:gd name="T5" fmla="*/ 490 h 881"/>
                <a:gd name="T6" fmla="*/ 599 w 1451"/>
                <a:gd name="T7" fmla="*/ 487 h 881"/>
                <a:gd name="T8" fmla="*/ 1120 w 1451"/>
                <a:gd name="T9" fmla="*/ 0 h 881"/>
                <a:gd name="T10" fmla="*/ 1431 w 1451"/>
                <a:gd name="T11" fmla="*/ 96 h 881"/>
                <a:gd name="T12" fmla="*/ 1450 w 1451"/>
                <a:gd name="T13" fmla="*/ 250 h 881"/>
                <a:gd name="T14" fmla="*/ 826 w 1451"/>
                <a:gd name="T15" fmla="*/ 877 h 881"/>
                <a:gd name="T16" fmla="*/ 826 w 1451"/>
                <a:gd name="T17" fmla="*/ 880 h 881"/>
                <a:gd name="T18" fmla="*/ 0 w 1451"/>
                <a:gd name="T19" fmla="*/ 880 h 881"/>
                <a:gd name="T20" fmla="*/ 509 w 1451"/>
                <a:gd name="T21" fmla="*/ 483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1" h="881">
                  <a:moveTo>
                    <a:pt x="509" y="483"/>
                  </a:moveTo>
                  <a:lnTo>
                    <a:pt x="509" y="483"/>
                  </a:lnTo>
                  <a:cubicBezTo>
                    <a:pt x="541" y="483"/>
                    <a:pt x="570" y="487"/>
                    <a:pt x="599" y="490"/>
                  </a:cubicBezTo>
                  <a:cubicBezTo>
                    <a:pt x="599" y="490"/>
                    <a:pt x="599" y="490"/>
                    <a:pt x="599" y="487"/>
                  </a:cubicBezTo>
                  <a:cubicBezTo>
                    <a:pt x="599" y="218"/>
                    <a:pt x="832" y="0"/>
                    <a:pt x="1120" y="0"/>
                  </a:cubicBezTo>
                  <a:cubicBezTo>
                    <a:pt x="1236" y="0"/>
                    <a:pt x="1344" y="35"/>
                    <a:pt x="1431" y="96"/>
                  </a:cubicBezTo>
                  <a:cubicBezTo>
                    <a:pt x="1444" y="147"/>
                    <a:pt x="1450" y="195"/>
                    <a:pt x="1450" y="250"/>
                  </a:cubicBezTo>
                  <a:cubicBezTo>
                    <a:pt x="1450" y="583"/>
                    <a:pt x="1175" y="855"/>
                    <a:pt x="826" y="877"/>
                  </a:cubicBezTo>
                  <a:cubicBezTo>
                    <a:pt x="826" y="880"/>
                    <a:pt x="826" y="880"/>
                    <a:pt x="826" y="880"/>
                  </a:cubicBezTo>
                  <a:cubicBezTo>
                    <a:pt x="0" y="880"/>
                    <a:pt x="0" y="880"/>
                    <a:pt x="0" y="880"/>
                  </a:cubicBezTo>
                  <a:cubicBezTo>
                    <a:pt x="45" y="653"/>
                    <a:pt x="256" y="483"/>
                    <a:pt x="509" y="483"/>
                  </a:cubicBezTo>
                </a:path>
              </a:pathLst>
            </a:custGeom>
            <a:solidFill>
              <a:srgbClr val="BBCAD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02" name="Freeform 7"/>
            <p:cNvSpPr>
              <a:spLocks noChangeArrowheads="1"/>
            </p:cNvSpPr>
            <p:nvPr/>
          </p:nvSpPr>
          <p:spPr bwMode="auto">
            <a:xfrm>
              <a:off x="10008716" y="2363808"/>
              <a:ext cx="820056" cy="372240"/>
            </a:xfrm>
            <a:custGeom>
              <a:avLst/>
              <a:gdLst>
                <a:gd name="T0" fmla="*/ 0 w 3205"/>
                <a:gd name="T1" fmla="*/ 966 h 1454"/>
                <a:gd name="T2" fmla="*/ 0 w 3205"/>
                <a:gd name="T3" fmla="*/ 966 h 1454"/>
                <a:gd name="T4" fmla="*/ 522 w 3205"/>
                <a:gd name="T5" fmla="*/ 480 h 1454"/>
                <a:gd name="T6" fmla="*/ 611 w 3205"/>
                <a:gd name="T7" fmla="*/ 489 h 1454"/>
                <a:gd name="T8" fmla="*/ 611 w 3205"/>
                <a:gd name="T9" fmla="*/ 486 h 1454"/>
                <a:gd name="T10" fmla="*/ 1133 w 3205"/>
                <a:gd name="T11" fmla="*/ 0 h 1454"/>
                <a:gd name="T12" fmla="*/ 1604 w 3205"/>
                <a:gd name="T13" fmla="*/ 278 h 1454"/>
                <a:gd name="T14" fmla="*/ 2071 w 3205"/>
                <a:gd name="T15" fmla="*/ 0 h 1454"/>
                <a:gd name="T16" fmla="*/ 2593 w 3205"/>
                <a:gd name="T17" fmla="*/ 486 h 1454"/>
                <a:gd name="T18" fmla="*/ 2593 w 3205"/>
                <a:gd name="T19" fmla="*/ 489 h 1454"/>
                <a:gd name="T20" fmla="*/ 2682 w 3205"/>
                <a:gd name="T21" fmla="*/ 480 h 1454"/>
                <a:gd name="T22" fmla="*/ 3204 w 3205"/>
                <a:gd name="T23" fmla="*/ 966 h 1454"/>
                <a:gd name="T24" fmla="*/ 2721 w 3205"/>
                <a:gd name="T25" fmla="*/ 1453 h 1454"/>
                <a:gd name="T26" fmla="*/ 2721 w 3205"/>
                <a:gd name="T27" fmla="*/ 1453 h 1454"/>
                <a:gd name="T28" fmla="*/ 506 w 3205"/>
                <a:gd name="T29" fmla="*/ 1453 h 1454"/>
                <a:gd name="T30" fmla="*/ 506 w 3205"/>
                <a:gd name="T31" fmla="*/ 1453 h 1454"/>
                <a:gd name="T32" fmla="*/ 0 w 3205"/>
                <a:gd name="T33" fmla="*/ 966 h 1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5" h="1454">
                  <a:moveTo>
                    <a:pt x="0" y="966"/>
                  </a:moveTo>
                  <a:lnTo>
                    <a:pt x="0" y="966"/>
                  </a:lnTo>
                  <a:cubicBezTo>
                    <a:pt x="0" y="697"/>
                    <a:pt x="234" y="480"/>
                    <a:pt x="522" y="480"/>
                  </a:cubicBezTo>
                  <a:cubicBezTo>
                    <a:pt x="554" y="480"/>
                    <a:pt x="583" y="483"/>
                    <a:pt x="611" y="489"/>
                  </a:cubicBezTo>
                  <a:cubicBezTo>
                    <a:pt x="611" y="486"/>
                    <a:pt x="611" y="486"/>
                    <a:pt x="611" y="486"/>
                  </a:cubicBezTo>
                  <a:cubicBezTo>
                    <a:pt x="611" y="217"/>
                    <a:pt x="845" y="0"/>
                    <a:pt x="1133" y="0"/>
                  </a:cubicBezTo>
                  <a:cubicBezTo>
                    <a:pt x="1341" y="0"/>
                    <a:pt x="1517" y="112"/>
                    <a:pt x="1604" y="278"/>
                  </a:cubicBezTo>
                  <a:cubicBezTo>
                    <a:pt x="1687" y="112"/>
                    <a:pt x="1866" y="0"/>
                    <a:pt x="2071" y="0"/>
                  </a:cubicBezTo>
                  <a:cubicBezTo>
                    <a:pt x="2359" y="0"/>
                    <a:pt x="2593" y="217"/>
                    <a:pt x="2593" y="486"/>
                  </a:cubicBezTo>
                  <a:cubicBezTo>
                    <a:pt x="2593" y="486"/>
                    <a:pt x="2593" y="486"/>
                    <a:pt x="2593" y="489"/>
                  </a:cubicBezTo>
                  <a:cubicBezTo>
                    <a:pt x="2621" y="483"/>
                    <a:pt x="2650" y="480"/>
                    <a:pt x="2682" y="480"/>
                  </a:cubicBezTo>
                  <a:cubicBezTo>
                    <a:pt x="2970" y="480"/>
                    <a:pt x="3204" y="697"/>
                    <a:pt x="3204" y="966"/>
                  </a:cubicBezTo>
                  <a:cubicBezTo>
                    <a:pt x="3204" y="1225"/>
                    <a:pt x="2989" y="1433"/>
                    <a:pt x="2721" y="1453"/>
                  </a:cubicBezTo>
                  <a:lnTo>
                    <a:pt x="2721" y="1453"/>
                  </a:lnTo>
                  <a:cubicBezTo>
                    <a:pt x="506" y="1453"/>
                    <a:pt x="506" y="1453"/>
                    <a:pt x="506" y="1453"/>
                  </a:cubicBezTo>
                  <a:lnTo>
                    <a:pt x="506" y="1453"/>
                  </a:lnTo>
                  <a:cubicBezTo>
                    <a:pt x="224" y="1446"/>
                    <a:pt x="0" y="1232"/>
                    <a:pt x="0" y="966"/>
                  </a:cubicBez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2" name="Title 1"/>
          <p:cNvSpPr>
            <a:spLocks noGrp="1"/>
          </p:cNvSpPr>
          <p:nvPr>
            <p:ph type="title"/>
          </p:nvPr>
        </p:nvSpPr>
        <p:spPr/>
        <p:txBody>
          <a:bodyPr/>
          <a:lstStyle/>
          <a:p>
            <a:r>
              <a:rPr lang="en-US" smtClean="0"/>
              <a:t>Click to edit Master title style</a:t>
            </a:r>
            <a:endParaRPr dirty="0"/>
          </a:p>
        </p:txBody>
      </p:sp>
      <p:sp>
        <p:nvSpPr>
          <p:cNvPr id="4" name="Date Placeholder 3"/>
          <p:cNvSpPr>
            <a:spLocks noGrp="1"/>
          </p:cNvSpPr>
          <p:nvPr>
            <p:ph type="dt" sz="half" idx="10"/>
          </p:nvPr>
        </p:nvSpPr>
        <p:spPr/>
        <p:txBody>
          <a:bodyPr/>
          <a:lstStyle/>
          <a:p>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C51EAA63-D034-42AE-91FA-B13B9518C7BE}" type="slidenum">
              <a:rPr/>
              <a:t>‹#›</a:t>
            </a:fld>
            <a:endParaRPr dirty="0"/>
          </a:p>
        </p:txBody>
      </p:sp>
      <p:grpSp>
        <p:nvGrpSpPr>
          <p:cNvPr id="416" name="Group 415"/>
          <p:cNvGrpSpPr/>
          <p:nvPr userDrawn="1"/>
        </p:nvGrpSpPr>
        <p:grpSpPr>
          <a:xfrm>
            <a:off x="-285" y="0"/>
            <a:ext cx="12189400" cy="6858000"/>
            <a:chOff x="-287" y="0"/>
            <a:chExt cx="12189399" cy="6858000"/>
          </a:xfrm>
        </p:grpSpPr>
        <p:sp>
          <p:nvSpPr>
            <p:cNvPr id="417" name="Rectangle 416"/>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418" name="Rectangle 417"/>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419" name="Rectangle 418"/>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420" name="Rectangle 419"/>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pic>
        <p:nvPicPr>
          <p:cNvPr id="415" name="Picture 414" descr="1.5X red tab for PPT.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a:off x="531812" y="6268263"/>
            <a:ext cx="1610255" cy="589743"/>
          </a:xfrm>
          <a:prstGeom prst="rect">
            <a:avLst/>
          </a:prstGeom>
        </p:spPr>
      </p:pic>
      <p:sp>
        <p:nvSpPr>
          <p:cNvPr id="423" name="Slide Number Placeholder 5"/>
          <p:cNvSpPr txBox="1">
            <a:spLocks/>
          </p:cNvSpPr>
          <p:nvPr userDrawn="1"/>
        </p:nvSpPr>
        <p:spPr>
          <a:xfrm>
            <a:off x="11276012" y="6556248"/>
            <a:ext cx="381661" cy="182880"/>
          </a:xfrm>
          <a:prstGeom prst="rect">
            <a:avLst/>
          </a:prstGeom>
        </p:spPr>
        <p:txBody>
          <a:bodyPr vert="horz" wrap="none" lIns="0" tIns="0" rIns="0" bIns="0" rtlCol="0" anchor="ctr"/>
          <a:lstStyle>
            <a:defPPr>
              <a:defRPr lang="en-US"/>
            </a:defPPr>
            <a:lvl1pPr marL="0" algn="r" defTabSz="914400" rtl="0" eaLnBrk="1" latinLnBrk="0" hangingPunct="1">
              <a:defRPr sz="800" kern="1200">
                <a:solidFill>
                  <a:schemeClr val="tx1">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n-US" smtClean="0"/>
              <a:pPr/>
              <a:t>‹#›</a:t>
            </a:fld>
            <a:endParaRPr lang="en-US" dirty="0"/>
          </a:p>
        </p:txBody>
      </p:sp>
      <p:sp>
        <p:nvSpPr>
          <p:cNvPr id="424" name="TextBox 423"/>
          <p:cNvSpPr txBox="1"/>
          <p:nvPr userDrawn="1"/>
        </p:nvSpPr>
        <p:spPr>
          <a:xfrm>
            <a:off x="5989642"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a:t>
            </a:r>
            <a:r>
              <a:rPr sz="800" dirty="0" smtClean="0">
                <a:solidFill>
                  <a:schemeClr val="tx1">
                    <a:lumMod val="60000"/>
                    <a:lumOff val="40000"/>
                  </a:schemeClr>
                </a:solidFill>
              </a:rPr>
              <a:t>201</a:t>
            </a:r>
            <a:r>
              <a:rPr lang="en-US" sz="800" dirty="0" smtClean="0">
                <a:solidFill>
                  <a:schemeClr val="tx1">
                    <a:lumMod val="60000"/>
                    <a:lumOff val="40000"/>
                  </a:schemeClr>
                </a:solidFill>
              </a:rPr>
              <a:t>5</a:t>
            </a:r>
            <a:r>
              <a:rPr sz="800" dirty="0" smtClean="0">
                <a:solidFill>
                  <a:schemeClr val="tx1">
                    <a:lumMod val="60000"/>
                    <a:lumOff val="40000"/>
                  </a:schemeClr>
                </a:solidFill>
              </a:rPr>
              <a:t> </a:t>
            </a:r>
            <a:r>
              <a:rPr sz="800" dirty="0">
                <a:solidFill>
                  <a:schemeClr val="tx1">
                    <a:lumMod val="60000"/>
                    <a:lumOff val="40000"/>
                  </a:schemeClr>
                </a:solidFill>
              </a:rPr>
              <a:t>Oracle and/or its affiliates. All rights reserved</a:t>
            </a:r>
            <a:r>
              <a:rPr sz="800" dirty="0" smtClean="0">
                <a:solidFill>
                  <a:schemeClr val="tx1">
                    <a:lumMod val="60000"/>
                    <a:lumOff val="40000"/>
                  </a:schemeClr>
                </a:solidFill>
              </a:rPr>
              <a:t>.</a:t>
            </a:r>
            <a:r>
              <a:rPr lang="en-US" sz="800" dirty="0" smtClean="0">
                <a:solidFill>
                  <a:schemeClr val="tx1">
                    <a:lumMod val="60000"/>
                    <a:lumOff val="40000"/>
                  </a:schemeClr>
                </a:solidFill>
              </a:rPr>
              <a:t> </a:t>
            </a:r>
            <a:endParaRPr sz="800" dirty="0">
              <a:solidFill>
                <a:schemeClr val="tx1">
                  <a:lumMod val="60000"/>
                  <a:lumOff val="40000"/>
                </a:schemeClr>
              </a:solidFill>
            </a:endParaRPr>
          </a:p>
        </p:txBody>
      </p:sp>
    </p:spTree>
    <p:extLst>
      <p:ext uri="{BB962C8B-B14F-4D97-AF65-F5344CB8AC3E}">
        <p14:creationId xmlns:p14="http://schemas.microsoft.com/office/powerpoint/2010/main" val="1679300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1_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5557664"/>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0000167-0F26-4B6A-8487-E41D7600D235}" type="datetime1">
              <a:rPr lang="en-US" smtClean="0">
                <a:solidFill>
                  <a:srgbClr val="5F5F5F">
                    <a:lumMod val="60000"/>
                    <a:lumOff val="40000"/>
                  </a:srgbClr>
                </a:solidFill>
                <a:latin typeface="Calibri"/>
              </a:rPr>
              <a:pPr/>
              <a:t>9/11/2015</a:t>
            </a:fld>
            <a:endParaRPr dirty="0">
              <a:solidFill>
                <a:srgbClr val="5F5F5F">
                  <a:lumMod val="60000"/>
                  <a:lumOff val="40000"/>
                </a:srgbClr>
              </a:solidFill>
              <a:latin typeface="Calibri"/>
            </a:endParaRPr>
          </a:p>
        </p:txBody>
      </p:sp>
      <p:sp>
        <p:nvSpPr>
          <p:cNvPr id="4" name="Footer Placeholder 3"/>
          <p:cNvSpPr>
            <a:spLocks noGrp="1"/>
          </p:cNvSpPr>
          <p:nvPr>
            <p:ph type="ftr" sz="quarter" idx="11"/>
          </p:nvPr>
        </p:nvSpPr>
        <p:spPr/>
        <p:txBody>
          <a:bodyPr/>
          <a:lstStyle/>
          <a:p>
            <a:r>
              <a:rPr lang="en-US" smtClean="0">
                <a:solidFill>
                  <a:srgbClr val="5F5F5F">
                    <a:lumMod val="60000"/>
                    <a:lumOff val="40000"/>
                  </a:srgbClr>
                </a:solidFill>
                <a:latin typeface="Calibri"/>
              </a:rPr>
              <a:t>Oracle Confidential – Highly Restricted</a:t>
            </a:r>
            <a:endParaRPr dirty="0">
              <a:solidFill>
                <a:srgbClr val="5F5F5F">
                  <a:lumMod val="60000"/>
                  <a:lumOff val="40000"/>
                </a:srgbClr>
              </a:solidFill>
              <a:latin typeface="Calibri"/>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F5F5F">
                    <a:lumMod val="60000"/>
                    <a:lumOff val="40000"/>
                  </a:srgbClr>
                </a:solidFill>
                <a:latin typeface="Calibri"/>
              </a:rPr>
              <a:pPr/>
              <a:t>‹#›</a:t>
            </a:fld>
            <a:endParaRPr dirty="0">
              <a:solidFill>
                <a:srgbClr val="5F5F5F">
                  <a:lumMod val="60000"/>
                  <a:lumOff val="40000"/>
                </a:srgbClr>
              </a:solidFill>
              <a:latin typeface="Calibri"/>
            </a:endParaRP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15597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Title, Subtitle, and Content">
    <p:spTree>
      <p:nvGrpSpPr>
        <p:cNvPr id="1" name=""/>
        <p:cNvGrpSpPr/>
        <p:nvPr/>
      </p:nvGrpSpPr>
      <p:grpSpPr>
        <a:xfrm>
          <a:off x="0" y="0"/>
          <a:ext cx="0" cy="0"/>
          <a:chOff x="0" y="0"/>
          <a:chExt cx="0" cy="0"/>
        </a:xfrm>
      </p:grpSpPr>
      <p:pic>
        <p:nvPicPr>
          <p:cNvPr id="4" name="Picture 3" descr="shutterstock_186791447.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0"/>
            <a:ext cx="11860188" cy="6858000"/>
          </a:xfrm>
          <a:prstGeom prst="rect">
            <a:avLst/>
          </a:prstGeom>
        </p:spPr>
      </p:pic>
      <p:sp>
        <p:nvSpPr>
          <p:cNvPr id="18" name="Rectangle 17"/>
          <p:cNvSpPr/>
          <p:nvPr userDrawn="1"/>
        </p:nvSpPr>
        <p:spPr bwMode="gray">
          <a:xfrm>
            <a:off x="0" y="3608"/>
            <a:ext cx="12188825" cy="6858000"/>
          </a:xfrm>
          <a:prstGeom prst="rect">
            <a:avLst/>
          </a:prstGeom>
          <a:solidFill>
            <a:srgbClr val="000000">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5" rIns="91428" bIns="45715" rtlCol="0" anchor="ctr"/>
          <a:lstStyle/>
          <a:p>
            <a:pPr algn="ctr" defTabSz="914400"/>
            <a:endParaRPr dirty="0">
              <a:solidFill>
                <a:srgbClr val="FFFFFF"/>
              </a:solidFill>
              <a:latin typeface="Calibri"/>
            </a:endParaRPr>
          </a:p>
        </p:txBody>
      </p:sp>
      <p:grpSp>
        <p:nvGrpSpPr>
          <p:cNvPr id="19" name="Group 18"/>
          <p:cNvGrpSpPr/>
          <p:nvPr userDrawn="1"/>
        </p:nvGrpSpPr>
        <p:grpSpPr bwMode="gray">
          <a:xfrm>
            <a:off x="-285" y="0"/>
            <a:ext cx="12189400" cy="6858000"/>
            <a:chOff x="-287" y="0"/>
            <a:chExt cx="12189399" cy="6858000"/>
          </a:xfrm>
        </p:grpSpPr>
        <p:sp>
          <p:nvSpPr>
            <p:cNvPr id="20" name="Rectangle 19"/>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dirty="0">
                <a:solidFill>
                  <a:srgbClr val="FFFFFF"/>
                </a:solidFill>
                <a:latin typeface="Calibri"/>
              </a:endParaRPr>
            </a:p>
          </p:txBody>
        </p:sp>
        <p:sp>
          <p:nvSpPr>
            <p:cNvPr id="21" name="Rectangle 20"/>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dirty="0">
                <a:solidFill>
                  <a:srgbClr val="FFFFFF"/>
                </a:solidFill>
                <a:latin typeface="Calibri"/>
              </a:endParaRPr>
            </a:p>
          </p:txBody>
        </p:sp>
        <p:sp>
          <p:nvSpPr>
            <p:cNvPr id="22" name="Rectangle 21"/>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dirty="0">
                <a:solidFill>
                  <a:srgbClr val="FFFFFF"/>
                </a:solidFill>
                <a:latin typeface="Calibri"/>
              </a:endParaRPr>
            </a:p>
          </p:txBody>
        </p:sp>
        <p:sp>
          <p:nvSpPr>
            <p:cNvPr id="23" name="Rectangle 22"/>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dirty="0">
                <a:solidFill>
                  <a:srgbClr val="FFFFFF"/>
                </a:solidFill>
                <a:latin typeface="Calibri"/>
              </a:endParaRPr>
            </a:p>
          </p:txBody>
        </p:sp>
      </p:grpSp>
      <p:pic>
        <p:nvPicPr>
          <p:cNvPr id="28" name="Picture 27" descr="1.5X red tab for PP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531812" y="6268267"/>
            <a:ext cx="1610255" cy="589743"/>
          </a:xfrm>
          <a:prstGeom prst="rect">
            <a:avLst/>
          </a:prstGeom>
        </p:spPr>
      </p:pic>
      <p:sp>
        <p:nvSpPr>
          <p:cNvPr id="24" name="Date Placeholder 3"/>
          <p:cNvSpPr>
            <a:spLocks noGrp="1"/>
          </p:cNvSpPr>
          <p:nvPr>
            <p:ph type="dt" sz="half" idx="2"/>
          </p:nvPr>
        </p:nvSpPr>
        <p:spPr bwMode="gray">
          <a:xfrm>
            <a:off x="4563214" y="6556248"/>
            <a:ext cx="1226398"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A03C77A4-CCBF-4C95-A356-3E5924147142}" type="datetime1">
              <a:rPr lang="en-US" smtClean="0">
                <a:solidFill>
                  <a:srgbClr val="5F5F5F">
                    <a:lumMod val="60000"/>
                    <a:lumOff val="40000"/>
                  </a:srgbClr>
                </a:solidFill>
                <a:latin typeface="Calibri"/>
              </a:rPr>
              <a:pPr/>
              <a:t>9/11/2015</a:t>
            </a:fld>
            <a:endParaRPr lang="en-IN" dirty="0">
              <a:solidFill>
                <a:srgbClr val="5F5F5F">
                  <a:lumMod val="60000"/>
                  <a:lumOff val="40000"/>
                </a:srgbClr>
              </a:solidFill>
              <a:latin typeface="Calibri"/>
            </a:endParaRPr>
          </a:p>
        </p:txBody>
      </p:sp>
      <p:sp>
        <p:nvSpPr>
          <p:cNvPr id="25" name="Footer Placeholder 4"/>
          <p:cNvSpPr>
            <a:spLocks noGrp="1"/>
          </p:cNvSpPr>
          <p:nvPr>
            <p:ph type="ftr" sz="quarter" idx="3"/>
          </p:nvPr>
        </p:nvSpPr>
        <p:spPr bwMode="gray">
          <a:xfrm>
            <a:off x="8777290" y="6556248"/>
            <a:ext cx="2498722" cy="182880"/>
          </a:xfrm>
          <a:prstGeom prst="rect">
            <a:avLst/>
          </a:prstGeom>
        </p:spPr>
        <p:txBody>
          <a:bodyPr vert="horz" wrap="none" lIns="0" tIns="0" rIns="0" bIns="0" rtlCol="0" anchor="ctr"/>
          <a:lstStyle>
            <a:lvl1pPr algn="l">
              <a:defRPr sz="800">
                <a:solidFill>
                  <a:schemeClr val="tx1">
                    <a:lumMod val="60000"/>
                    <a:lumOff val="40000"/>
                  </a:schemeClr>
                </a:solidFill>
              </a:defRPr>
            </a:lvl1pPr>
          </a:lstStyle>
          <a:p>
            <a:r>
              <a:rPr lang="en-US" smtClean="0">
                <a:solidFill>
                  <a:srgbClr val="5F5F5F">
                    <a:lumMod val="60000"/>
                    <a:lumOff val="40000"/>
                  </a:srgbClr>
                </a:solidFill>
                <a:latin typeface="Calibri"/>
              </a:rPr>
              <a:t>Oracle Confidential – Highly Restricted</a:t>
            </a:r>
            <a:endParaRPr lang="en-US" dirty="0">
              <a:solidFill>
                <a:srgbClr val="5F5F5F">
                  <a:lumMod val="60000"/>
                  <a:lumOff val="40000"/>
                </a:srgbClr>
              </a:solidFill>
              <a:latin typeface="Calibri"/>
            </a:endParaRPr>
          </a:p>
        </p:txBody>
      </p:sp>
      <p:sp>
        <p:nvSpPr>
          <p:cNvPr id="26" name="Slide Number Placeholder 5"/>
          <p:cNvSpPr>
            <a:spLocks noGrp="1"/>
          </p:cNvSpPr>
          <p:nvPr>
            <p:ph type="sldNum" sz="quarter" idx="4"/>
          </p:nvPr>
        </p:nvSpPr>
        <p:spPr bwMode="gray">
          <a:xfrm>
            <a:off x="11276012" y="6556248"/>
            <a:ext cx="381661"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C51EAA63-D034-42AE-91FA-B13B9518C7BE}" type="slidenum">
              <a:rPr lang="en-US" smtClean="0">
                <a:solidFill>
                  <a:srgbClr val="5F5F5F">
                    <a:lumMod val="60000"/>
                    <a:lumOff val="40000"/>
                  </a:srgbClr>
                </a:solidFill>
                <a:latin typeface="Calibri"/>
              </a:rPr>
              <a:pPr/>
              <a:t>‹#›</a:t>
            </a:fld>
            <a:endParaRPr lang="en-US" dirty="0">
              <a:solidFill>
                <a:srgbClr val="5F5F5F">
                  <a:lumMod val="60000"/>
                  <a:lumOff val="40000"/>
                </a:srgbClr>
              </a:solidFill>
              <a:latin typeface="Calibri"/>
            </a:endParaRPr>
          </a:p>
        </p:txBody>
      </p:sp>
      <p:sp>
        <p:nvSpPr>
          <p:cNvPr id="27" name="TextBox 26"/>
          <p:cNvSpPr txBox="1"/>
          <p:nvPr userDrawn="1"/>
        </p:nvSpPr>
        <p:spPr bwMode="gray">
          <a:xfrm>
            <a:off x="5989646" y="6556248"/>
            <a:ext cx="2787651" cy="182880"/>
          </a:xfrm>
          <a:prstGeom prst="rect">
            <a:avLst/>
          </a:prstGeom>
          <a:noFill/>
        </p:spPr>
        <p:txBody>
          <a:bodyPr wrap="none" lIns="0" tIns="0" rIns="0" bIns="0" rtlCol="0" anchor="ctr" anchorCtr="0">
            <a:noAutofit/>
          </a:bodyPr>
          <a:lstStyle/>
          <a:p>
            <a:pPr defTabSz="914400"/>
            <a:r>
              <a:rPr sz="800" dirty="0">
                <a:solidFill>
                  <a:srgbClr val="5F5F5F">
                    <a:lumMod val="60000"/>
                    <a:lumOff val="40000"/>
                  </a:srgbClr>
                </a:solidFill>
                <a:latin typeface="Calibri"/>
              </a:rPr>
              <a:t>Copyright © </a:t>
            </a:r>
            <a:r>
              <a:rPr sz="800" dirty="0" smtClean="0">
                <a:solidFill>
                  <a:srgbClr val="5F5F5F">
                    <a:lumMod val="60000"/>
                    <a:lumOff val="40000"/>
                  </a:srgbClr>
                </a:solidFill>
                <a:latin typeface="Calibri"/>
              </a:rPr>
              <a:t>201</a:t>
            </a:r>
            <a:r>
              <a:rPr lang="en-US" sz="800" dirty="0" smtClean="0">
                <a:solidFill>
                  <a:srgbClr val="5F5F5F">
                    <a:lumMod val="60000"/>
                    <a:lumOff val="40000"/>
                  </a:srgbClr>
                </a:solidFill>
                <a:latin typeface="Calibri"/>
              </a:rPr>
              <a:t>5</a:t>
            </a:r>
            <a:r>
              <a:rPr sz="800" dirty="0" smtClean="0">
                <a:solidFill>
                  <a:srgbClr val="5F5F5F">
                    <a:lumMod val="60000"/>
                    <a:lumOff val="40000"/>
                  </a:srgbClr>
                </a:solidFill>
                <a:latin typeface="Calibri"/>
              </a:rPr>
              <a:t> </a:t>
            </a:r>
            <a:r>
              <a:rPr sz="800" dirty="0">
                <a:solidFill>
                  <a:srgbClr val="5F5F5F">
                    <a:lumMod val="60000"/>
                    <a:lumOff val="40000"/>
                  </a:srgbClr>
                </a:solidFill>
                <a:latin typeface="Calibri"/>
              </a:rPr>
              <a:t>Oracle and/or its affiliates. All rights reserved</a:t>
            </a:r>
            <a:r>
              <a:rPr sz="800" dirty="0" smtClean="0">
                <a:solidFill>
                  <a:srgbClr val="5F5F5F">
                    <a:lumMod val="60000"/>
                    <a:lumOff val="40000"/>
                  </a:srgbClr>
                </a:solidFill>
                <a:latin typeface="Calibri"/>
              </a:rPr>
              <a:t>.</a:t>
            </a:r>
            <a:r>
              <a:rPr lang="en-US" sz="800" dirty="0" smtClean="0">
                <a:solidFill>
                  <a:srgbClr val="5F5F5F">
                    <a:lumMod val="60000"/>
                    <a:lumOff val="40000"/>
                  </a:srgbClr>
                </a:solidFill>
                <a:latin typeface="Calibri"/>
              </a:rPr>
              <a:t> </a:t>
            </a:r>
            <a:endParaRPr sz="800" dirty="0">
              <a:solidFill>
                <a:srgbClr val="5F5F5F">
                  <a:lumMod val="60000"/>
                  <a:lumOff val="40000"/>
                </a:srgbClr>
              </a:solidFill>
              <a:latin typeface="Calibri"/>
            </a:endParaRPr>
          </a:p>
        </p:txBody>
      </p:sp>
      <p:sp>
        <p:nvSpPr>
          <p:cNvPr id="17" name="Title 1"/>
          <p:cNvSpPr>
            <a:spLocks noGrp="1"/>
          </p:cNvSpPr>
          <p:nvPr>
            <p:ph type="title"/>
          </p:nvPr>
        </p:nvSpPr>
        <p:spPr>
          <a:xfrm>
            <a:off x="531816" y="406400"/>
            <a:ext cx="11125199" cy="889000"/>
          </a:xfrm>
        </p:spPr>
        <p:txBody>
          <a:bodyPr/>
          <a:lstStyle>
            <a:lvl1pPr>
              <a:defRPr>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26791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8F65614-4580-45E9-9409-2DB021E8678B}" type="datetime1">
              <a:rPr lang="en-US" smtClean="0">
                <a:solidFill>
                  <a:srgbClr val="5F5F5F">
                    <a:lumMod val="60000"/>
                    <a:lumOff val="40000"/>
                  </a:srgbClr>
                </a:solidFill>
                <a:latin typeface="Calibri"/>
              </a:rPr>
              <a:pPr/>
              <a:t>9/11/2015</a:t>
            </a:fld>
            <a:endParaRPr dirty="0">
              <a:solidFill>
                <a:srgbClr val="5F5F5F">
                  <a:lumMod val="60000"/>
                  <a:lumOff val="40000"/>
                </a:srgbClr>
              </a:solidFill>
              <a:latin typeface="Calibri"/>
            </a:endParaRPr>
          </a:p>
        </p:txBody>
      </p:sp>
      <p:sp>
        <p:nvSpPr>
          <p:cNvPr id="4" name="Footer Placeholder 3"/>
          <p:cNvSpPr>
            <a:spLocks noGrp="1"/>
          </p:cNvSpPr>
          <p:nvPr>
            <p:ph type="ftr" sz="quarter" idx="11"/>
          </p:nvPr>
        </p:nvSpPr>
        <p:spPr/>
        <p:txBody>
          <a:bodyPr/>
          <a:lstStyle/>
          <a:p>
            <a:r>
              <a:rPr lang="en-US" smtClean="0">
                <a:solidFill>
                  <a:srgbClr val="5F5F5F">
                    <a:lumMod val="60000"/>
                    <a:lumOff val="40000"/>
                  </a:srgbClr>
                </a:solidFill>
                <a:latin typeface="Calibri"/>
              </a:rPr>
              <a:t>Oracle Confidential – Highly Restricted</a:t>
            </a:r>
            <a:endParaRPr dirty="0">
              <a:solidFill>
                <a:srgbClr val="5F5F5F">
                  <a:lumMod val="60000"/>
                  <a:lumOff val="40000"/>
                </a:srgbClr>
              </a:solidFill>
              <a:latin typeface="Calibri"/>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F5F5F">
                    <a:lumMod val="60000"/>
                    <a:lumOff val="40000"/>
                  </a:srgbClr>
                </a:solidFill>
                <a:latin typeface="Calibri"/>
              </a:rPr>
              <a:pPr/>
              <a:t>‹#›</a:t>
            </a:fld>
            <a:endParaRPr dirty="0">
              <a:solidFill>
                <a:srgbClr val="5F5F5F">
                  <a:lumMod val="60000"/>
                  <a:lumOff val="40000"/>
                </a:srgbClr>
              </a:solidFill>
              <a:latin typeface="Calibri"/>
            </a:endParaRPr>
          </a:p>
        </p:txBody>
      </p:sp>
      <p:sp>
        <p:nvSpPr>
          <p:cNvPr id="2" name="Title 1"/>
          <p:cNvSpPr>
            <a:spLocks noGrp="1"/>
          </p:cNvSpPr>
          <p:nvPr>
            <p:ph type="title"/>
          </p:nvPr>
        </p:nvSpPr>
        <p:spPr/>
        <p:txBody>
          <a:bodyPr/>
          <a:lstStyle/>
          <a:p>
            <a:r>
              <a:rPr lang="en-US" smtClean="0"/>
              <a:t>Click to edit Master title style</a:t>
            </a:r>
            <a:endParaRPr lang="en-US"/>
          </a:p>
        </p:txBody>
      </p:sp>
      <p:grpSp>
        <p:nvGrpSpPr>
          <p:cNvPr id="6" name="Group 5"/>
          <p:cNvGrpSpPr/>
          <p:nvPr userDrawn="1"/>
        </p:nvGrpSpPr>
        <p:grpSpPr>
          <a:xfrm>
            <a:off x="188912" y="3657600"/>
            <a:ext cx="11816783" cy="2746220"/>
            <a:chOff x="188912" y="4004183"/>
            <a:chExt cx="11816783" cy="2399637"/>
          </a:xfrm>
        </p:grpSpPr>
        <p:sp>
          <p:nvSpPr>
            <p:cNvPr id="7" name="Rectangle 6"/>
            <p:cNvSpPr>
              <a:spLocks noChangeArrowheads="1"/>
            </p:cNvSpPr>
            <p:nvPr/>
          </p:nvSpPr>
          <p:spPr bwMode="gray">
            <a:xfrm>
              <a:off x="188912" y="4007986"/>
              <a:ext cx="11816783" cy="2395834"/>
            </a:xfrm>
            <a:prstGeom prst="rect">
              <a:avLst/>
            </a:prstGeom>
            <a:solidFill>
              <a:schemeClr val="accent6">
                <a:lumMod val="60000"/>
                <a:lumOff val="40000"/>
              </a:schemeClr>
            </a:solidFill>
            <a:ln w="9525">
              <a:noFill/>
              <a:miter lim="800000"/>
              <a:headEnd/>
              <a:tailEnd/>
            </a:ln>
          </p:spPr>
          <p:txBody>
            <a:bodyPr vert="horz" wrap="square" lIns="91440" tIns="45720" rIns="91440" bIns="45720" numCol="1" anchor="t" anchorCtr="0" compatLnSpc="1">
              <a:prstTxWarp prst="textNoShape">
                <a:avLst/>
              </a:prstTxWarp>
            </a:bodyPr>
            <a:lstStyle/>
            <a:p>
              <a:pPr defTabSz="914400"/>
              <a:endParaRPr lang="en-US" dirty="0">
                <a:solidFill>
                  <a:srgbClr val="5F5F5F"/>
                </a:solidFill>
                <a:latin typeface="Calibri"/>
              </a:endParaRPr>
            </a:p>
          </p:txBody>
        </p:sp>
        <p:sp>
          <p:nvSpPr>
            <p:cNvPr id="8" name="Freeform 7"/>
            <p:cNvSpPr>
              <a:spLocks/>
            </p:cNvSpPr>
            <p:nvPr/>
          </p:nvSpPr>
          <p:spPr bwMode="gray">
            <a:xfrm>
              <a:off x="5522678" y="4004183"/>
              <a:ext cx="3862311" cy="2392622"/>
            </a:xfrm>
            <a:custGeom>
              <a:avLst/>
              <a:gdLst/>
              <a:ahLst/>
              <a:cxnLst>
                <a:cxn ang="0">
                  <a:pos x="1882" y="1738"/>
                </a:cxn>
                <a:cxn ang="0">
                  <a:pos x="0" y="1738"/>
                </a:cxn>
                <a:cxn ang="0">
                  <a:pos x="840" y="0"/>
                </a:cxn>
                <a:cxn ang="0">
                  <a:pos x="1082" y="0"/>
                </a:cxn>
                <a:cxn ang="0">
                  <a:pos x="1882" y="1738"/>
                </a:cxn>
              </a:cxnLst>
              <a:rect l="0" t="0" r="r" b="b"/>
              <a:pathLst>
                <a:path w="1882" h="1738">
                  <a:moveTo>
                    <a:pt x="1882" y="1738"/>
                  </a:moveTo>
                  <a:lnTo>
                    <a:pt x="0" y="1738"/>
                  </a:lnTo>
                  <a:lnTo>
                    <a:pt x="840" y="0"/>
                  </a:lnTo>
                  <a:lnTo>
                    <a:pt x="1082" y="0"/>
                  </a:lnTo>
                  <a:lnTo>
                    <a:pt x="1882" y="173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dirty="0">
                <a:solidFill>
                  <a:srgbClr val="5F5F5F"/>
                </a:solidFill>
                <a:latin typeface="Calibri"/>
              </a:endParaRPr>
            </a:p>
          </p:txBody>
        </p:sp>
        <p:sp>
          <p:nvSpPr>
            <p:cNvPr id="9" name="Freeform 8"/>
            <p:cNvSpPr>
              <a:spLocks/>
            </p:cNvSpPr>
            <p:nvPr/>
          </p:nvSpPr>
          <p:spPr bwMode="gray">
            <a:xfrm>
              <a:off x="7226035" y="5832443"/>
              <a:ext cx="535635" cy="426762"/>
            </a:xfrm>
            <a:custGeom>
              <a:avLst/>
              <a:gdLst/>
              <a:ahLst/>
              <a:cxnLst>
                <a:cxn ang="0">
                  <a:pos x="0" y="310"/>
                </a:cxn>
                <a:cxn ang="0">
                  <a:pos x="261" y="310"/>
                </a:cxn>
                <a:cxn ang="0">
                  <a:pos x="171" y="0"/>
                </a:cxn>
                <a:cxn ang="0">
                  <a:pos x="70" y="0"/>
                </a:cxn>
                <a:cxn ang="0">
                  <a:pos x="0" y="310"/>
                </a:cxn>
              </a:cxnLst>
              <a:rect l="0" t="0" r="r" b="b"/>
              <a:pathLst>
                <a:path w="261" h="310">
                  <a:moveTo>
                    <a:pt x="0" y="310"/>
                  </a:moveTo>
                  <a:lnTo>
                    <a:pt x="261" y="310"/>
                  </a:lnTo>
                  <a:lnTo>
                    <a:pt x="171" y="0"/>
                  </a:lnTo>
                  <a:lnTo>
                    <a:pt x="70" y="0"/>
                  </a:lnTo>
                  <a:lnTo>
                    <a:pt x="0" y="310"/>
                  </a:lnTo>
                  <a:close/>
                </a:path>
              </a:pathLst>
            </a:custGeom>
            <a:solidFill>
              <a:schemeClr val="accent6">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dirty="0">
                <a:solidFill>
                  <a:srgbClr val="5F5F5F"/>
                </a:solidFill>
                <a:latin typeface="Calibri"/>
              </a:endParaRPr>
            </a:p>
          </p:txBody>
        </p:sp>
        <p:sp>
          <p:nvSpPr>
            <p:cNvPr id="10" name="Freeform 9"/>
            <p:cNvSpPr>
              <a:spLocks/>
            </p:cNvSpPr>
            <p:nvPr/>
          </p:nvSpPr>
          <p:spPr bwMode="gray">
            <a:xfrm>
              <a:off x="7334803" y="4832482"/>
              <a:ext cx="287313" cy="309747"/>
            </a:xfrm>
            <a:custGeom>
              <a:avLst/>
              <a:gdLst/>
              <a:ahLst/>
              <a:cxnLst>
                <a:cxn ang="0">
                  <a:pos x="0" y="225"/>
                </a:cxn>
                <a:cxn ang="0">
                  <a:pos x="140" y="225"/>
                </a:cxn>
                <a:cxn ang="0">
                  <a:pos x="91" y="0"/>
                </a:cxn>
                <a:cxn ang="0">
                  <a:pos x="37" y="0"/>
                </a:cxn>
                <a:cxn ang="0">
                  <a:pos x="0" y="225"/>
                </a:cxn>
              </a:cxnLst>
              <a:rect l="0" t="0" r="r" b="b"/>
              <a:pathLst>
                <a:path w="140" h="225">
                  <a:moveTo>
                    <a:pt x="0" y="225"/>
                  </a:moveTo>
                  <a:lnTo>
                    <a:pt x="140" y="225"/>
                  </a:lnTo>
                  <a:lnTo>
                    <a:pt x="91" y="0"/>
                  </a:lnTo>
                  <a:lnTo>
                    <a:pt x="37" y="0"/>
                  </a:lnTo>
                  <a:lnTo>
                    <a:pt x="0" y="225"/>
                  </a:lnTo>
                  <a:close/>
                </a:path>
              </a:pathLst>
            </a:custGeom>
            <a:solidFill>
              <a:schemeClr val="accent6">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dirty="0">
                <a:solidFill>
                  <a:srgbClr val="5F5F5F"/>
                </a:solidFill>
                <a:latin typeface="Calibri"/>
              </a:endParaRPr>
            </a:p>
          </p:txBody>
        </p:sp>
        <p:sp>
          <p:nvSpPr>
            <p:cNvPr id="11" name="Freeform 10"/>
            <p:cNvSpPr>
              <a:spLocks/>
            </p:cNvSpPr>
            <p:nvPr/>
          </p:nvSpPr>
          <p:spPr bwMode="gray">
            <a:xfrm>
              <a:off x="7392265" y="4174188"/>
              <a:ext cx="170336" cy="214757"/>
            </a:xfrm>
            <a:custGeom>
              <a:avLst/>
              <a:gdLst/>
              <a:ahLst/>
              <a:cxnLst>
                <a:cxn ang="0">
                  <a:pos x="0" y="156"/>
                </a:cxn>
                <a:cxn ang="0">
                  <a:pos x="83" y="156"/>
                </a:cxn>
                <a:cxn ang="0">
                  <a:pos x="55" y="0"/>
                </a:cxn>
                <a:cxn ang="0">
                  <a:pos x="22" y="0"/>
                </a:cxn>
                <a:cxn ang="0">
                  <a:pos x="0" y="156"/>
                </a:cxn>
              </a:cxnLst>
              <a:rect l="0" t="0" r="r" b="b"/>
              <a:pathLst>
                <a:path w="83" h="156">
                  <a:moveTo>
                    <a:pt x="0" y="156"/>
                  </a:moveTo>
                  <a:lnTo>
                    <a:pt x="83" y="156"/>
                  </a:lnTo>
                  <a:lnTo>
                    <a:pt x="55" y="0"/>
                  </a:lnTo>
                  <a:lnTo>
                    <a:pt x="22" y="0"/>
                  </a:lnTo>
                  <a:lnTo>
                    <a:pt x="0" y="156"/>
                  </a:lnTo>
                  <a:close/>
                </a:path>
              </a:pathLst>
            </a:custGeom>
            <a:solidFill>
              <a:schemeClr val="accent6">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dirty="0">
                <a:solidFill>
                  <a:srgbClr val="5F5F5F"/>
                </a:solidFill>
                <a:latin typeface="Calibri"/>
              </a:endParaRPr>
            </a:p>
          </p:txBody>
        </p:sp>
      </p:grpSp>
      <p:pic>
        <p:nvPicPr>
          <p:cNvPr id="12" name="Picture 11" descr="1.5X red tab for PPT.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a:off x="531812" y="6268263"/>
            <a:ext cx="1610255" cy="589743"/>
          </a:xfrm>
          <a:prstGeom prst="rect">
            <a:avLst/>
          </a:prstGeom>
        </p:spPr>
      </p:pic>
    </p:spTree>
    <p:extLst>
      <p:ext uri="{BB962C8B-B14F-4D97-AF65-F5344CB8AC3E}">
        <p14:creationId xmlns:p14="http://schemas.microsoft.com/office/powerpoint/2010/main" val="134041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cstate="print">
            <a:lum/>
          </a:blip>
          <a:srcRect/>
          <a:stretch>
            <a:fillRect t="-9000" b="-9000"/>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0" tIns="45708" rIns="91410" bIns="45708" rtlCol="0" anchor="ctr"/>
          <a:lstStyle/>
          <a:p>
            <a:pPr algn="ctr"/>
            <a:endParaRPr dirty="0"/>
          </a:p>
        </p:txBody>
      </p:sp>
      <p:sp>
        <p:nvSpPr>
          <p:cNvPr id="2" name="Title 1"/>
          <p:cNvSpPr>
            <a:spLocks noGrp="1"/>
          </p:cNvSpPr>
          <p:nvPr>
            <p:ph type="ctrTitle"/>
          </p:nvPr>
        </p:nvSpPr>
        <p:spPr>
          <a:xfrm>
            <a:off x="531815" y="739787"/>
            <a:ext cx="9143999"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3" y="2286000"/>
            <a:ext cx="9143999" cy="914400"/>
          </a:xfrm>
        </p:spPr>
        <p:txBody>
          <a:bodyPr>
            <a:noAutofit/>
          </a:bodyPr>
          <a:lstStyle>
            <a:lvl1pPr marL="0" indent="0" algn="l">
              <a:spcBef>
                <a:spcPts val="0"/>
              </a:spcBef>
              <a:buNone/>
              <a:defRPr sz="2400" b="1">
                <a:solidFill>
                  <a:schemeClr val="tx1"/>
                </a:solidFill>
              </a:defRPr>
            </a:lvl1pPr>
            <a:lvl2pPr marL="457062" indent="0" algn="ctr">
              <a:buNone/>
              <a:defRPr>
                <a:solidFill>
                  <a:schemeClr val="tx1">
                    <a:tint val="75000"/>
                  </a:schemeClr>
                </a:solidFill>
              </a:defRPr>
            </a:lvl2pPr>
            <a:lvl3pPr marL="914124" indent="0" algn="ctr">
              <a:buNone/>
              <a:defRPr>
                <a:solidFill>
                  <a:schemeClr val="tx1">
                    <a:tint val="75000"/>
                  </a:schemeClr>
                </a:solidFill>
              </a:defRPr>
            </a:lvl3pPr>
            <a:lvl4pPr marL="1371186" indent="0" algn="ctr">
              <a:buNone/>
              <a:defRPr>
                <a:solidFill>
                  <a:schemeClr val="tx1">
                    <a:tint val="75000"/>
                  </a:schemeClr>
                </a:solidFill>
              </a:defRPr>
            </a:lvl4pPr>
            <a:lvl5pPr marL="1828254" indent="0" algn="ctr">
              <a:buNone/>
              <a:defRPr>
                <a:solidFill>
                  <a:schemeClr val="tx1">
                    <a:tint val="75000"/>
                  </a:schemeClr>
                </a:solidFill>
              </a:defRPr>
            </a:lvl5pPr>
            <a:lvl6pPr marL="2285316" indent="0" algn="ctr">
              <a:buNone/>
              <a:defRPr>
                <a:solidFill>
                  <a:schemeClr val="tx1">
                    <a:tint val="75000"/>
                  </a:schemeClr>
                </a:solidFill>
              </a:defRPr>
            </a:lvl6pPr>
            <a:lvl7pPr marL="2742378" indent="0" algn="ctr">
              <a:buNone/>
              <a:defRPr>
                <a:solidFill>
                  <a:schemeClr val="tx1">
                    <a:tint val="75000"/>
                  </a:schemeClr>
                </a:solidFill>
              </a:defRPr>
            </a:lvl7pPr>
            <a:lvl8pPr marL="3199440" indent="0" algn="ctr">
              <a:buNone/>
              <a:defRPr>
                <a:solidFill>
                  <a:schemeClr val="tx1">
                    <a:tint val="75000"/>
                  </a:schemeClr>
                </a:solidFill>
              </a:defRPr>
            </a:lvl8pPr>
            <a:lvl9pPr marL="3656502"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42ACF847-C272-47D5-97C0-062F0ED98784}" type="datetime1">
              <a:rPr lang="en-US" smtClean="0"/>
              <a:pPr/>
              <a:t>9/11/2015</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smtClean="0"/>
              <a:t>Oracle Confidential – Highly Restricted</a:t>
            </a:r>
            <a:endParaRPr lang="en-US" dirty="0"/>
          </a:p>
        </p:txBody>
      </p:sp>
      <p:sp>
        <p:nvSpPr>
          <p:cNvPr id="13" name="Text Placeholder 12"/>
          <p:cNvSpPr>
            <a:spLocks noGrp="1"/>
          </p:cNvSpPr>
          <p:nvPr>
            <p:ph type="body" sz="quarter" idx="13" hasCustomPrompt="1"/>
          </p:nvPr>
        </p:nvSpPr>
        <p:spPr>
          <a:xfrm>
            <a:off x="531815" y="3429463"/>
            <a:ext cx="91439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0" tIns="45708" rIns="91410" bIns="45708" rtlCol="0" anchor="ctr"/>
          <a:lstStyle/>
          <a:p>
            <a:pPr algn="ctr"/>
            <a:endParaRPr dirty="0"/>
          </a:p>
        </p:txBody>
      </p:sp>
      <p:sp>
        <p:nvSpPr>
          <p:cNvPr id="21" name="Text Placeholder 12"/>
          <p:cNvSpPr>
            <a:spLocks noGrp="1"/>
          </p:cNvSpPr>
          <p:nvPr>
            <p:ph type="body" sz="quarter" idx="15" hasCustomPrompt="1"/>
          </p:nvPr>
        </p:nvSpPr>
        <p:spPr>
          <a:xfrm>
            <a:off x="9904412" y="228600"/>
            <a:ext cx="1676401"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pic>
        <p:nvPicPr>
          <p:cNvPr id="14" name="Picture 13"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531822" y="6263640"/>
            <a:ext cx="1622861" cy="594360"/>
          </a:xfrm>
          <a:prstGeom prst="rect">
            <a:avLst/>
          </a:prstGeom>
        </p:spPr>
      </p:pic>
      <p:sp>
        <p:nvSpPr>
          <p:cNvPr id="15" name="Rectangle 14"/>
          <p:cNvSpPr/>
          <p:nvPr userDrawn="1"/>
        </p:nvSpPr>
        <p:spPr>
          <a:xfrm>
            <a:off x="9823444"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0" tIns="45708" rIns="91410" bIns="45708" numCol="1" spcCol="0" rtlCol="0" fromWordArt="0" anchor="ctr" anchorCtr="0" forceAA="0" compatLnSpc="1">
            <a:prstTxWarp prst="textNoShape">
              <a:avLst/>
            </a:prstTxWarp>
            <a:noAutofit/>
          </a:bodyPr>
          <a:lstStyle/>
          <a:p>
            <a:pPr algn="ctr">
              <a:lnSpc>
                <a:spcPct val="90000"/>
              </a:lnSpc>
            </a:pPr>
            <a:endParaRPr lang="en-US"/>
          </a:p>
        </p:txBody>
      </p:sp>
      <p:sp>
        <p:nvSpPr>
          <p:cNvPr id="17" name="TextBox 16"/>
          <p:cNvSpPr txBox="1"/>
          <p:nvPr userDrawn="1"/>
        </p:nvSpPr>
        <p:spPr>
          <a:xfrm>
            <a:off x="5376673" y="6556248"/>
            <a:ext cx="3200400" cy="182880"/>
          </a:xfrm>
          <a:prstGeom prst="rect">
            <a:avLst/>
          </a:prstGeom>
          <a:noFill/>
        </p:spPr>
        <p:txBody>
          <a:bodyPr vert="horz" wrap="none" lIns="0" tIns="0" rIns="0" bIns="0" rtlCol="0" anchor="ctr" anchorCtr="0">
            <a:noAutofit/>
          </a:bodyPr>
          <a:lstStyle/>
          <a:p>
            <a:pPr algn="r"/>
            <a:r>
              <a:rPr sz="800" dirty="0">
                <a:solidFill>
                  <a:schemeClr val="tx1"/>
                </a:solidFill>
              </a:rPr>
              <a:t>Copyright © </a:t>
            </a:r>
            <a:r>
              <a:rPr sz="800" dirty="0" smtClean="0">
                <a:solidFill>
                  <a:schemeClr val="tx1"/>
                </a:solidFill>
              </a:rPr>
              <a:t>201</a:t>
            </a:r>
            <a:r>
              <a:rPr lang="en-US" sz="800" dirty="0" smtClean="0">
                <a:solidFill>
                  <a:schemeClr val="tx1"/>
                </a:solidFill>
              </a:rPr>
              <a:t>5,</a:t>
            </a:r>
            <a:r>
              <a:rPr sz="800" dirty="0" smtClean="0">
                <a:solidFill>
                  <a:schemeClr val="tx1"/>
                </a:solidFill>
              </a:rPr>
              <a:t> </a:t>
            </a:r>
            <a:r>
              <a:rPr sz="800" dirty="0">
                <a:solidFill>
                  <a:schemeClr val="tx1"/>
                </a:solidFill>
              </a:rPr>
              <a:t>Oracle and/or its affiliates. All rights reserved.  </a:t>
            </a:r>
            <a:r>
              <a:rPr sz="800" dirty="0" smtClean="0">
                <a:solidFill>
                  <a:schemeClr val="tx1"/>
                </a:solidFill>
              </a:rPr>
              <a:t>|</a:t>
            </a:r>
            <a:endParaRPr sz="800" dirty="0">
              <a:solidFill>
                <a:schemeClr val="tx1"/>
              </a:solidFill>
            </a:endParaRPr>
          </a:p>
        </p:txBody>
      </p:sp>
    </p:spTree>
    <p:extLst>
      <p:ext uri="{BB962C8B-B14F-4D97-AF65-F5344CB8AC3E}">
        <p14:creationId xmlns:p14="http://schemas.microsoft.com/office/powerpoint/2010/main" val="38852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_Metric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15" name="Picture 14" descr="shutterstock_203618407.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88825" cy="6858000"/>
          </a:xfrm>
          <a:prstGeom prst="rect">
            <a:avLst/>
          </a:prstGeom>
        </p:spPr>
      </p:pic>
      <p:sp>
        <p:nvSpPr>
          <p:cNvPr id="16" name="Rectangle 15" descr="A large metric, brief statement, and 4-color photo can be included here"/>
          <p:cNvSpPr/>
          <p:nvPr userDrawn="1"/>
        </p:nvSpPr>
        <p:spPr bwMode="hidden">
          <a:xfrm>
            <a:off x="0" y="0"/>
            <a:ext cx="12188825" cy="6858000"/>
          </a:xfrm>
          <a:prstGeom prst="rect">
            <a:avLst/>
          </a:prstGeom>
          <a:solidFill>
            <a:srgbClr val="00000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dirty="0">
              <a:solidFill>
                <a:srgbClr val="FFFFFF"/>
              </a:solidFill>
              <a:latin typeface="Calibri"/>
            </a:endParaRPr>
          </a:p>
        </p:txBody>
      </p:sp>
      <p:grpSp>
        <p:nvGrpSpPr>
          <p:cNvPr id="2" name="Group 1"/>
          <p:cNvGrpSpPr/>
          <p:nvPr/>
        </p:nvGrpSpPr>
        <p:grpSpPr>
          <a:xfrm>
            <a:off x="-285" y="0"/>
            <a:ext cx="12189400"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dirty="0">
                <a:solidFill>
                  <a:srgbClr val="FFFFFF"/>
                </a:solidFill>
                <a:latin typeface="Calibri"/>
              </a:endParaRPr>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dirty="0">
                <a:solidFill>
                  <a:srgbClr val="FFFFFF"/>
                </a:solidFill>
                <a:latin typeface="Calibri"/>
              </a:endParaRPr>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dirty="0">
                <a:solidFill>
                  <a:srgbClr val="FFFFFF"/>
                </a:solidFill>
                <a:latin typeface="Calibri"/>
              </a:endParaRPr>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dirty="0">
                <a:solidFill>
                  <a:srgbClr val="FFFFFF"/>
                </a:solidFill>
                <a:latin typeface="Calibri"/>
              </a:endParaRPr>
            </a:p>
          </p:txBody>
        </p:sp>
      </p:grpSp>
      <p:sp>
        <p:nvSpPr>
          <p:cNvPr id="14" name="TextBox 13"/>
          <p:cNvSpPr txBox="1"/>
          <p:nvPr/>
        </p:nvSpPr>
        <p:spPr>
          <a:xfrm>
            <a:off x="5989642" y="6556248"/>
            <a:ext cx="2787651" cy="182880"/>
          </a:xfrm>
          <a:prstGeom prst="rect">
            <a:avLst/>
          </a:prstGeom>
          <a:noFill/>
        </p:spPr>
        <p:txBody>
          <a:bodyPr wrap="none" lIns="0" tIns="0" rIns="0" bIns="0" rtlCol="0" anchor="ctr" anchorCtr="0">
            <a:noAutofit/>
          </a:bodyPr>
          <a:lstStyle/>
          <a:p>
            <a:pPr defTabSz="914400"/>
            <a:r>
              <a:rPr sz="800" dirty="0">
                <a:solidFill>
                  <a:srgbClr val="5F5F5F">
                    <a:lumMod val="60000"/>
                    <a:lumOff val="40000"/>
                  </a:srgbClr>
                </a:solidFill>
                <a:latin typeface="Calibri"/>
              </a:rPr>
              <a:t>Copyright © </a:t>
            </a:r>
            <a:r>
              <a:rPr sz="800" dirty="0" smtClean="0">
                <a:solidFill>
                  <a:srgbClr val="5F5F5F">
                    <a:lumMod val="60000"/>
                    <a:lumOff val="40000"/>
                  </a:srgbClr>
                </a:solidFill>
                <a:latin typeface="Calibri"/>
              </a:rPr>
              <a:t>201</a:t>
            </a:r>
            <a:r>
              <a:rPr lang="en-US" sz="800" dirty="0" smtClean="0">
                <a:solidFill>
                  <a:srgbClr val="5F5F5F">
                    <a:lumMod val="60000"/>
                    <a:lumOff val="40000"/>
                  </a:srgbClr>
                </a:solidFill>
                <a:latin typeface="Calibri"/>
              </a:rPr>
              <a:t>5</a:t>
            </a:r>
            <a:r>
              <a:rPr sz="800" dirty="0" smtClean="0">
                <a:solidFill>
                  <a:srgbClr val="5F5F5F">
                    <a:lumMod val="60000"/>
                    <a:lumOff val="40000"/>
                  </a:srgbClr>
                </a:solidFill>
                <a:latin typeface="Calibri"/>
              </a:rPr>
              <a:t> </a:t>
            </a:r>
            <a:r>
              <a:rPr sz="800" dirty="0">
                <a:solidFill>
                  <a:srgbClr val="5F5F5F">
                    <a:lumMod val="60000"/>
                    <a:lumOff val="40000"/>
                  </a:srgbClr>
                </a:solidFill>
                <a:latin typeface="Calibri"/>
              </a:rPr>
              <a:t>Oracle and/or its affiliates. All rights reserved</a:t>
            </a:r>
            <a:r>
              <a:rPr sz="800" dirty="0" smtClean="0">
                <a:solidFill>
                  <a:srgbClr val="5F5F5F">
                    <a:lumMod val="60000"/>
                    <a:lumOff val="40000"/>
                  </a:srgbClr>
                </a:solidFill>
                <a:latin typeface="Calibri"/>
              </a:rPr>
              <a:t>.</a:t>
            </a:r>
            <a:r>
              <a:rPr lang="en-US" sz="800" dirty="0" smtClean="0">
                <a:solidFill>
                  <a:srgbClr val="5F5F5F">
                    <a:lumMod val="60000"/>
                    <a:lumOff val="40000"/>
                  </a:srgbClr>
                </a:solidFill>
                <a:latin typeface="Calibri"/>
              </a:rPr>
              <a:t> </a:t>
            </a:r>
            <a:endParaRPr sz="800" dirty="0">
              <a:solidFill>
                <a:srgbClr val="5F5F5F">
                  <a:lumMod val="60000"/>
                  <a:lumOff val="40000"/>
                </a:srgbClr>
              </a:solidFill>
              <a:latin typeface="Calibri"/>
            </a:endParaRPr>
          </a:p>
        </p:txBody>
      </p:sp>
      <p:sp>
        <p:nvSpPr>
          <p:cNvPr id="5" name="Date Placeholder 4"/>
          <p:cNvSpPr>
            <a:spLocks noGrp="1"/>
          </p:cNvSpPr>
          <p:nvPr>
            <p:ph type="dt" sz="half" idx="10"/>
          </p:nvPr>
        </p:nvSpPr>
        <p:spPr/>
        <p:txBody>
          <a:bodyPr/>
          <a:lstStyle>
            <a:lvl1pPr>
              <a:defRPr>
                <a:solidFill>
                  <a:schemeClr val="bg1">
                    <a:lumMod val="60000"/>
                    <a:lumOff val="40000"/>
                  </a:schemeClr>
                </a:solidFill>
              </a:defRPr>
            </a:lvl1pPr>
          </a:lstStyle>
          <a:p>
            <a:fld id="{0A0931AE-B760-4310-A246-6752F3C5632B}" type="datetime1">
              <a:rPr lang="en-US" smtClean="0">
                <a:solidFill>
                  <a:srgbClr val="5F5F5F">
                    <a:lumMod val="60000"/>
                    <a:lumOff val="40000"/>
                  </a:srgbClr>
                </a:solidFill>
                <a:latin typeface="Calibri"/>
              </a:rPr>
              <a:pPr/>
              <a:t>9/11/2015</a:t>
            </a:fld>
            <a:endParaRPr dirty="0">
              <a:solidFill>
                <a:srgbClr val="5F5F5F">
                  <a:lumMod val="60000"/>
                  <a:lumOff val="40000"/>
                </a:srgbClr>
              </a:solidFill>
              <a:latin typeface="Calibri"/>
            </a:endParaRPr>
          </a:p>
        </p:txBody>
      </p:sp>
      <p:sp>
        <p:nvSpPr>
          <p:cNvPr id="6" name="Footer Placeholder 5"/>
          <p:cNvSpPr>
            <a:spLocks noGrp="1"/>
          </p:cNvSpPr>
          <p:nvPr>
            <p:ph type="ftr" sz="quarter" idx="11"/>
          </p:nvPr>
        </p:nvSpPr>
        <p:spPr/>
        <p:txBody>
          <a:bodyPr/>
          <a:lstStyle>
            <a:lvl1pPr>
              <a:defRPr>
                <a:solidFill>
                  <a:schemeClr val="bg1">
                    <a:lumMod val="60000"/>
                    <a:lumOff val="40000"/>
                  </a:schemeClr>
                </a:solidFill>
              </a:defRPr>
            </a:lvl1pPr>
          </a:lstStyle>
          <a:p>
            <a:r>
              <a:rPr lang="en-US" smtClean="0">
                <a:solidFill>
                  <a:srgbClr val="5F5F5F">
                    <a:lumMod val="60000"/>
                    <a:lumOff val="40000"/>
                  </a:srgbClr>
                </a:solidFill>
                <a:latin typeface="Calibri"/>
              </a:rPr>
              <a:t>Oracle Confidential – Highly Restricted</a:t>
            </a:r>
            <a:endParaRPr dirty="0">
              <a:solidFill>
                <a:srgbClr val="5F5F5F">
                  <a:lumMod val="60000"/>
                  <a:lumOff val="40000"/>
                </a:srgbClr>
              </a:solidFill>
              <a:latin typeface="Calibri"/>
            </a:endParaRPr>
          </a:p>
        </p:txBody>
      </p:sp>
      <p:sp>
        <p:nvSpPr>
          <p:cNvPr id="7" name="Slide Number Placeholder 6"/>
          <p:cNvSpPr>
            <a:spLocks noGrp="1"/>
          </p:cNvSpPr>
          <p:nvPr>
            <p:ph type="sldNum" sz="quarter" idx="12"/>
          </p:nvPr>
        </p:nvSpPr>
        <p:spPr/>
        <p:txBody>
          <a:bodyPr/>
          <a:lstStyle>
            <a:lvl1pPr>
              <a:defRPr>
                <a:solidFill>
                  <a:schemeClr val="bg1">
                    <a:lumMod val="60000"/>
                    <a:lumOff val="40000"/>
                  </a:schemeClr>
                </a:solidFill>
              </a:defRPr>
            </a:lvl1pPr>
          </a:lstStyle>
          <a:p>
            <a:fld id="{C51EAA63-D034-42AE-91FA-B13B9518C7BE}" type="slidenum">
              <a:rPr>
                <a:solidFill>
                  <a:srgbClr val="5F5F5F">
                    <a:lumMod val="60000"/>
                    <a:lumOff val="40000"/>
                  </a:srgbClr>
                </a:solidFill>
                <a:latin typeface="Calibri"/>
              </a:rPr>
              <a:pPr/>
              <a:t>‹#›</a:t>
            </a:fld>
            <a:endParaRPr dirty="0">
              <a:solidFill>
                <a:srgbClr val="5F5F5F">
                  <a:lumMod val="60000"/>
                  <a:lumOff val="40000"/>
                </a:srgbClr>
              </a:solidFill>
              <a:latin typeface="Calibri"/>
            </a:endParaRPr>
          </a:p>
        </p:txBody>
      </p:sp>
      <p:pic>
        <p:nvPicPr>
          <p:cNvPr id="19" name="Picture 18" descr="1.5X red tab for PPT.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ltGray">
          <a:xfrm>
            <a:off x="531812" y="6268263"/>
            <a:ext cx="1610255" cy="589743"/>
          </a:xfrm>
          <a:prstGeom prst="rect">
            <a:avLst/>
          </a:prstGeom>
        </p:spPr>
      </p:pic>
      <p:sp>
        <p:nvSpPr>
          <p:cNvPr id="17" name="Title 1"/>
          <p:cNvSpPr>
            <a:spLocks noGrp="1"/>
          </p:cNvSpPr>
          <p:nvPr>
            <p:ph type="title"/>
          </p:nvPr>
        </p:nvSpPr>
        <p:spPr>
          <a:xfrm>
            <a:off x="531817" y="2600324"/>
            <a:ext cx="11125199" cy="1371600"/>
          </a:xfrm>
        </p:spPr>
        <p:txBody>
          <a:bodyPr anchor="b"/>
          <a:lstStyle>
            <a:lvl1pPr algn="l">
              <a:lnSpc>
                <a:spcPct val="80000"/>
              </a:lnSpc>
              <a:defRPr sz="4800" b="0" cap="none" baseline="0"/>
            </a:lvl1pPr>
          </a:lstStyle>
          <a:p>
            <a:r>
              <a:rPr lang="en-US" dirty="0" smtClean="0"/>
              <a:t>Click to edit Master title style</a:t>
            </a:r>
            <a:endParaRPr dirty="0"/>
          </a:p>
        </p:txBody>
      </p:sp>
      <p:sp>
        <p:nvSpPr>
          <p:cNvPr id="18" name="Text Placeholder 2"/>
          <p:cNvSpPr>
            <a:spLocks noGrp="1"/>
          </p:cNvSpPr>
          <p:nvPr>
            <p:ph type="body" idx="1"/>
          </p:nvPr>
        </p:nvSpPr>
        <p:spPr>
          <a:xfrm>
            <a:off x="531817" y="4038598"/>
            <a:ext cx="11125199"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4186011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2_Metric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3" name="Picture 2" descr="shutterstock_189433727.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101863" y="6"/>
            <a:ext cx="12012350" cy="6696833"/>
          </a:xfrm>
          <a:prstGeom prst="rect">
            <a:avLst/>
          </a:prstGeom>
        </p:spPr>
      </p:pic>
      <p:sp>
        <p:nvSpPr>
          <p:cNvPr id="20" name="Rectangle 19" descr="A large metric, brief statement, and 4-color photo can be included here"/>
          <p:cNvSpPr/>
          <p:nvPr userDrawn="1"/>
        </p:nvSpPr>
        <p:spPr bwMode="hidden">
          <a:xfrm>
            <a:off x="0" y="0"/>
            <a:ext cx="12188825" cy="6858000"/>
          </a:xfrm>
          <a:prstGeom prst="rect">
            <a:avLst/>
          </a:prstGeom>
          <a:solidFill>
            <a:srgbClr val="00000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dirty="0">
              <a:solidFill>
                <a:srgbClr val="FFFFFF"/>
              </a:solidFill>
              <a:latin typeface="Calibri"/>
            </a:endParaRPr>
          </a:p>
        </p:txBody>
      </p:sp>
      <p:grpSp>
        <p:nvGrpSpPr>
          <p:cNvPr id="2" name="Group 1"/>
          <p:cNvGrpSpPr/>
          <p:nvPr/>
        </p:nvGrpSpPr>
        <p:grpSpPr>
          <a:xfrm>
            <a:off x="-285" y="0"/>
            <a:ext cx="12189400"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dirty="0">
                <a:solidFill>
                  <a:srgbClr val="FFFFFF"/>
                </a:solidFill>
                <a:latin typeface="Calibri"/>
              </a:endParaRPr>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dirty="0">
                <a:solidFill>
                  <a:srgbClr val="FFFFFF"/>
                </a:solidFill>
                <a:latin typeface="Calibri"/>
              </a:endParaRPr>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dirty="0">
                <a:solidFill>
                  <a:srgbClr val="FFFFFF"/>
                </a:solidFill>
                <a:latin typeface="Calibri"/>
              </a:endParaRPr>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dirty="0">
                <a:solidFill>
                  <a:srgbClr val="FFFFFF"/>
                </a:solidFill>
                <a:latin typeface="Calibri"/>
              </a:endParaRPr>
            </a:p>
          </p:txBody>
        </p:sp>
      </p:grpSp>
      <p:sp>
        <p:nvSpPr>
          <p:cNvPr id="14" name="TextBox 13"/>
          <p:cNvSpPr txBox="1"/>
          <p:nvPr/>
        </p:nvSpPr>
        <p:spPr>
          <a:xfrm>
            <a:off x="5989642" y="6556248"/>
            <a:ext cx="2787651" cy="182880"/>
          </a:xfrm>
          <a:prstGeom prst="rect">
            <a:avLst/>
          </a:prstGeom>
          <a:noFill/>
        </p:spPr>
        <p:txBody>
          <a:bodyPr wrap="none" lIns="0" tIns="0" rIns="0" bIns="0" rtlCol="0" anchor="ctr" anchorCtr="0">
            <a:noAutofit/>
          </a:bodyPr>
          <a:lstStyle/>
          <a:p>
            <a:pPr defTabSz="914400"/>
            <a:r>
              <a:rPr sz="800" dirty="0">
                <a:solidFill>
                  <a:srgbClr val="5F5F5F">
                    <a:lumMod val="60000"/>
                    <a:lumOff val="40000"/>
                  </a:srgbClr>
                </a:solidFill>
                <a:latin typeface="Calibri"/>
              </a:rPr>
              <a:t>Copyright © </a:t>
            </a:r>
            <a:r>
              <a:rPr sz="800" dirty="0" smtClean="0">
                <a:solidFill>
                  <a:srgbClr val="5F5F5F">
                    <a:lumMod val="60000"/>
                    <a:lumOff val="40000"/>
                  </a:srgbClr>
                </a:solidFill>
                <a:latin typeface="Calibri"/>
              </a:rPr>
              <a:t>201</a:t>
            </a:r>
            <a:r>
              <a:rPr lang="en-US" sz="800" dirty="0" smtClean="0">
                <a:solidFill>
                  <a:srgbClr val="5F5F5F">
                    <a:lumMod val="60000"/>
                    <a:lumOff val="40000"/>
                  </a:srgbClr>
                </a:solidFill>
                <a:latin typeface="Calibri"/>
              </a:rPr>
              <a:t>5</a:t>
            </a:r>
            <a:r>
              <a:rPr sz="800" dirty="0" smtClean="0">
                <a:solidFill>
                  <a:srgbClr val="5F5F5F">
                    <a:lumMod val="60000"/>
                    <a:lumOff val="40000"/>
                  </a:srgbClr>
                </a:solidFill>
                <a:latin typeface="Calibri"/>
              </a:rPr>
              <a:t> </a:t>
            </a:r>
            <a:r>
              <a:rPr sz="800" dirty="0">
                <a:solidFill>
                  <a:srgbClr val="5F5F5F">
                    <a:lumMod val="60000"/>
                    <a:lumOff val="40000"/>
                  </a:srgbClr>
                </a:solidFill>
                <a:latin typeface="Calibri"/>
              </a:rPr>
              <a:t>Oracle and/or its affiliates. All rights reserved</a:t>
            </a:r>
            <a:r>
              <a:rPr sz="800" dirty="0" smtClean="0">
                <a:solidFill>
                  <a:srgbClr val="5F5F5F">
                    <a:lumMod val="60000"/>
                    <a:lumOff val="40000"/>
                  </a:srgbClr>
                </a:solidFill>
                <a:latin typeface="Calibri"/>
              </a:rPr>
              <a:t>.</a:t>
            </a:r>
            <a:r>
              <a:rPr lang="en-US" sz="800" dirty="0" smtClean="0">
                <a:solidFill>
                  <a:srgbClr val="5F5F5F">
                    <a:lumMod val="60000"/>
                    <a:lumOff val="40000"/>
                  </a:srgbClr>
                </a:solidFill>
                <a:latin typeface="Calibri"/>
              </a:rPr>
              <a:t> </a:t>
            </a:r>
            <a:endParaRPr sz="800" dirty="0">
              <a:solidFill>
                <a:srgbClr val="5F5F5F">
                  <a:lumMod val="60000"/>
                  <a:lumOff val="40000"/>
                </a:srgbClr>
              </a:solidFill>
              <a:latin typeface="Calibri"/>
            </a:endParaRPr>
          </a:p>
        </p:txBody>
      </p:sp>
      <p:sp>
        <p:nvSpPr>
          <p:cNvPr id="5" name="Date Placeholder 4"/>
          <p:cNvSpPr>
            <a:spLocks noGrp="1"/>
          </p:cNvSpPr>
          <p:nvPr>
            <p:ph type="dt" sz="half" idx="10"/>
          </p:nvPr>
        </p:nvSpPr>
        <p:spPr/>
        <p:txBody>
          <a:bodyPr/>
          <a:lstStyle>
            <a:lvl1pPr>
              <a:defRPr>
                <a:solidFill>
                  <a:schemeClr val="bg1">
                    <a:lumMod val="60000"/>
                    <a:lumOff val="40000"/>
                  </a:schemeClr>
                </a:solidFill>
              </a:defRPr>
            </a:lvl1pPr>
          </a:lstStyle>
          <a:p>
            <a:fld id="{84D7123B-5AD2-4D57-B9CF-CAB7D530E534}" type="datetime1">
              <a:rPr lang="en-US" smtClean="0">
                <a:solidFill>
                  <a:srgbClr val="5F5F5F">
                    <a:lumMod val="60000"/>
                    <a:lumOff val="40000"/>
                  </a:srgbClr>
                </a:solidFill>
                <a:latin typeface="Calibri"/>
              </a:rPr>
              <a:pPr/>
              <a:t>9/11/2015</a:t>
            </a:fld>
            <a:endParaRPr dirty="0">
              <a:solidFill>
                <a:srgbClr val="5F5F5F">
                  <a:lumMod val="60000"/>
                  <a:lumOff val="40000"/>
                </a:srgbClr>
              </a:solidFill>
              <a:latin typeface="Calibri"/>
            </a:endParaRPr>
          </a:p>
        </p:txBody>
      </p:sp>
      <p:sp>
        <p:nvSpPr>
          <p:cNvPr id="6" name="Footer Placeholder 5"/>
          <p:cNvSpPr>
            <a:spLocks noGrp="1"/>
          </p:cNvSpPr>
          <p:nvPr>
            <p:ph type="ftr" sz="quarter" idx="11"/>
          </p:nvPr>
        </p:nvSpPr>
        <p:spPr/>
        <p:txBody>
          <a:bodyPr/>
          <a:lstStyle>
            <a:lvl1pPr>
              <a:defRPr>
                <a:solidFill>
                  <a:schemeClr val="bg1">
                    <a:lumMod val="60000"/>
                    <a:lumOff val="40000"/>
                  </a:schemeClr>
                </a:solidFill>
              </a:defRPr>
            </a:lvl1pPr>
          </a:lstStyle>
          <a:p>
            <a:r>
              <a:rPr lang="en-US" smtClean="0">
                <a:solidFill>
                  <a:srgbClr val="5F5F5F">
                    <a:lumMod val="60000"/>
                    <a:lumOff val="40000"/>
                  </a:srgbClr>
                </a:solidFill>
                <a:latin typeface="Calibri"/>
              </a:rPr>
              <a:t>Oracle Confidential – Highly Restricted</a:t>
            </a:r>
            <a:endParaRPr dirty="0">
              <a:solidFill>
                <a:srgbClr val="5F5F5F">
                  <a:lumMod val="60000"/>
                  <a:lumOff val="40000"/>
                </a:srgbClr>
              </a:solidFill>
              <a:latin typeface="Calibri"/>
            </a:endParaRPr>
          </a:p>
        </p:txBody>
      </p:sp>
      <p:sp>
        <p:nvSpPr>
          <p:cNvPr id="7" name="Slide Number Placeholder 6"/>
          <p:cNvSpPr>
            <a:spLocks noGrp="1"/>
          </p:cNvSpPr>
          <p:nvPr>
            <p:ph type="sldNum" sz="quarter" idx="12"/>
          </p:nvPr>
        </p:nvSpPr>
        <p:spPr/>
        <p:txBody>
          <a:bodyPr/>
          <a:lstStyle>
            <a:lvl1pPr>
              <a:defRPr>
                <a:solidFill>
                  <a:schemeClr val="bg1">
                    <a:lumMod val="60000"/>
                    <a:lumOff val="40000"/>
                  </a:schemeClr>
                </a:solidFill>
              </a:defRPr>
            </a:lvl1pPr>
          </a:lstStyle>
          <a:p>
            <a:fld id="{C51EAA63-D034-42AE-91FA-B13B9518C7BE}" type="slidenum">
              <a:rPr>
                <a:solidFill>
                  <a:srgbClr val="5F5F5F">
                    <a:lumMod val="60000"/>
                    <a:lumOff val="40000"/>
                  </a:srgbClr>
                </a:solidFill>
                <a:latin typeface="Calibri"/>
              </a:rPr>
              <a:pPr/>
              <a:t>‹#›</a:t>
            </a:fld>
            <a:endParaRPr dirty="0">
              <a:solidFill>
                <a:srgbClr val="5F5F5F">
                  <a:lumMod val="60000"/>
                  <a:lumOff val="40000"/>
                </a:srgbClr>
              </a:solidFill>
              <a:latin typeface="Calibri"/>
            </a:endParaRPr>
          </a:p>
        </p:txBody>
      </p:sp>
      <p:pic>
        <p:nvPicPr>
          <p:cNvPr id="19" name="Picture 18" descr="1.5X red tab for PPT.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ltGray">
          <a:xfrm>
            <a:off x="531812" y="6268263"/>
            <a:ext cx="1610255" cy="589743"/>
          </a:xfrm>
          <a:prstGeom prst="rect">
            <a:avLst/>
          </a:prstGeom>
        </p:spPr>
      </p:pic>
      <p:sp>
        <p:nvSpPr>
          <p:cNvPr id="17" name="Title 1"/>
          <p:cNvSpPr>
            <a:spLocks noGrp="1"/>
          </p:cNvSpPr>
          <p:nvPr>
            <p:ph type="title"/>
          </p:nvPr>
        </p:nvSpPr>
        <p:spPr>
          <a:xfrm>
            <a:off x="531817" y="2600324"/>
            <a:ext cx="11125199" cy="1371600"/>
          </a:xfrm>
        </p:spPr>
        <p:txBody>
          <a:bodyPr anchor="b"/>
          <a:lstStyle>
            <a:lvl1pPr algn="l">
              <a:lnSpc>
                <a:spcPct val="80000"/>
              </a:lnSpc>
              <a:defRPr sz="4800" b="0" cap="none" baseline="0"/>
            </a:lvl1pPr>
          </a:lstStyle>
          <a:p>
            <a:r>
              <a:rPr lang="en-US" dirty="0" smtClean="0"/>
              <a:t>Click to edit Master title style</a:t>
            </a:r>
            <a:endParaRPr dirty="0"/>
          </a:p>
        </p:txBody>
      </p:sp>
      <p:sp>
        <p:nvSpPr>
          <p:cNvPr id="18" name="Text Placeholder 2"/>
          <p:cNvSpPr>
            <a:spLocks noGrp="1"/>
          </p:cNvSpPr>
          <p:nvPr>
            <p:ph type="body" idx="1"/>
          </p:nvPr>
        </p:nvSpPr>
        <p:spPr>
          <a:xfrm>
            <a:off x="531817" y="4038598"/>
            <a:ext cx="11125199"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1102955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4_Metric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4" name="Picture 3" descr="shutterstock_234165178.jpg"/>
          <p:cNvPicPr>
            <a:picLocks noChangeAspect="1"/>
          </p:cNvPicPr>
          <p:nvPr userDrawn="1"/>
        </p:nvPicPr>
        <p:blipFill rotWithShape="1">
          <a:blip r:embed="rId3" cstate="print">
            <a:extLst>
              <a:ext uri="{28A0092B-C50C-407E-A947-70E740481C1C}">
                <a14:useLocalDpi xmlns:a14="http://schemas.microsoft.com/office/drawing/2010/main" val="0"/>
              </a:ext>
            </a:extLst>
          </a:blip>
          <a:srcRect l="221" t="2807" r="-1" b="12983"/>
          <a:stretch/>
        </p:blipFill>
        <p:spPr>
          <a:xfrm>
            <a:off x="0" y="1"/>
            <a:ext cx="12188825" cy="6858000"/>
          </a:xfrm>
          <a:prstGeom prst="rect">
            <a:avLst/>
          </a:prstGeom>
        </p:spPr>
      </p:pic>
      <p:sp>
        <p:nvSpPr>
          <p:cNvPr id="21" name="Rectangle 20" descr="A large metric, brief statement, and 4-color photo can be included here"/>
          <p:cNvSpPr/>
          <p:nvPr userDrawn="1"/>
        </p:nvSpPr>
        <p:spPr bwMode="hidden">
          <a:xfrm>
            <a:off x="0" y="0"/>
            <a:ext cx="12188825" cy="6858000"/>
          </a:xfrm>
          <a:prstGeom prst="rect">
            <a:avLst/>
          </a:prstGeom>
          <a:solidFill>
            <a:srgbClr val="000000">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dirty="0">
              <a:solidFill>
                <a:srgbClr val="FFFFFF"/>
              </a:solidFill>
              <a:latin typeface="Calibri"/>
            </a:endParaRPr>
          </a:p>
        </p:txBody>
      </p:sp>
      <p:grpSp>
        <p:nvGrpSpPr>
          <p:cNvPr id="2" name="Group 1"/>
          <p:cNvGrpSpPr/>
          <p:nvPr/>
        </p:nvGrpSpPr>
        <p:grpSpPr>
          <a:xfrm>
            <a:off x="-285" y="0"/>
            <a:ext cx="12189400"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dirty="0">
                <a:solidFill>
                  <a:srgbClr val="FFFFFF"/>
                </a:solidFill>
                <a:latin typeface="Calibri"/>
              </a:endParaRPr>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dirty="0">
                <a:solidFill>
                  <a:srgbClr val="FFFFFF"/>
                </a:solidFill>
                <a:latin typeface="Calibri"/>
              </a:endParaRPr>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dirty="0">
                <a:solidFill>
                  <a:srgbClr val="FFFFFF"/>
                </a:solidFill>
                <a:latin typeface="Calibri"/>
              </a:endParaRPr>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dirty="0">
                <a:solidFill>
                  <a:srgbClr val="FFFFFF"/>
                </a:solidFill>
                <a:latin typeface="Calibri"/>
              </a:endParaRPr>
            </a:p>
          </p:txBody>
        </p:sp>
      </p:grpSp>
      <p:sp>
        <p:nvSpPr>
          <p:cNvPr id="14" name="TextBox 13"/>
          <p:cNvSpPr txBox="1"/>
          <p:nvPr/>
        </p:nvSpPr>
        <p:spPr>
          <a:xfrm>
            <a:off x="5989642" y="6556248"/>
            <a:ext cx="2787651" cy="182880"/>
          </a:xfrm>
          <a:prstGeom prst="rect">
            <a:avLst/>
          </a:prstGeom>
          <a:noFill/>
        </p:spPr>
        <p:txBody>
          <a:bodyPr wrap="none" lIns="0" tIns="0" rIns="0" bIns="0" rtlCol="0" anchor="ctr" anchorCtr="0">
            <a:noAutofit/>
          </a:bodyPr>
          <a:lstStyle/>
          <a:p>
            <a:pPr defTabSz="914400"/>
            <a:r>
              <a:rPr sz="800" dirty="0">
                <a:solidFill>
                  <a:srgbClr val="5F5F5F">
                    <a:lumMod val="60000"/>
                    <a:lumOff val="40000"/>
                  </a:srgbClr>
                </a:solidFill>
                <a:latin typeface="Calibri"/>
              </a:rPr>
              <a:t>Copyright © </a:t>
            </a:r>
            <a:r>
              <a:rPr sz="800" dirty="0" smtClean="0">
                <a:solidFill>
                  <a:srgbClr val="5F5F5F">
                    <a:lumMod val="60000"/>
                    <a:lumOff val="40000"/>
                  </a:srgbClr>
                </a:solidFill>
                <a:latin typeface="Calibri"/>
              </a:rPr>
              <a:t>201</a:t>
            </a:r>
            <a:r>
              <a:rPr lang="en-US" sz="800" dirty="0" smtClean="0">
                <a:solidFill>
                  <a:srgbClr val="5F5F5F">
                    <a:lumMod val="60000"/>
                    <a:lumOff val="40000"/>
                  </a:srgbClr>
                </a:solidFill>
                <a:latin typeface="Calibri"/>
              </a:rPr>
              <a:t>5</a:t>
            </a:r>
            <a:r>
              <a:rPr sz="800" dirty="0" smtClean="0">
                <a:solidFill>
                  <a:srgbClr val="5F5F5F">
                    <a:lumMod val="60000"/>
                    <a:lumOff val="40000"/>
                  </a:srgbClr>
                </a:solidFill>
                <a:latin typeface="Calibri"/>
              </a:rPr>
              <a:t> </a:t>
            </a:r>
            <a:r>
              <a:rPr sz="800" dirty="0">
                <a:solidFill>
                  <a:srgbClr val="5F5F5F">
                    <a:lumMod val="60000"/>
                    <a:lumOff val="40000"/>
                  </a:srgbClr>
                </a:solidFill>
                <a:latin typeface="Calibri"/>
              </a:rPr>
              <a:t>Oracle and/or its affiliates. All rights reserved</a:t>
            </a:r>
            <a:r>
              <a:rPr sz="800" dirty="0" smtClean="0">
                <a:solidFill>
                  <a:srgbClr val="5F5F5F">
                    <a:lumMod val="60000"/>
                    <a:lumOff val="40000"/>
                  </a:srgbClr>
                </a:solidFill>
                <a:latin typeface="Calibri"/>
              </a:rPr>
              <a:t>.</a:t>
            </a:r>
            <a:r>
              <a:rPr lang="en-US" sz="800" dirty="0" smtClean="0">
                <a:solidFill>
                  <a:srgbClr val="5F5F5F">
                    <a:lumMod val="60000"/>
                    <a:lumOff val="40000"/>
                  </a:srgbClr>
                </a:solidFill>
                <a:latin typeface="Calibri"/>
              </a:rPr>
              <a:t> </a:t>
            </a:r>
            <a:endParaRPr sz="800" dirty="0">
              <a:solidFill>
                <a:srgbClr val="5F5F5F">
                  <a:lumMod val="60000"/>
                  <a:lumOff val="40000"/>
                </a:srgbClr>
              </a:solidFill>
              <a:latin typeface="Calibri"/>
            </a:endParaRPr>
          </a:p>
        </p:txBody>
      </p:sp>
      <p:sp>
        <p:nvSpPr>
          <p:cNvPr id="5" name="Date Placeholder 4"/>
          <p:cNvSpPr>
            <a:spLocks noGrp="1"/>
          </p:cNvSpPr>
          <p:nvPr>
            <p:ph type="dt" sz="half" idx="10"/>
          </p:nvPr>
        </p:nvSpPr>
        <p:spPr/>
        <p:txBody>
          <a:bodyPr/>
          <a:lstStyle>
            <a:lvl1pPr>
              <a:defRPr>
                <a:solidFill>
                  <a:schemeClr val="bg1">
                    <a:lumMod val="60000"/>
                    <a:lumOff val="40000"/>
                  </a:schemeClr>
                </a:solidFill>
              </a:defRPr>
            </a:lvl1pPr>
          </a:lstStyle>
          <a:p>
            <a:fld id="{7267E747-4128-4B4C-8AAB-FDEC53497267}" type="datetime1">
              <a:rPr lang="en-US" smtClean="0">
                <a:solidFill>
                  <a:srgbClr val="5F5F5F">
                    <a:lumMod val="60000"/>
                    <a:lumOff val="40000"/>
                  </a:srgbClr>
                </a:solidFill>
                <a:latin typeface="Calibri"/>
              </a:rPr>
              <a:pPr/>
              <a:t>9/11/2015</a:t>
            </a:fld>
            <a:endParaRPr dirty="0">
              <a:solidFill>
                <a:srgbClr val="5F5F5F">
                  <a:lumMod val="60000"/>
                  <a:lumOff val="40000"/>
                </a:srgbClr>
              </a:solidFill>
              <a:latin typeface="Calibri"/>
            </a:endParaRPr>
          </a:p>
        </p:txBody>
      </p:sp>
      <p:sp>
        <p:nvSpPr>
          <p:cNvPr id="6" name="Footer Placeholder 5"/>
          <p:cNvSpPr>
            <a:spLocks noGrp="1"/>
          </p:cNvSpPr>
          <p:nvPr>
            <p:ph type="ftr" sz="quarter" idx="11"/>
          </p:nvPr>
        </p:nvSpPr>
        <p:spPr/>
        <p:txBody>
          <a:bodyPr/>
          <a:lstStyle>
            <a:lvl1pPr>
              <a:defRPr>
                <a:solidFill>
                  <a:schemeClr val="bg1">
                    <a:lumMod val="60000"/>
                    <a:lumOff val="40000"/>
                  </a:schemeClr>
                </a:solidFill>
              </a:defRPr>
            </a:lvl1pPr>
          </a:lstStyle>
          <a:p>
            <a:r>
              <a:rPr lang="en-US" smtClean="0">
                <a:solidFill>
                  <a:srgbClr val="5F5F5F">
                    <a:lumMod val="60000"/>
                    <a:lumOff val="40000"/>
                  </a:srgbClr>
                </a:solidFill>
                <a:latin typeface="Calibri"/>
              </a:rPr>
              <a:t>Oracle Confidential – Highly Restricted</a:t>
            </a:r>
            <a:endParaRPr dirty="0">
              <a:solidFill>
                <a:srgbClr val="5F5F5F">
                  <a:lumMod val="60000"/>
                  <a:lumOff val="40000"/>
                </a:srgbClr>
              </a:solidFill>
              <a:latin typeface="Calibri"/>
            </a:endParaRPr>
          </a:p>
        </p:txBody>
      </p:sp>
      <p:sp>
        <p:nvSpPr>
          <p:cNvPr id="7" name="Slide Number Placeholder 6"/>
          <p:cNvSpPr>
            <a:spLocks noGrp="1"/>
          </p:cNvSpPr>
          <p:nvPr>
            <p:ph type="sldNum" sz="quarter" idx="12"/>
          </p:nvPr>
        </p:nvSpPr>
        <p:spPr/>
        <p:txBody>
          <a:bodyPr/>
          <a:lstStyle>
            <a:lvl1pPr>
              <a:defRPr>
                <a:solidFill>
                  <a:schemeClr val="bg1">
                    <a:lumMod val="60000"/>
                    <a:lumOff val="40000"/>
                  </a:schemeClr>
                </a:solidFill>
              </a:defRPr>
            </a:lvl1pPr>
          </a:lstStyle>
          <a:p>
            <a:fld id="{C51EAA63-D034-42AE-91FA-B13B9518C7BE}" type="slidenum">
              <a:rPr>
                <a:solidFill>
                  <a:srgbClr val="5F5F5F">
                    <a:lumMod val="60000"/>
                    <a:lumOff val="40000"/>
                  </a:srgbClr>
                </a:solidFill>
                <a:latin typeface="Calibri"/>
              </a:rPr>
              <a:pPr/>
              <a:t>‹#›</a:t>
            </a:fld>
            <a:endParaRPr dirty="0">
              <a:solidFill>
                <a:srgbClr val="5F5F5F">
                  <a:lumMod val="60000"/>
                  <a:lumOff val="40000"/>
                </a:srgbClr>
              </a:solidFill>
              <a:latin typeface="Calibri"/>
            </a:endParaRPr>
          </a:p>
        </p:txBody>
      </p:sp>
      <p:pic>
        <p:nvPicPr>
          <p:cNvPr id="19" name="Picture 18" descr="1.5X red tab for PPT.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ltGray">
          <a:xfrm>
            <a:off x="531812" y="6268263"/>
            <a:ext cx="1610255" cy="589743"/>
          </a:xfrm>
          <a:prstGeom prst="rect">
            <a:avLst/>
          </a:prstGeom>
        </p:spPr>
      </p:pic>
      <p:sp>
        <p:nvSpPr>
          <p:cNvPr id="17" name="Title 1"/>
          <p:cNvSpPr>
            <a:spLocks noGrp="1"/>
          </p:cNvSpPr>
          <p:nvPr>
            <p:ph type="title"/>
          </p:nvPr>
        </p:nvSpPr>
        <p:spPr>
          <a:xfrm>
            <a:off x="531817" y="2600324"/>
            <a:ext cx="11125199" cy="1371600"/>
          </a:xfrm>
        </p:spPr>
        <p:txBody>
          <a:bodyPr anchor="b"/>
          <a:lstStyle>
            <a:lvl1pPr algn="l">
              <a:lnSpc>
                <a:spcPct val="80000"/>
              </a:lnSpc>
              <a:defRPr sz="4800" b="0" cap="none" baseline="0"/>
            </a:lvl1pPr>
          </a:lstStyle>
          <a:p>
            <a:r>
              <a:rPr lang="en-US" dirty="0" smtClean="0"/>
              <a:t>Click to edit Master title style</a:t>
            </a:r>
            <a:endParaRPr dirty="0"/>
          </a:p>
        </p:txBody>
      </p:sp>
      <p:sp>
        <p:nvSpPr>
          <p:cNvPr id="18" name="Text Placeholder 2"/>
          <p:cNvSpPr>
            <a:spLocks noGrp="1"/>
          </p:cNvSpPr>
          <p:nvPr>
            <p:ph type="body" idx="1"/>
          </p:nvPr>
        </p:nvSpPr>
        <p:spPr>
          <a:xfrm>
            <a:off x="531817" y="4038598"/>
            <a:ext cx="11125199"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1229469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grpSp>
        <p:nvGrpSpPr>
          <p:cNvPr id="7" name="Group 6"/>
          <p:cNvGrpSpPr/>
          <p:nvPr userDrawn="1"/>
        </p:nvGrpSpPr>
        <p:grpSpPr>
          <a:xfrm>
            <a:off x="150813" y="1462776"/>
            <a:ext cx="11887200" cy="5395224"/>
            <a:chOff x="150812" y="1234176"/>
            <a:chExt cx="11887200" cy="5395224"/>
          </a:xfrm>
        </p:grpSpPr>
        <p:grpSp>
          <p:nvGrpSpPr>
            <p:cNvPr id="8" name="Group 7"/>
            <p:cNvGrpSpPr/>
            <p:nvPr/>
          </p:nvGrpSpPr>
          <p:grpSpPr>
            <a:xfrm>
              <a:off x="8970692" y="3138240"/>
              <a:ext cx="552720" cy="1074984"/>
              <a:chOff x="8970692" y="2934240"/>
              <a:chExt cx="552720" cy="1074984"/>
            </a:xfrm>
          </p:grpSpPr>
          <p:sp>
            <p:nvSpPr>
              <p:cNvPr id="405" name="Freeform 146"/>
              <p:cNvSpPr>
                <a:spLocks noChangeArrowheads="1"/>
              </p:cNvSpPr>
              <p:nvPr/>
            </p:nvSpPr>
            <p:spPr bwMode="auto">
              <a:xfrm>
                <a:off x="9344060" y="2934240"/>
                <a:ext cx="179352" cy="1073856"/>
              </a:xfrm>
              <a:custGeom>
                <a:avLst/>
                <a:gdLst>
                  <a:gd name="T0" fmla="*/ 698 w 699"/>
                  <a:gd name="T1" fmla="*/ 4198 h 4199"/>
                  <a:gd name="T2" fmla="*/ 698 w 699"/>
                  <a:gd name="T3" fmla="*/ 473 h 4199"/>
                  <a:gd name="T4" fmla="*/ 352 w 699"/>
                  <a:gd name="T5" fmla="*/ 0 h 4199"/>
                  <a:gd name="T6" fmla="*/ 0 w 699"/>
                  <a:gd name="T7" fmla="*/ 473 h 4199"/>
                  <a:gd name="T8" fmla="*/ 0 w 699"/>
                  <a:gd name="T9" fmla="*/ 4198 h 4199"/>
                  <a:gd name="T10" fmla="*/ 698 w 699"/>
                  <a:gd name="T11" fmla="*/ 4198 h 4199"/>
                </a:gdLst>
                <a:ahLst/>
                <a:cxnLst>
                  <a:cxn ang="0">
                    <a:pos x="T0" y="T1"/>
                  </a:cxn>
                  <a:cxn ang="0">
                    <a:pos x="T2" y="T3"/>
                  </a:cxn>
                  <a:cxn ang="0">
                    <a:pos x="T4" y="T5"/>
                  </a:cxn>
                  <a:cxn ang="0">
                    <a:pos x="T6" y="T7"/>
                  </a:cxn>
                  <a:cxn ang="0">
                    <a:pos x="T8" y="T9"/>
                  </a:cxn>
                  <a:cxn ang="0">
                    <a:pos x="T10" y="T11"/>
                  </a:cxn>
                </a:cxnLst>
                <a:rect l="0" t="0" r="r" b="b"/>
                <a:pathLst>
                  <a:path w="699" h="4199">
                    <a:moveTo>
                      <a:pt x="698" y="4198"/>
                    </a:moveTo>
                    <a:lnTo>
                      <a:pt x="698" y="473"/>
                    </a:lnTo>
                    <a:lnTo>
                      <a:pt x="352" y="0"/>
                    </a:lnTo>
                    <a:lnTo>
                      <a:pt x="0" y="473"/>
                    </a:lnTo>
                    <a:lnTo>
                      <a:pt x="0" y="4198"/>
                    </a:lnTo>
                    <a:lnTo>
                      <a:pt x="698" y="4198"/>
                    </a:lnTo>
                  </a:path>
                </a:pathLst>
              </a:custGeom>
              <a:solidFill>
                <a:srgbClr val="B0BEC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406" name="Freeform 147"/>
              <p:cNvSpPr>
                <a:spLocks noChangeArrowheads="1"/>
              </p:cNvSpPr>
              <p:nvPr/>
            </p:nvSpPr>
            <p:spPr bwMode="auto">
              <a:xfrm>
                <a:off x="8970692" y="3056064"/>
                <a:ext cx="374496" cy="953160"/>
              </a:xfrm>
              <a:custGeom>
                <a:avLst/>
                <a:gdLst>
                  <a:gd name="T0" fmla="*/ 1462 w 1463"/>
                  <a:gd name="T1" fmla="*/ 3725 h 3726"/>
                  <a:gd name="T2" fmla="*/ 1462 w 1463"/>
                  <a:gd name="T3" fmla="*/ 0 h 3726"/>
                  <a:gd name="T4" fmla="*/ 0 w 1463"/>
                  <a:gd name="T5" fmla="*/ 0 h 3726"/>
                  <a:gd name="T6" fmla="*/ 0 w 1463"/>
                  <a:gd name="T7" fmla="*/ 3725 h 3726"/>
                  <a:gd name="T8" fmla="*/ 1462 w 1463"/>
                  <a:gd name="T9" fmla="*/ 3725 h 3726"/>
                </a:gdLst>
                <a:ahLst/>
                <a:cxnLst>
                  <a:cxn ang="0">
                    <a:pos x="T0" y="T1"/>
                  </a:cxn>
                  <a:cxn ang="0">
                    <a:pos x="T2" y="T3"/>
                  </a:cxn>
                  <a:cxn ang="0">
                    <a:pos x="T4" y="T5"/>
                  </a:cxn>
                  <a:cxn ang="0">
                    <a:pos x="T6" y="T7"/>
                  </a:cxn>
                  <a:cxn ang="0">
                    <a:pos x="T8" y="T9"/>
                  </a:cxn>
                </a:cxnLst>
                <a:rect l="0" t="0" r="r" b="b"/>
                <a:pathLst>
                  <a:path w="1463" h="3726">
                    <a:moveTo>
                      <a:pt x="1462" y="3725"/>
                    </a:moveTo>
                    <a:lnTo>
                      <a:pt x="1462" y="0"/>
                    </a:lnTo>
                    <a:lnTo>
                      <a:pt x="0" y="0"/>
                    </a:lnTo>
                    <a:lnTo>
                      <a:pt x="0" y="3725"/>
                    </a:lnTo>
                    <a:lnTo>
                      <a:pt x="1462" y="3725"/>
                    </a:ln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407" name="Freeform 148"/>
              <p:cNvSpPr>
                <a:spLocks noChangeArrowheads="1"/>
              </p:cNvSpPr>
              <p:nvPr/>
            </p:nvSpPr>
            <p:spPr bwMode="auto">
              <a:xfrm>
                <a:off x="8970692" y="3056064"/>
                <a:ext cx="374496" cy="953160"/>
              </a:xfrm>
              <a:custGeom>
                <a:avLst/>
                <a:gdLst>
                  <a:gd name="T0" fmla="*/ 1462 w 1463"/>
                  <a:gd name="T1" fmla="*/ 0 h 3726"/>
                  <a:gd name="T2" fmla="*/ 0 w 1463"/>
                  <a:gd name="T3" fmla="*/ 0 h 3726"/>
                  <a:gd name="T4" fmla="*/ 0 w 1463"/>
                  <a:gd name="T5" fmla="*/ 3725 h 3726"/>
                  <a:gd name="T6" fmla="*/ 1462 w 1463"/>
                  <a:gd name="T7" fmla="*/ 0 h 3726"/>
                </a:gdLst>
                <a:ahLst/>
                <a:cxnLst>
                  <a:cxn ang="0">
                    <a:pos x="T0" y="T1"/>
                  </a:cxn>
                  <a:cxn ang="0">
                    <a:pos x="T2" y="T3"/>
                  </a:cxn>
                  <a:cxn ang="0">
                    <a:pos x="T4" y="T5"/>
                  </a:cxn>
                  <a:cxn ang="0">
                    <a:pos x="T6" y="T7"/>
                  </a:cxn>
                </a:cxnLst>
                <a:rect l="0" t="0" r="r" b="b"/>
                <a:pathLst>
                  <a:path w="1463" h="3726">
                    <a:moveTo>
                      <a:pt x="1462" y="0"/>
                    </a:moveTo>
                    <a:lnTo>
                      <a:pt x="0" y="0"/>
                    </a:lnTo>
                    <a:lnTo>
                      <a:pt x="0" y="3725"/>
                    </a:lnTo>
                    <a:lnTo>
                      <a:pt x="1462" y="0"/>
                    </a:lnTo>
                  </a:path>
                </a:pathLst>
              </a:custGeom>
              <a:solidFill>
                <a:srgbClr val="BBCAD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408" name="Freeform 149"/>
              <p:cNvSpPr>
                <a:spLocks noChangeArrowheads="1"/>
              </p:cNvSpPr>
              <p:nvPr/>
            </p:nvSpPr>
            <p:spPr bwMode="auto">
              <a:xfrm>
                <a:off x="8970692" y="2934240"/>
                <a:ext cx="464736" cy="120696"/>
              </a:xfrm>
              <a:custGeom>
                <a:avLst/>
                <a:gdLst>
                  <a:gd name="T0" fmla="*/ 1814 w 1815"/>
                  <a:gd name="T1" fmla="*/ 0 h 474"/>
                  <a:gd name="T2" fmla="*/ 355 w 1815"/>
                  <a:gd name="T3" fmla="*/ 0 h 474"/>
                  <a:gd name="T4" fmla="*/ 0 w 1815"/>
                  <a:gd name="T5" fmla="*/ 473 h 474"/>
                  <a:gd name="T6" fmla="*/ 1462 w 1815"/>
                  <a:gd name="T7" fmla="*/ 473 h 474"/>
                  <a:gd name="T8" fmla="*/ 1814 w 1815"/>
                  <a:gd name="T9" fmla="*/ 0 h 474"/>
                </a:gdLst>
                <a:ahLst/>
                <a:cxnLst>
                  <a:cxn ang="0">
                    <a:pos x="T0" y="T1"/>
                  </a:cxn>
                  <a:cxn ang="0">
                    <a:pos x="T2" y="T3"/>
                  </a:cxn>
                  <a:cxn ang="0">
                    <a:pos x="T4" y="T5"/>
                  </a:cxn>
                  <a:cxn ang="0">
                    <a:pos x="T6" y="T7"/>
                  </a:cxn>
                  <a:cxn ang="0">
                    <a:pos x="T8" y="T9"/>
                  </a:cxn>
                </a:cxnLst>
                <a:rect l="0" t="0" r="r" b="b"/>
                <a:pathLst>
                  <a:path w="1815" h="474">
                    <a:moveTo>
                      <a:pt x="1814" y="0"/>
                    </a:moveTo>
                    <a:lnTo>
                      <a:pt x="355" y="0"/>
                    </a:lnTo>
                    <a:lnTo>
                      <a:pt x="0" y="473"/>
                    </a:lnTo>
                    <a:lnTo>
                      <a:pt x="1462" y="473"/>
                    </a:lnTo>
                    <a:lnTo>
                      <a:pt x="1814" y="0"/>
                    </a:lnTo>
                  </a:path>
                </a:pathLst>
              </a:custGeom>
              <a:solidFill>
                <a:srgbClr val="889EA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409" name="Freeform 150"/>
              <p:cNvSpPr>
                <a:spLocks noChangeArrowheads="1"/>
              </p:cNvSpPr>
              <p:nvPr/>
            </p:nvSpPr>
            <p:spPr bwMode="auto">
              <a:xfrm>
                <a:off x="9403844" y="3057192"/>
                <a:ext cx="67680" cy="100392"/>
              </a:xfrm>
              <a:custGeom>
                <a:avLst/>
                <a:gdLst>
                  <a:gd name="T0" fmla="*/ 262 w 263"/>
                  <a:gd name="T1" fmla="*/ 393 h 394"/>
                  <a:gd name="T2" fmla="*/ 0 w 263"/>
                  <a:gd name="T3" fmla="*/ 393 h 394"/>
                  <a:gd name="T4" fmla="*/ 0 w 263"/>
                  <a:gd name="T5" fmla="*/ 0 h 394"/>
                  <a:gd name="T6" fmla="*/ 262 w 263"/>
                  <a:gd name="T7" fmla="*/ 0 h 394"/>
                  <a:gd name="T8" fmla="*/ 262 w 263"/>
                  <a:gd name="T9" fmla="*/ 393 h 394"/>
                </a:gdLst>
                <a:ahLst/>
                <a:cxnLst>
                  <a:cxn ang="0">
                    <a:pos x="T0" y="T1"/>
                  </a:cxn>
                  <a:cxn ang="0">
                    <a:pos x="T2" y="T3"/>
                  </a:cxn>
                  <a:cxn ang="0">
                    <a:pos x="T4" y="T5"/>
                  </a:cxn>
                  <a:cxn ang="0">
                    <a:pos x="T6" y="T7"/>
                  </a:cxn>
                  <a:cxn ang="0">
                    <a:pos x="T8" y="T9"/>
                  </a:cxn>
                </a:cxnLst>
                <a:rect l="0" t="0" r="r" b="b"/>
                <a:pathLst>
                  <a:path w="263" h="394">
                    <a:moveTo>
                      <a:pt x="262" y="393"/>
                    </a:moveTo>
                    <a:lnTo>
                      <a:pt x="0" y="393"/>
                    </a:lnTo>
                    <a:lnTo>
                      <a:pt x="0" y="0"/>
                    </a:lnTo>
                    <a:lnTo>
                      <a:pt x="262" y="0"/>
                    </a:lnTo>
                    <a:lnTo>
                      <a:pt x="262" y="39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410" name="Freeform 151"/>
              <p:cNvSpPr>
                <a:spLocks noChangeArrowheads="1"/>
              </p:cNvSpPr>
              <p:nvPr/>
            </p:nvSpPr>
            <p:spPr bwMode="auto">
              <a:xfrm>
                <a:off x="9403844" y="3215112"/>
                <a:ext cx="67680" cy="101520"/>
              </a:xfrm>
              <a:custGeom>
                <a:avLst/>
                <a:gdLst>
                  <a:gd name="T0" fmla="*/ 262 w 263"/>
                  <a:gd name="T1" fmla="*/ 394 h 395"/>
                  <a:gd name="T2" fmla="*/ 0 w 263"/>
                  <a:gd name="T3" fmla="*/ 394 h 395"/>
                  <a:gd name="T4" fmla="*/ 0 w 263"/>
                  <a:gd name="T5" fmla="*/ 0 h 395"/>
                  <a:gd name="T6" fmla="*/ 262 w 263"/>
                  <a:gd name="T7" fmla="*/ 0 h 395"/>
                  <a:gd name="T8" fmla="*/ 262 w 263"/>
                  <a:gd name="T9" fmla="*/ 394 h 395"/>
                </a:gdLst>
                <a:ahLst/>
                <a:cxnLst>
                  <a:cxn ang="0">
                    <a:pos x="T0" y="T1"/>
                  </a:cxn>
                  <a:cxn ang="0">
                    <a:pos x="T2" y="T3"/>
                  </a:cxn>
                  <a:cxn ang="0">
                    <a:pos x="T4" y="T5"/>
                  </a:cxn>
                  <a:cxn ang="0">
                    <a:pos x="T6" y="T7"/>
                  </a:cxn>
                  <a:cxn ang="0">
                    <a:pos x="T8" y="T9"/>
                  </a:cxn>
                </a:cxnLst>
                <a:rect l="0" t="0" r="r" b="b"/>
                <a:pathLst>
                  <a:path w="263" h="395">
                    <a:moveTo>
                      <a:pt x="262" y="394"/>
                    </a:moveTo>
                    <a:lnTo>
                      <a:pt x="0" y="394"/>
                    </a:lnTo>
                    <a:lnTo>
                      <a:pt x="0" y="0"/>
                    </a:lnTo>
                    <a:lnTo>
                      <a:pt x="262" y="0"/>
                    </a:lnTo>
                    <a:lnTo>
                      <a:pt x="262"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411" name="Freeform 152"/>
              <p:cNvSpPr>
                <a:spLocks noChangeArrowheads="1"/>
              </p:cNvSpPr>
              <p:nvPr/>
            </p:nvSpPr>
            <p:spPr bwMode="auto">
              <a:xfrm>
                <a:off x="9403844" y="3373032"/>
                <a:ext cx="67680" cy="100392"/>
              </a:xfrm>
              <a:custGeom>
                <a:avLst/>
                <a:gdLst>
                  <a:gd name="T0" fmla="*/ 262 w 263"/>
                  <a:gd name="T1" fmla="*/ 391 h 392"/>
                  <a:gd name="T2" fmla="*/ 0 w 263"/>
                  <a:gd name="T3" fmla="*/ 391 h 392"/>
                  <a:gd name="T4" fmla="*/ 0 w 263"/>
                  <a:gd name="T5" fmla="*/ 0 h 392"/>
                  <a:gd name="T6" fmla="*/ 262 w 263"/>
                  <a:gd name="T7" fmla="*/ 0 h 392"/>
                  <a:gd name="T8" fmla="*/ 262 w 263"/>
                  <a:gd name="T9" fmla="*/ 391 h 392"/>
                </a:gdLst>
                <a:ahLst/>
                <a:cxnLst>
                  <a:cxn ang="0">
                    <a:pos x="T0" y="T1"/>
                  </a:cxn>
                  <a:cxn ang="0">
                    <a:pos x="T2" y="T3"/>
                  </a:cxn>
                  <a:cxn ang="0">
                    <a:pos x="T4" y="T5"/>
                  </a:cxn>
                  <a:cxn ang="0">
                    <a:pos x="T6" y="T7"/>
                  </a:cxn>
                  <a:cxn ang="0">
                    <a:pos x="T8" y="T9"/>
                  </a:cxn>
                </a:cxnLst>
                <a:rect l="0" t="0" r="r" b="b"/>
                <a:pathLst>
                  <a:path w="263" h="392">
                    <a:moveTo>
                      <a:pt x="262" y="391"/>
                    </a:moveTo>
                    <a:lnTo>
                      <a:pt x="0" y="391"/>
                    </a:lnTo>
                    <a:lnTo>
                      <a:pt x="0" y="0"/>
                    </a:lnTo>
                    <a:lnTo>
                      <a:pt x="262" y="0"/>
                    </a:lnTo>
                    <a:lnTo>
                      <a:pt x="262" y="391"/>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412" name="Freeform 153"/>
              <p:cNvSpPr>
                <a:spLocks noChangeArrowheads="1"/>
              </p:cNvSpPr>
              <p:nvPr/>
            </p:nvSpPr>
            <p:spPr bwMode="auto">
              <a:xfrm>
                <a:off x="9403844" y="3532080"/>
                <a:ext cx="67680" cy="100392"/>
              </a:xfrm>
              <a:custGeom>
                <a:avLst/>
                <a:gdLst>
                  <a:gd name="T0" fmla="*/ 262 w 263"/>
                  <a:gd name="T1" fmla="*/ 390 h 391"/>
                  <a:gd name="T2" fmla="*/ 0 w 263"/>
                  <a:gd name="T3" fmla="*/ 390 h 391"/>
                  <a:gd name="T4" fmla="*/ 0 w 263"/>
                  <a:gd name="T5" fmla="*/ 0 h 391"/>
                  <a:gd name="T6" fmla="*/ 262 w 263"/>
                  <a:gd name="T7" fmla="*/ 0 h 391"/>
                  <a:gd name="T8" fmla="*/ 262 w 263"/>
                  <a:gd name="T9" fmla="*/ 390 h 391"/>
                </a:gdLst>
                <a:ahLst/>
                <a:cxnLst>
                  <a:cxn ang="0">
                    <a:pos x="T0" y="T1"/>
                  </a:cxn>
                  <a:cxn ang="0">
                    <a:pos x="T2" y="T3"/>
                  </a:cxn>
                  <a:cxn ang="0">
                    <a:pos x="T4" y="T5"/>
                  </a:cxn>
                  <a:cxn ang="0">
                    <a:pos x="T6" y="T7"/>
                  </a:cxn>
                  <a:cxn ang="0">
                    <a:pos x="T8" y="T9"/>
                  </a:cxn>
                </a:cxnLst>
                <a:rect l="0" t="0" r="r" b="b"/>
                <a:pathLst>
                  <a:path w="263" h="391">
                    <a:moveTo>
                      <a:pt x="262" y="390"/>
                    </a:moveTo>
                    <a:lnTo>
                      <a:pt x="0" y="390"/>
                    </a:lnTo>
                    <a:lnTo>
                      <a:pt x="0" y="0"/>
                    </a:lnTo>
                    <a:lnTo>
                      <a:pt x="262" y="0"/>
                    </a:lnTo>
                    <a:lnTo>
                      <a:pt x="262" y="390"/>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413" name="Freeform 154"/>
              <p:cNvSpPr>
                <a:spLocks noChangeArrowheads="1"/>
              </p:cNvSpPr>
              <p:nvPr/>
            </p:nvSpPr>
            <p:spPr bwMode="auto">
              <a:xfrm>
                <a:off x="9403844" y="3688872"/>
                <a:ext cx="67680" cy="101520"/>
              </a:xfrm>
              <a:custGeom>
                <a:avLst/>
                <a:gdLst>
                  <a:gd name="T0" fmla="*/ 262 w 263"/>
                  <a:gd name="T1" fmla="*/ 394 h 395"/>
                  <a:gd name="T2" fmla="*/ 0 w 263"/>
                  <a:gd name="T3" fmla="*/ 394 h 395"/>
                  <a:gd name="T4" fmla="*/ 0 w 263"/>
                  <a:gd name="T5" fmla="*/ 0 h 395"/>
                  <a:gd name="T6" fmla="*/ 262 w 263"/>
                  <a:gd name="T7" fmla="*/ 0 h 395"/>
                  <a:gd name="T8" fmla="*/ 262 w 263"/>
                  <a:gd name="T9" fmla="*/ 394 h 395"/>
                </a:gdLst>
                <a:ahLst/>
                <a:cxnLst>
                  <a:cxn ang="0">
                    <a:pos x="T0" y="T1"/>
                  </a:cxn>
                  <a:cxn ang="0">
                    <a:pos x="T2" y="T3"/>
                  </a:cxn>
                  <a:cxn ang="0">
                    <a:pos x="T4" y="T5"/>
                  </a:cxn>
                  <a:cxn ang="0">
                    <a:pos x="T6" y="T7"/>
                  </a:cxn>
                  <a:cxn ang="0">
                    <a:pos x="T8" y="T9"/>
                  </a:cxn>
                </a:cxnLst>
                <a:rect l="0" t="0" r="r" b="b"/>
                <a:pathLst>
                  <a:path w="263" h="395">
                    <a:moveTo>
                      <a:pt x="262" y="394"/>
                    </a:moveTo>
                    <a:lnTo>
                      <a:pt x="0" y="394"/>
                    </a:lnTo>
                    <a:lnTo>
                      <a:pt x="0" y="0"/>
                    </a:lnTo>
                    <a:lnTo>
                      <a:pt x="262" y="0"/>
                    </a:lnTo>
                    <a:lnTo>
                      <a:pt x="262"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414" name="Freeform 155"/>
              <p:cNvSpPr>
                <a:spLocks noChangeArrowheads="1"/>
              </p:cNvSpPr>
              <p:nvPr/>
            </p:nvSpPr>
            <p:spPr bwMode="auto">
              <a:xfrm>
                <a:off x="9403844" y="3846792"/>
                <a:ext cx="67680" cy="101520"/>
              </a:xfrm>
              <a:custGeom>
                <a:avLst/>
                <a:gdLst>
                  <a:gd name="T0" fmla="*/ 262 w 263"/>
                  <a:gd name="T1" fmla="*/ 394 h 395"/>
                  <a:gd name="T2" fmla="*/ 0 w 263"/>
                  <a:gd name="T3" fmla="*/ 394 h 395"/>
                  <a:gd name="T4" fmla="*/ 0 w 263"/>
                  <a:gd name="T5" fmla="*/ 0 h 395"/>
                  <a:gd name="T6" fmla="*/ 262 w 263"/>
                  <a:gd name="T7" fmla="*/ 0 h 395"/>
                  <a:gd name="T8" fmla="*/ 262 w 263"/>
                  <a:gd name="T9" fmla="*/ 394 h 395"/>
                </a:gdLst>
                <a:ahLst/>
                <a:cxnLst>
                  <a:cxn ang="0">
                    <a:pos x="T0" y="T1"/>
                  </a:cxn>
                  <a:cxn ang="0">
                    <a:pos x="T2" y="T3"/>
                  </a:cxn>
                  <a:cxn ang="0">
                    <a:pos x="T4" y="T5"/>
                  </a:cxn>
                  <a:cxn ang="0">
                    <a:pos x="T6" y="T7"/>
                  </a:cxn>
                  <a:cxn ang="0">
                    <a:pos x="T8" y="T9"/>
                  </a:cxn>
                </a:cxnLst>
                <a:rect l="0" t="0" r="r" b="b"/>
                <a:pathLst>
                  <a:path w="263" h="395">
                    <a:moveTo>
                      <a:pt x="262" y="394"/>
                    </a:moveTo>
                    <a:lnTo>
                      <a:pt x="0" y="394"/>
                    </a:lnTo>
                    <a:lnTo>
                      <a:pt x="0" y="0"/>
                    </a:lnTo>
                    <a:lnTo>
                      <a:pt x="262" y="0"/>
                    </a:lnTo>
                    <a:lnTo>
                      <a:pt x="262"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grpSp>
        <p:grpSp>
          <p:nvGrpSpPr>
            <p:cNvPr id="9" name="Group 8"/>
            <p:cNvGrpSpPr/>
            <p:nvPr/>
          </p:nvGrpSpPr>
          <p:grpSpPr>
            <a:xfrm>
              <a:off x="9523412" y="3328200"/>
              <a:ext cx="494543" cy="961224"/>
              <a:chOff x="7819004" y="2763912"/>
              <a:chExt cx="640704" cy="1245312"/>
            </a:xfrm>
          </p:grpSpPr>
          <p:sp>
            <p:nvSpPr>
              <p:cNvPr id="395" name="Freeform 156"/>
              <p:cNvSpPr>
                <a:spLocks noChangeArrowheads="1"/>
              </p:cNvSpPr>
              <p:nvPr/>
            </p:nvSpPr>
            <p:spPr bwMode="auto">
              <a:xfrm>
                <a:off x="8252156" y="2763912"/>
                <a:ext cx="207552" cy="1244184"/>
              </a:xfrm>
              <a:custGeom>
                <a:avLst/>
                <a:gdLst>
                  <a:gd name="T0" fmla="*/ 809 w 810"/>
                  <a:gd name="T1" fmla="*/ 4864 h 4865"/>
                  <a:gd name="T2" fmla="*/ 809 w 810"/>
                  <a:gd name="T3" fmla="*/ 547 h 4865"/>
                  <a:gd name="T4" fmla="*/ 409 w 810"/>
                  <a:gd name="T5" fmla="*/ 0 h 4865"/>
                  <a:gd name="T6" fmla="*/ 0 w 810"/>
                  <a:gd name="T7" fmla="*/ 547 h 4865"/>
                  <a:gd name="T8" fmla="*/ 0 w 810"/>
                  <a:gd name="T9" fmla="*/ 4864 h 4865"/>
                  <a:gd name="T10" fmla="*/ 809 w 810"/>
                  <a:gd name="T11" fmla="*/ 4864 h 4865"/>
                </a:gdLst>
                <a:ahLst/>
                <a:cxnLst>
                  <a:cxn ang="0">
                    <a:pos x="T0" y="T1"/>
                  </a:cxn>
                  <a:cxn ang="0">
                    <a:pos x="T2" y="T3"/>
                  </a:cxn>
                  <a:cxn ang="0">
                    <a:pos x="T4" y="T5"/>
                  </a:cxn>
                  <a:cxn ang="0">
                    <a:pos x="T6" y="T7"/>
                  </a:cxn>
                  <a:cxn ang="0">
                    <a:pos x="T8" y="T9"/>
                  </a:cxn>
                  <a:cxn ang="0">
                    <a:pos x="T10" y="T11"/>
                  </a:cxn>
                </a:cxnLst>
                <a:rect l="0" t="0" r="r" b="b"/>
                <a:pathLst>
                  <a:path w="810" h="4865">
                    <a:moveTo>
                      <a:pt x="809" y="4864"/>
                    </a:moveTo>
                    <a:lnTo>
                      <a:pt x="809" y="547"/>
                    </a:lnTo>
                    <a:lnTo>
                      <a:pt x="409" y="0"/>
                    </a:lnTo>
                    <a:lnTo>
                      <a:pt x="0" y="547"/>
                    </a:lnTo>
                    <a:lnTo>
                      <a:pt x="0" y="4864"/>
                    </a:lnTo>
                    <a:lnTo>
                      <a:pt x="809" y="4864"/>
                    </a:lnTo>
                  </a:path>
                </a:pathLst>
              </a:custGeom>
              <a:solidFill>
                <a:srgbClr val="B0BEC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96" name="Freeform 157"/>
              <p:cNvSpPr>
                <a:spLocks noChangeArrowheads="1"/>
              </p:cNvSpPr>
              <p:nvPr/>
            </p:nvSpPr>
            <p:spPr bwMode="auto">
              <a:xfrm>
                <a:off x="7819004" y="2904912"/>
                <a:ext cx="433152" cy="1104312"/>
              </a:xfrm>
              <a:custGeom>
                <a:avLst/>
                <a:gdLst>
                  <a:gd name="T0" fmla="*/ 1693 w 1694"/>
                  <a:gd name="T1" fmla="*/ 4317 h 4318"/>
                  <a:gd name="T2" fmla="*/ 1693 w 1694"/>
                  <a:gd name="T3" fmla="*/ 0 h 4318"/>
                  <a:gd name="T4" fmla="*/ 0 w 1694"/>
                  <a:gd name="T5" fmla="*/ 0 h 4318"/>
                  <a:gd name="T6" fmla="*/ 0 w 1694"/>
                  <a:gd name="T7" fmla="*/ 4317 h 4318"/>
                  <a:gd name="T8" fmla="*/ 1693 w 1694"/>
                  <a:gd name="T9" fmla="*/ 4317 h 4318"/>
                </a:gdLst>
                <a:ahLst/>
                <a:cxnLst>
                  <a:cxn ang="0">
                    <a:pos x="T0" y="T1"/>
                  </a:cxn>
                  <a:cxn ang="0">
                    <a:pos x="T2" y="T3"/>
                  </a:cxn>
                  <a:cxn ang="0">
                    <a:pos x="T4" y="T5"/>
                  </a:cxn>
                  <a:cxn ang="0">
                    <a:pos x="T6" y="T7"/>
                  </a:cxn>
                  <a:cxn ang="0">
                    <a:pos x="T8" y="T9"/>
                  </a:cxn>
                </a:cxnLst>
                <a:rect l="0" t="0" r="r" b="b"/>
                <a:pathLst>
                  <a:path w="1694" h="4318">
                    <a:moveTo>
                      <a:pt x="1693" y="4317"/>
                    </a:moveTo>
                    <a:lnTo>
                      <a:pt x="1693" y="0"/>
                    </a:lnTo>
                    <a:lnTo>
                      <a:pt x="0" y="0"/>
                    </a:lnTo>
                    <a:lnTo>
                      <a:pt x="0" y="4317"/>
                    </a:lnTo>
                    <a:lnTo>
                      <a:pt x="1693" y="4317"/>
                    </a:ln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97" name="Freeform 158"/>
              <p:cNvSpPr>
                <a:spLocks noChangeArrowheads="1"/>
              </p:cNvSpPr>
              <p:nvPr/>
            </p:nvSpPr>
            <p:spPr bwMode="auto">
              <a:xfrm>
                <a:off x="7819004" y="2904912"/>
                <a:ext cx="433152" cy="1104312"/>
              </a:xfrm>
              <a:custGeom>
                <a:avLst/>
                <a:gdLst>
                  <a:gd name="T0" fmla="*/ 1693 w 1694"/>
                  <a:gd name="T1" fmla="*/ 0 h 4318"/>
                  <a:gd name="T2" fmla="*/ 0 w 1694"/>
                  <a:gd name="T3" fmla="*/ 0 h 4318"/>
                  <a:gd name="T4" fmla="*/ 0 w 1694"/>
                  <a:gd name="T5" fmla="*/ 4317 h 4318"/>
                  <a:gd name="T6" fmla="*/ 1693 w 1694"/>
                  <a:gd name="T7" fmla="*/ 0 h 4318"/>
                </a:gdLst>
                <a:ahLst/>
                <a:cxnLst>
                  <a:cxn ang="0">
                    <a:pos x="T0" y="T1"/>
                  </a:cxn>
                  <a:cxn ang="0">
                    <a:pos x="T2" y="T3"/>
                  </a:cxn>
                  <a:cxn ang="0">
                    <a:pos x="T4" y="T5"/>
                  </a:cxn>
                  <a:cxn ang="0">
                    <a:pos x="T6" y="T7"/>
                  </a:cxn>
                </a:cxnLst>
                <a:rect l="0" t="0" r="r" b="b"/>
                <a:pathLst>
                  <a:path w="1694" h="4318">
                    <a:moveTo>
                      <a:pt x="1693" y="0"/>
                    </a:moveTo>
                    <a:lnTo>
                      <a:pt x="0" y="0"/>
                    </a:lnTo>
                    <a:lnTo>
                      <a:pt x="0" y="4317"/>
                    </a:lnTo>
                    <a:lnTo>
                      <a:pt x="1693" y="0"/>
                    </a:lnTo>
                  </a:path>
                </a:pathLst>
              </a:custGeom>
              <a:solidFill>
                <a:srgbClr val="BBCAD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98" name="Freeform 159"/>
              <p:cNvSpPr>
                <a:spLocks noChangeArrowheads="1"/>
              </p:cNvSpPr>
              <p:nvPr/>
            </p:nvSpPr>
            <p:spPr bwMode="auto">
              <a:xfrm>
                <a:off x="7819004" y="2763912"/>
                <a:ext cx="538056" cy="139872"/>
              </a:xfrm>
              <a:custGeom>
                <a:avLst/>
                <a:gdLst>
                  <a:gd name="T0" fmla="*/ 2102 w 2103"/>
                  <a:gd name="T1" fmla="*/ 0 h 548"/>
                  <a:gd name="T2" fmla="*/ 409 w 2103"/>
                  <a:gd name="T3" fmla="*/ 0 h 548"/>
                  <a:gd name="T4" fmla="*/ 0 w 2103"/>
                  <a:gd name="T5" fmla="*/ 547 h 548"/>
                  <a:gd name="T6" fmla="*/ 1693 w 2103"/>
                  <a:gd name="T7" fmla="*/ 547 h 548"/>
                  <a:gd name="T8" fmla="*/ 2102 w 2103"/>
                  <a:gd name="T9" fmla="*/ 0 h 548"/>
                </a:gdLst>
                <a:ahLst/>
                <a:cxnLst>
                  <a:cxn ang="0">
                    <a:pos x="T0" y="T1"/>
                  </a:cxn>
                  <a:cxn ang="0">
                    <a:pos x="T2" y="T3"/>
                  </a:cxn>
                  <a:cxn ang="0">
                    <a:pos x="T4" y="T5"/>
                  </a:cxn>
                  <a:cxn ang="0">
                    <a:pos x="T6" y="T7"/>
                  </a:cxn>
                  <a:cxn ang="0">
                    <a:pos x="T8" y="T9"/>
                  </a:cxn>
                </a:cxnLst>
                <a:rect l="0" t="0" r="r" b="b"/>
                <a:pathLst>
                  <a:path w="2103" h="548">
                    <a:moveTo>
                      <a:pt x="2102" y="0"/>
                    </a:moveTo>
                    <a:lnTo>
                      <a:pt x="409" y="0"/>
                    </a:lnTo>
                    <a:lnTo>
                      <a:pt x="0" y="547"/>
                    </a:lnTo>
                    <a:lnTo>
                      <a:pt x="1693" y="547"/>
                    </a:lnTo>
                    <a:lnTo>
                      <a:pt x="2102" y="0"/>
                    </a:lnTo>
                  </a:path>
                </a:pathLst>
              </a:custGeom>
              <a:solidFill>
                <a:srgbClr val="889EA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99" name="Freeform 160"/>
              <p:cNvSpPr>
                <a:spLocks noChangeArrowheads="1"/>
              </p:cNvSpPr>
              <p:nvPr/>
            </p:nvSpPr>
            <p:spPr bwMode="auto">
              <a:xfrm>
                <a:off x="8319836" y="2906040"/>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400" name="Freeform 161"/>
              <p:cNvSpPr>
                <a:spLocks noChangeArrowheads="1"/>
              </p:cNvSpPr>
              <p:nvPr/>
            </p:nvSpPr>
            <p:spPr bwMode="auto">
              <a:xfrm>
                <a:off x="8319836" y="3089904"/>
                <a:ext cx="77832" cy="116184"/>
              </a:xfrm>
              <a:custGeom>
                <a:avLst/>
                <a:gdLst>
                  <a:gd name="T0" fmla="*/ 304 w 305"/>
                  <a:gd name="T1" fmla="*/ 451 h 452"/>
                  <a:gd name="T2" fmla="*/ 0 w 305"/>
                  <a:gd name="T3" fmla="*/ 451 h 452"/>
                  <a:gd name="T4" fmla="*/ 0 w 305"/>
                  <a:gd name="T5" fmla="*/ 0 h 452"/>
                  <a:gd name="T6" fmla="*/ 304 w 305"/>
                  <a:gd name="T7" fmla="*/ 0 h 452"/>
                  <a:gd name="T8" fmla="*/ 304 w 305"/>
                  <a:gd name="T9" fmla="*/ 451 h 452"/>
                </a:gdLst>
                <a:ahLst/>
                <a:cxnLst>
                  <a:cxn ang="0">
                    <a:pos x="T0" y="T1"/>
                  </a:cxn>
                  <a:cxn ang="0">
                    <a:pos x="T2" y="T3"/>
                  </a:cxn>
                  <a:cxn ang="0">
                    <a:pos x="T4" y="T5"/>
                  </a:cxn>
                  <a:cxn ang="0">
                    <a:pos x="T6" y="T7"/>
                  </a:cxn>
                  <a:cxn ang="0">
                    <a:pos x="T8" y="T9"/>
                  </a:cxn>
                </a:cxnLst>
                <a:rect l="0" t="0" r="r" b="b"/>
                <a:pathLst>
                  <a:path w="305" h="452">
                    <a:moveTo>
                      <a:pt x="304" y="451"/>
                    </a:moveTo>
                    <a:lnTo>
                      <a:pt x="0" y="451"/>
                    </a:lnTo>
                    <a:lnTo>
                      <a:pt x="0" y="0"/>
                    </a:lnTo>
                    <a:lnTo>
                      <a:pt x="304" y="0"/>
                    </a:lnTo>
                    <a:lnTo>
                      <a:pt x="304" y="451"/>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401" name="Freeform 162"/>
              <p:cNvSpPr>
                <a:spLocks noChangeArrowheads="1"/>
              </p:cNvSpPr>
              <p:nvPr/>
            </p:nvSpPr>
            <p:spPr bwMode="auto">
              <a:xfrm>
                <a:off x="8319836" y="3271512"/>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402" name="Freeform 163"/>
              <p:cNvSpPr>
                <a:spLocks noChangeArrowheads="1"/>
              </p:cNvSpPr>
              <p:nvPr/>
            </p:nvSpPr>
            <p:spPr bwMode="auto">
              <a:xfrm>
                <a:off x="8319836" y="3455376"/>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403" name="Freeform 164"/>
              <p:cNvSpPr>
                <a:spLocks noChangeArrowheads="1"/>
              </p:cNvSpPr>
              <p:nvPr/>
            </p:nvSpPr>
            <p:spPr bwMode="auto">
              <a:xfrm>
                <a:off x="8319836" y="3639240"/>
                <a:ext cx="77832" cy="116184"/>
              </a:xfrm>
              <a:custGeom>
                <a:avLst/>
                <a:gdLst>
                  <a:gd name="T0" fmla="*/ 304 w 305"/>
                  <a:gd name="T1" fmla="*/ 453 h 454"/>
                  <a:gd name="T2" fmla="*/ 0 w 305"/>
                  <a:gd name="T3" fmla="*/ 453 h 454"/>
                  <a:gd name="T4" fmla="*/ 0 w 305"/>
                  <a:gd name="T5" fmla="*/ 0 h 454"/>
                  <a:gd name="T6" fmla="*/ 304 w 305"/>
                  <a:gd name="T7" fmla="*/ 0 h 454"/>
                  <a:gd name="T8" fmla="*/ 304 w 305"/>
                  <a:gd name="T9" fmla="*/ 453 h 454"/>
                </a:gdLst>
                <a:ahLst/>
                <a:cxnLst>
                  <a:cxn ang="0">
                    <a:pos x="T0" y="T1"/>
                  </a:cxn>
                  <a:cxn ang="0">
                    <a:pos x="T2" y="T3"/>
                  </a:cxn>
                  <a:cxn ang="0">
                    <a:pos x="T4" y="T5"/>
                  </a:cxn>
                  <a:cxn ang="0">
                    <a:pos x="T6" y="T7"/>
                  </a:cxn>
                  <a:cxn ang="0">
                    <a:pos x="T8" y="T9"/>
                  </a:cxn>
                </a:cxnLst>
                <a:rect l="0" t="0" r="r" b="b"/>
                <a:pathLst>
                  <a:path w="305" h="454">
                    <a:moveTo>
                      <a:pt x="304" y="453"/>
                    </a:moveTo>
                    <a:lnTo>
                      <a:pt x="0" y="453"/>
                    </a:lnTo>
                    <a:lnTo>
                      <a:pt x="0" y="0"/>
                    </a:lnTo>
                    <a:lnTo>
                      <a:pt x="304" y="0"/>
                    </a:lnTo>
                    <a:lnTo>
                      <a:pt x="304" y="45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404" name="Freeform 165"/>
              <p:cNvSpPr>
                <a:spLocks noChangeArrowheads="1"/>
              </p:cNvSpPr>
              <p:nvPr/>
            </p:nvSpPr>
            <p:spPr bwMode="auto">
              <a:xfrm>
                <a:off x="8319836" y="3821976"/>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grpSp>
        <p:grpSp>
          <p:nvGrpSpPr>
            <p:cNvPr id="10" name="Group 9"/>
            <p:cNvGrpSpPr/>
            <p:nvPr/>
          </p:nvGrpSpPr>
          <p:grpSpPr>
            <a:xfrm>
              <a:off x="9980612" y="3328200"/>
              <a:ext cx="494543" cy="961224"/>
              <a:chOff x="7819004" y="2763912"/>
              <a:chExt cx="640704" cy="1245312"/>
            </a:xfrm>
          </p:grpSpPr>
          <p:sp>
            <p:nvSpPr>
              <p:cNvPr id="385" name="Freeform 156"/>
              <p:cNvSpPr>
                <a:spLocks noChangeArrowheads="1"/>
              </p:cNvSpPr>
              <p:nvPr/>
            </p:nvSpPr>
            <p:spPr bwMode="auto">
              <a:xfrm>
                <a:off x="8252156" y="2763912"/>
                <a:ext cx="207552" cy="1244184"/>
              </a:xfrm>
              <a:custGeom>
                <a:avLst/>
                <a:gdLst>
                  <a:gd name="T0" fmla="*/ 809 w 810"/>
                  <a:gd name="T1" fmla="*/ 4864 h 4865"/>
                  <a:gd name="T2" fmla="*/ 809 w 810"/>
                  <a:gd name="T3" fmla="*/ 547 h 4865"/>
                  <a:gd name="T4" fmla="*/ 409 w 810"/>
                  <a:gd name="T5" fmla="*/ 0 h 4865"/>
                  <a:gd name="T6" fmla="*/ 0 w 810"/>
                  <a:gd name="T7" fmla="*/ 547 h 4865"/>
                  <a:gd name="T8" fmla="*/ 0 w 810"/>
                  <a:gd name="T9" fmla="*/ 4864 h 4865"/>
                  <a:gd name="T10" fmla="*/ 809 w 810"/>
                  <a:gd name="T11" fmla="*/ 4864 h 4865"/>
                </a:gdLst>
                <a:ahLst/>
                <a:cxnLst>
                  <a:cxn ang="0">
                    <a:pos x="T0" y="T1"/>
                  </a:cxn>
                  <a:cxn ang="0">
                    <a:pos x="T2" y="T3"/>
                  </a:cxn>
                  <a:cxn ang="0">
                    <a:pos x="T4" y="T5"/>
                  </a:cxn>
                  <a:cxn ang="0">
                    <a:pos x="T6" y="T7"/>
                  </a:cxn>
                  <a:cxn ang="0">
                    <a:pos x="T8" y="T9"/>
                  </a:cxn>
                  <a:cxn ang="0">
                    <a:pos x="T10" y="T11"/>
                  </a:cxn>
                </a:cxnLst>
                <a:rect l="0" t="0" r="r" b="b"/>
                <a:pathLst>
                  <a:path w="810" h="4865">
                    <a:moveTo>
                      <a:pt x="809" y="4864"/>
                    </a:moveTo>
                    <a:lnTo>
                      <a:pt x="809" y="547"/>
                    </a:lnTo>
                    <a:lnTo>
                      <a:pt x="409" y="0"/>
                    </a:lnTo>
                    <a:lnTo>
                      <a:pt x="0" y="547"/>
                    </a:lnTo>
                    <a:lnTo>
                      <a:pt x="0" y="4864"/>
                    </a:lnTo>
                    <a:lnTo>
                      <a:pt x="809" y="4864"/>
                    </a:lnTo>
                  </a:path>
                </a:pathLst>
              </a:custGeom>
              <a:solidFill>
                <a:srgbClr val="B0BEC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86" name="Freeform 157"/>
              <p:cNvSpPr>
                <a:spLocks noChangeArrowheads="1"/>
              </p:cNvSpPr>
              <p:nvPr/>
            </p:nvSpPr>
            <p:spPr bwMode="auto">
              <a:xfrm>
                <a:off x="7819004" y="2904912"/>
                <a:ext cx="433152" cy="1104312"/>
              </a:xfrm>
              <a:custGeom>
                <a:avLst/>
                <a:gdLst>
                  <a:gd name="T0" fmla="*/ 1693 w 1694"/>
                  <a:gd name="T1" fmla="*/ 4317 h 4318"/>
                  <a:gd name="T2" fmla="*/ 1693 w 1694"/>
                  <a:gd name="T3" fmla="*/ 0 h 4318"/>
                  <a:gd name="T4" fmla="*/ 0 w 1694"/>
                  <a:gd name="T5" fmla="*/ 0 h 4318"/>
                  <a:gd name="T6" fmla="*/ 0 w 1694"/>
                  <a:gd name="T7" fmla="*/ 4317 h 4318"/>
                  <a:gd name="T8" fmla="*/ 1693 w 1694"/>
                  <a:gd name="T9" fmla="*/ 4317 h 4318"/>
                </a:gdLst>
                <a:ahLst/>
                <a:cxnLst>
                  <a:cxn ang="0">
                    <a:pos x="T0" y="T1"/>
                  </a:cxn>
                  <a:cxn ang="0">
                    <a:pos x="T2" y="T3"/>
                  </a:cxn>
                  <a:cxn ang="0">
                    <a:pos x="T4" y="T5"/>
                  </a:cxn>
                  <a:cxn ang="0">
                    <a:pos x="T6" y="T7"/>
                  </a:cxn>
                  <a:cxn ang="0">
                    <a:pos x="T8" y="T9"/>
                  </a:cxn>
                </a:cxnLst>
                <a:rect l="0" t="0" r="r" b="b"/>
                <a:pathLst>
                  <a:path w="1694" h="4318">
                    <a:moveTo>
                      <a:pt x="1693" y="4317"/>
                    </a:moveTo>
                    <a:lnTo>
                      <a:pt x="1693" y="0"/>
                    </a:lnTo>
                    <a:lnTo>
                      <a:pt x="0" y="0"/>
                    </a:lnTo>
                    <a:lnTo>
                      <a:pt x="0" y="4317"/>
                    </a:lnTo>
                    <a:lnTo>
                      <a:pt x="1693" y="4317"/>
                    </a:ln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87" name="Freeform 158"/>
              <p:cNvSpPr>
                <a:spLocks noChangeArrowheads="1"/>
              </p:cNvSpPr>
              <p:nvPr/>
            </p:nvSpPr>
            <p:spPr bwMode="auto">
              <a:xfrm>
                <a:off x="7819004" y="2904912"/>
                <a:ext cx="433152" cy="1104312"/>
              </a:xfrm>
              <a:custGeom>
                <a:avLst/>
                <a:gdLst>
                  <a:gd name="T0" fmla="*/ 1693 w 1694"/>
                  <a:gd name="T1" fmla="*/ 0 h 4318"/>
                  <a:gd name="T2" fmla="*/ 0 w 1694"/>
                  <a:gd name="T3" fmla="*/ 0 h 4318"/>
                  <a:gd name="T4" fmla="*/ 0 w 1694"/>
                  <a:gd name="T5" fmla="*/ 4317 h 4318"/>
                  <a:gd name="T6" fmla="*/ 1693 w 1694"/>
                  <a:gd name="T7" fmla="*/ 0 h 4318"/>
                </a:gdLst>
                <a:ahLst/>
                <a:cxnLst>
                  <a:cxn ang="0">
                    <a:pos x="T0" y="T1"/>
                  </a:cxn>
                  <a:cxn ang="0">
                    <a:pos x="T2" y="T3"/>
                  </a:cxn>
                  <a:cxn ang="0">
                    <a:pos x="T4" y="T5"/>
                  </a:cxn>
                  <a:cxn ang="0">
                    <a:pos x="T6" y="T7"/>
                  </a:cxn>
                </a:cxnLst>
                <a:rect l="0" t="0" r="r" b="b"/>
                <a:pathLst>
                  <a:path w="1694" h="4318">
                    <a:moveTo>
                      <a:pt x="1693" y="0"/>
                    </a:moveTo>
                    <a:lnTo>
                      <a:pt x="0" y="0"/>
                    </a:lnTo>
                    <a:lnTo>
                      <a:pt x="0" y="4317"/>
                    </a:lnTo>
                    <a:lnTo>
                      <a:pt x="1693" y="0"/>
                    </a:lnTo>
                  </a:path>
                </a:pathLst>
              </a:custGeom>
              <a:solidFill>
                <a:srgbClr val="BBCAD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88" name="Freeform 159"/>
              <p:cNvSpPr>
                <a:spLocks noChangeArrowheads="1"/>
              </p:cNvSpPr>
              <p:nvPr/>
            </p:nvSpPr>
            <p:spPr bwMode="auto">
              <a:xfrm>
                <a:off x="7819004" y="2763912"/>
                <a:ext cx="538056" cy="139872"/>
              </a:xfrm>
              <a:custGeom>
                <a:avLst/>
                <a:gdLst>
                  <a:gd name="T0" fmla="*/ 2102 w 2103"/>
                  <a:gd name="T1" fmla="*/ 0 h 548"/>
                  <a:gd name="T2" fmla="*/ 409 w 2103"/>
                  <a:gd name="T3" fmla="*/ 0 h 548"/>
                  <a:gd name="T4" fmla="*/ 0 w 2103"/>
                  <a:gd name="T5" fmla="*/ 547 h 548"/>
                  <a:gd name="T6" fmla="*/ 1693 w 2103"/>
                  <a:gd name="T7" fmla="*/ 547 h 548"/>
                  <a:gd name="T8" fmla="*/ 2102 w 2103"/>
                  <a:gd name="T9" fmla="*/ 0 h 548"/>
                </a:gdLst>
                <a:ahLst/>
                <a:cxnLst>
                  <a:cxn ang="0">
                    <a:pos x="T0" y="T1"/>
                  </a:cxn>
                  <a:cxn ang="0">
                    <a:pos x="T2" y="T3"/>
                  </a:cxn>
                  <a:cxn ang="0">
                    <a:pos x="T4" y="T5"/>
                  </a:cxn>
                  <a:cxn ang="0">
                    <a:pos x="T6" y="T7"/>
                  </a:cxn>
                  <a:cxn ang="0">
                    <a:pos x="T8" y="T9"/>
                  </a:cxn>
                </a:cxnLst>
                <a:rect l="0" t="0" r="r" b="b"/>
                <a:pathLst>
                  <a:path w="2103" h="548">
                    <a:moveTo>
                      <a:pt x="2102" y="0"/>
                    </a:moveTo>
                    <a:lnTo>
                      <a:pt x="409" y="0"/>
                    </a:lnTo>
                    <a:lnTo>
                      <a:pt x="0" y="547"/>
                    </a:lnTo>
                    <a:lnTo>
                      <a:pt x="1693" y="547"/>
                    </a:lnTo>
                    <a:lnTo>
                      <a:pt x="2102" y="0"/>
                    </a:lnTo>
                  </a:path>
                </a:pathLst>
              </a:custGeom>
              <a:solidFill>
                <a:srgbClr val="889EA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89" name="Freeform 160"/>
              <p:cNvSpPr>
                <a:spLocks noChangeArrowheads="1"/>
              </p:cNvSpPr>
              <p:nvPr/>
            </p:nvSpPr>
            <p:spPr bwMode="auto">
              <a:xfrm>
                <a:off x="8319836" y="2906040"/>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90" name="Freeform 161"/>
              <p:cNvSpPr>
                <a:spLocks noChangeArrowheads="1"/>
              </p:cNvSpPr>
              <p:nvPr/>
            </p:nvSpPr>
            <p:spPr bwMode="auto">
              <a:xfrm>
                <a:off x="8319836" y="3089904"/>
                <a:ext cx="77832" cy="116184"/>
              </a:xfrm>
              <a:custGeom>
                <a:avLst/>
                <a:gdLst>
                  <a:gd name="T0" fmla="*/ 304 w 305"/>
                  <a:gd name="T1" fmla="*/ 451 h 452"/>
                  <a:gd name="T2" fmla="*/ 0 w 305"/>
                  <a:gd name="T3" fmla="*/ 451 h 452"/>
                  <a:gd name="T4" fmla="*/ 0 w 305"/>
                  <a:gd name="T5" fmla="*/ 0 h 452"/>
                  <a:gd name="T6" fmla="*/ 304 w 305"/>
                  <a:gd name="T7" fmla="*/ 0 h 452"/>
                  <a:gd name="T8" fmla="*/ 304 w 305"/>
                  <a:gd name="T9" fmla="*/ 451 h 452"/>
                </a:gdLst>
                <a:ahLst/>
                <a:cxnLst>
                  <a:cxn ang="0">
                    <a:pos x="T0" y="T1"/>
                  </a:cxn>
                  <a:cxn ang="0">
                    <a:pos x="T2" y="T3"/>
                  </a:cxn>
                  <a:cxn ang="0">
                    <a:pos x="T4" y="T5"/>
                  </a:cxn>
                  <a:cxn ang="0">
                    <a:pos x="T6" y="T7"/>
                  </a:cxn>
                  <a:cxn ang="0">
                    <a:pos x="T8" y="T9"/>
                  </a:cxn>
                </a:cxnLst>
                <a:rect l="0" t="0" r="r" b="b"/>
                <a:pathLst>
                  <a:path w="305" h="452">
                    <a:moveTo>
                      <a:pt x="304" y="451"/>
                    </a:moveTo>
                    <a:lnTo>
                      <a:pt x="0" y="451"/>
                    </a:lnTo>
                    <a:lnTo>
                      <a:pt x="0" y="0"/>
                    </a:lnTo>
                    <a:lnTo>
                      <a:pt x="304" y="0"/>
                    </a:lnTo>
                    <a:lnTo>
                      <a:pt x="304" y="451"/>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91" name="Freeform 162"/>
              <p:cNvSpPr>
                <a:spLocks noChangeArrowheads="1"/>
              </p:cNvSpPr>
              <p:nvPr/>
            </p:nvSpPr>
            <p:spPr bwMode="auto">
              <a:xfrm>
                <a:off x="8319836" y="3271512"/>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92" name="Freeform 163"/>
              <p:cNvSpPr>
                <a:spLocks noChangeArrowheads="1"/>
              </p:cNvSpPr>
              <p:nvPr/>
            </p:nvSpPr>
            <p:spPr bwMode="auto">
              <a:xfrm>
                <a:off x="8319836" y="3455376"/>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93" name="Freeform 164"/>
              <p:cNvSpPr>
                <a:spLocks noChangeArrowheads="1"/>
              </p:cNvSpPr>
              <p:nvPr/>
            </p:nvSpPr>
            <p:spPr bwMode="auto">
              <a:xfrm>
                <a:off x="8319836" y="3639240"/>
                <a:ext cx="77832" cy="116184"/>
              </a:xfrm>
              <a:custGeom>
                <a:avLst/>
                <a:gdLst>
                  <a:gd name="T0" fmla="*/ 304 w 305"/>
                  <a:gd name="T1" fmla="*/ 453 h 454"/>
                  <a:gd name="T2" fmla="*/ 0 w 305"/>
                  <a:gd name="T3" fmla="*/ 453 h 454"/>
                  <a:gd name="T4" fmla="*/ 0 w 305"/>
                  <a:gd name="T5" fmla="*/ 0 h 454"/>
                  <a:gd name="T6" fmla="*/ 304 w 305"/>
                  <a:gd name="T7" fmla="*/ 0 h 454"/>
                  <a:gd name="T8" fmla="*/ 304 w 305"/>
                  <a:gd name="T9" fmla="*/ 453 h 454"/>
                </a:gdLst>
                <a:ahLst/>
                <a:cxnLst>
                  <a:cxn ang="0">
                    <a:pos x="T0" y="T1"/>
                  </a:cxn>
                  <a:cxn ang="0">
                    <a:pos x="T2" y="T3"/>
                  </a:cxn>
                  <a:cxn ang="0">
                    <a:pos x="T4" y="T5"/>
                  </a:cxn>
                  <a:cxn ang="0">
                    <a:pos x="T6" y="T7"/>
                  </a:cxn>
                  <a:cxn ang="0">
                    <a:pos x="T8" y="T9"/>
                  </a:cxn>
                </a:cxnLst>
                <a:rect l="0" t="0" r="r" b="b"/>
                <a:pathLst>
                  <a:path w="305" h="454">
                    <a:moveTo>
                      <a:pt x="304" y="453"/>
                    </a:moveTo>
                    <a:lnTo>
                      <a:pt x="0" y="453"/>
                    </a:lnTo>
                    <a:lnTo>
                      <a:pt x="0" y="0"/>
                    </a:lnTo>
                    <a:lnTo>
                      <a:pt x="304" y="0"/>
                    </a:lnTo>
                    <a:lnTo>
                      <a:pt x="304" y="45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94" name="Freeform 165"/>
              <p:cNvSpPr>
                <a:spLocks noChangeArrowheads="1"/>
              </p:cNvSpPr>
              <p:nvPr/>
            </p:nvSpPr>
            <p:spPr bwMode="auto">
              <a:xfrm>
                <a:off x="8319836" y="3821976"/>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grpSp>
        <p:grpSp>
          <p:nvGrpSpPr>
            <p:cNvPr id="11" name="Group 10"/>
            <p:cNvGrpSpPr/>
            <p:nvPr/>
          </p:nvGrpSpPr>
          <p:grpSpPr>
            <a:xfrm>
              <a:off x="10476669" y="3031986"/>
              <a:ext cx="646943" cy="1257438"/>
              <a:chOff x="7819004" y="2763912"/>
              <a:chExt cx="640704" cy="1245312"/>
            </a:xfrm>
          </p:grpSpPr>
          <p:sp>
            <p:nvSpPr>
              <p:cNvPr id="375" name="Freeform 156"/>
              <p:cNvSpPr>
                <a:spLocks noChangeArrowheads="1"/>
              </p:cNvSpPr>
              <p:nvPr/>
            </p:nvSpPr>
            <p:spPr bwMode="auto">
              <a:xfrm>
                <a:off x="8252156" y="2763912"/>
                <a:ext cx="207552" cy="1244184"/>
              </a:xfrm>
              <a:custGeom>
                <a:avLst/>
                <a:gdLst>
                  <a:gd name="T0" fmla="*/ 809 w 810"/>
                  <a:gd name="T1" fmla="*/ 4864 h 4865"/>
                  <a:gd name="T2" fmla="*/ 809 w 810"/>
                  <a:gd name="T3" fmla="*/ 547 h 4865"/>
                  <a:gd name="T4" fmla="*/ 409 w 810"/>
                  <a:gd name="T5" fmla="*/ 0 h 4865"/>
                  <a:gd name="T6" fmla="*/ 0 w 810"/>
                  <a:gd name="T7" fmla="*/ 547 h 4865"/>
                  <a:gd name="T8" fmla="*/ 0 w 810"/>
                  <a:gd name="T9" fmla="*/ 4864 h 4865"/>
                  <a:gd name="T10" fmla="*/ 809 w 810"/>
                  <a:gd name="T11" fmla="*/ 4864 h 4865"/>
                </a:gdLst>
                <a:ahLst/>
                <a:cxnLst>
                  <a:cxn ang="0">
                    <a:pos x="T0" y="T1"/>
                  </a:cxn>
                  <a:cxn ang="0">
                    <a:pos x="T2" y="T3"/>
                  </a:cxn>
                  <a:cxn ang="0">
                    <a:pos x="T4" y="T5"/>
                  </a:cxn>
                  <a:cxn ang="0">
                    <a:pos x="T6" y="T7"/>
                  </a:cxn>
                  <a:cxn ang="0">
                    <a:pos x="T8" y="T9"/>
                  </a:cxn>
                  <a:cxn ang="0">
                    <a:pos x="T10" y="T11"/>
                  </a:cxn>
                </a:cxnLst>
                <a:rect l="0" t="0" r="r" b="b"/>
                <a:pathLst>
                  <a:path w="810" h="4865">
                    <a:moveTo>
                      <a:pt x="809" y="4864"/>
                    </a:moveTo>
                    <a:lnTo>
                      <a:pt x="809" y="547"/>
                    </a:lnTo>
                    <a:lnTo>
                      <a:pt x="409" y="0"/>
                    </a:lnTo>
                    <a:lnTo>
                      <a:pt x="0" y="547"/>
                    </a:lnTo>
                    <a:lnTo>
                      <a:pt x="0" y="4864"/>
                    </a:lnTo>
                    <a:lnTo>
                      <a:pt x="809" y="4864"/>
                    </a:lnTo>
                  </a:path>
                </a:pathLst>
              </a:custGeom>
              <a:solidFill>
                <a:srgbClr val="B0BEC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76" name="Freeform 157"/>
              <p:cNvSpPr>
                <a:spLocks noChangeArrowheads="1"/>
              </p:cNvSpPr>
              <p:nvPr/>
            </p:nvSpPr>
            <p:spPr bwMode="auto">
              <a:xfrm>
                <a:off x="7819004" y="2904912"/>
                <a:ext cx="433152" cy="1104312"/>
              </a:xfrm>
              <a:custGeom>
                <a:avLst/>
                <a:gdLst>
                  <a:gd name="T0" fmla="*/ 1693 w 1694"/>
                  <a:gd name="T1" fmla="*/ 4317 h 4318"/>
                  <a:gd name="T2" fmla="*/ 1693 w 1694"/>
                  <a:gd name="T3" fmla="*/ 0 h 4318"/>
                  <a:gd name="T4" fmla="*/ 0 w 1694"/>
                  <a:gd name="T5" fmla="*/ 0 h 4318"/>
                  <a:gd name="T6" fmla="*/ 0 w 1694"/>
                  <a:gd name="T7" fmla="*/ 4317 h 4318"/>
                  <a:gd name="T8" fmla="*/ 1693 w 1694"/>
                  <a:gd name="T9" fmla="*/ 4317 h 4318"/>
                </a:gdLst>
                <a:ahLst/>
                <a:cxnLst>
                  <a:cxn ang="0">
                    <a:pos x="T0" y="T1"/>
                  </a:cxn>
                  <a:cxn ang="0">
                    <a:pos x="T2" y="T3"/>
                  </a:cxn>
                  <a:cxn ang="0">
                    <a:pos x="T4" y="T5"/>
                  </a:cxn>
                  <a:cxn ang="0">
                    <a:pos x="T6" y="T7"/>
                  </a:cxn>
                  <a:cxn ang="0">
                    <a:pos x="T8" y="T9"/>
                  </a:cxn>
                </a:cxnLst>
                <a:rect l="0" t="0" r="r" b="b"/>
                <a:pathLst>
                  <a:path w="1694" h="4318">
                    <a:moveTo>
                      <a:pt x="1693" y="4317"/>
                    </a:moveTo>
                    <a:lnTo>
                      <a:pt x="1693" y="0"/>
                    </a:lnTo>
                    <a:lnTo>
                      <a:pt x="0" y="0"/>
                    </a:lnTo>
                    <a:lnTo>
                      <a:pt x="0" y="4317"/>
                    </a:lnTo>
                    <a:lnTo>
                      <a:pt x="1693" y="4317"/>
                    </a:ln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77" name="Freeform 158"/>
              <p:cNvSpPr>
                <a:spLocks noChangeArrowheads="1"/>
              </p:cNvSpPr>
              <p:nvPr/>
            </p:nvSpPr>
            <p:spPr bwMode="auto">
              <a:xfrm>
                <a:off x="7819004" y="2904912"/>
                <a:ext cx="433152" cy="1104312"/>
              </a:xfrm>
              <a:custGeom>
                <a:avLst/>
                <a:gdLst>
                  <a:gd name="T0" fmla="*/ 1693 w 1694"/>
                  <a:gd name="T1" fmla="*/ 0 h 4318"/>
                  <a:gd name="T2" fmla="*/ 0 w 1694"/>
                  <a:gd name="T3" fmla="*/ 0 h 4318"/>
                  <a:gd name="T4" fmla="*/ 0 w 1694"/>
                  <a:gd name="T5" fmla="*/ 4317 h 4318"/>
                  <a:gd name="T6" fmla="*/ 1693 w 1694"/>
                  <a:gd name="T7" fmla="*/ 0 h 4318"/>
                </a:gdLst>
                <a:ahLst/>
                <a:cxnLst>
                  <a:cxn ang="0">
                    <a:pos x="T0" y="T1"/>
                  </a:cxn>
                  <a:cxn ang="0">
                    <a:pos x="T2" y="T3"/>
                  </a:cxn>
                  <a:cxn ang="0">
                    <a:pos x="T4" y="T5"/>
                  </a:cxn>
                  <a:cxn ang="0">
                    <a:pos x="T6" y="T7"/>
                  </a:cxn>
                </a:cxnLst>
                <a:rect l="0" t="0" r="r" b="b"/>
                <a:pathLst>
                  <a:path w="1694" h="4318">
                    <a:moveTo>
                      <a:pt x="1693" y="0"/>
                    </a:moveTo>
                    <a:lnTo>
                      <a:pt x="0" y="0"/>
                    </a:lnTo>
                    <a:lnTo>
                      <a:pt x="0" y="4317"/>
                    </a:lnTo>
                    <a:lnTo>
                      <a:pt x="1693" y="0"/>
                    </a:lnTo>
                  </a:path>
                </a:pathLst>
              </a:custGeom>
              <a:solidFill>
                <a:srgbClr val="BBCAD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78" name="Freeform 159"/>
              <p:cNvSpPr>
                <a:spLocks noChangeArrowheads="1"/>
              </p:cNvSpPr>
              <p:nvPr/>
            </p:nvSpPr>
            <p:spPr bwMode="auto">
              <a:xfrm>
                <a:off x="7819004" y="2763912"/>
                <a:ext cx="538056" cy="139872"/>
              </a:xfrm>
              <a:custGeom>
                <a:avLst/>
                <a:gdLst>
                  <a:gd name="T0" fmla="*/ 2102 w 2103"/>
                  <a:gd name="T1" fmla="*/ 0 h 548"/>
                  <a:gd name="T2" fmla="*/ 409 w 2103"/>
                  <a:gd name="T3" fmla="*/ 0 h 548"/>
                  <a:gd name="T4" fmla="*/ 0 w 2103"/>
                  <a:gd name="T5" fmla="*/ 547 h 548"/>
                  <a:gd name="T6" fmla="*/ 1693 w 2103"/>
                  <a:gd name="T7" fmla="*/ 547 h 548"/>
                  <a:gd name="T8" fmla="*/ 2102 w 2103"/>
                  <a:gd name="T9" fmla="*/ 0 h 548"/>
                </a:gdLst>
                <a:ahLst/>
                <a:cxnLst>
                  <a:cxn ang="0">
                    <a:pos x="T0" y="T1"/>
                  </a:cxn>
                  <a:cxn ang="0">
                    <a:pos x="T2" y="T3"/>
                  </a:cxn>
                  <a:cxn ang="0">
                    <a:pos x="T4" y="T5"/>
                  </a:cxn>
                  <a:cxn ang="0">
                    <a:pos x="T6" y="T7"/>
                  </a:cxn>
                  <a:cxn ang="0">
                    <a:pos x="T8" y="T9"/>
                  </a:cxn>
                </a:cxnLst>
                <a:rect l="0" t="0" r="r" b="b"/>
                <a:pathLst>
                  <a:path w="2103" h="548">
                    <a:moveTo>
                      <a:pt x="2102" y="0"/>
                    </a:moveTo>
                    <a:lnTo>
                      <a:pt x="409" y="0"/>
                    </a:lnTo>
                    <a:lnTo>
                      <a:pt x="0" y="547"/>
                    </a:lnTo>
                    <a:lnTo>
                      <a:pt x="1693" y="547"/>
                    </a:lnTo>
                    <a:lnTo>
                      <a:pt x="2102" y="0"/>
                    </a:lnTo>
                  </a:path>
                </a:pathLst>
              </a:custGeom>
              <a:solidFill>
                <a:srgbClr val="889EA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79" name="Freeform 160"/>
              <p:cNvSpPr>
                <a:spLocks noChangeArrowheads="1"/>
              </p:cNvSpPr>
              <p:nvPr/>
            </p:nvSpPr>
            <p:spPr bwMode="auto">
              <a:xfrm>
                <a:off x="8319836" y="2906040"/>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80" name="Freeform 161"/>
              <p:cNvSpPr>
                <a:spLocks noChangeArrowheads="1"/>
              </p:cNvSpPr>
              <p:nvPr/>
            </p:nvSpPr>
            <p:spPr bwMode="auto">
              <a:xfrm>
                <a:off x="8319836" y="3089904"/>
                <a:ext cx="77832" cy="116184"/>
              </a:xfrm>
              <a:custGeom>
                <a:avLst/>
                <a:gdLst>
                  <a:gd name="T0" fmla="*/ 304 w 305"/>
                  <a:gd name="T1" fmla="*/ 451 h 452"/>
                  <a:gd name="T2" fmla="*/ 0 w 305"/>
                  <a:gd name="T3" fmla="*/ 451 h 452"/>
                  <a:gd name="T4" fmla="*/ 0 w 305"/>
                  <a:gd name="T5" fmla="*/ 0 h 452"/>
                  <a:gd name="T6" fmla="*/ 304 w 305"/>
                  <a:gd name="T7" fmla="*/ 0 h 452"/>
                  <a:gd name="T8" fmla="*/ 304 w 305"/>
                  <a:gd name="T9" fmla="*/ 451 h 452"/>
                </a:gdLst>
                <a:ahLst/>
                <a:cxnLst>
                  <a:cxn ang="0">
                    <a:pos x="T0" y="T1"/>
                  </a:cxn>
                  <a:cxn ang="0">
                    <a:pos x="T2" y="T3"/>
                  </a:cxn>
                  <a:cxn ang="0">
                    <a:pos x="T4" y="T5"/>
                  </a:cxn>
                  <a:cxn ang="0">
                    <a:pos x="T6" y="T7"/>
                  </a:cxn>
                  <a:cxn ang="0">
                    <a:pos x="T8" y="T9"/>
                  </a:cxn>
                </a:cxnLst>
                <a:rect l="0" t="0" r="r" b="b"/>
                <a:pathLst>
                  <a:path w="305" h="452">
                    <a:moveTo>
                      <a:pt x="304" y="451"/>
                    </a:moveTo>
                    <a:lnTo>
                      <a:pt x="0" y="451"/>
                    </a:lnTo>
                    <a:lnTo>
                      <a:pt x="0" y="0"/>
                    </a:lnTo>
                    <a:lnTo>
                      <a:pt x="304" y="0"/>
                    </a:lnTo>
                    <a:lnTo>
                      <a:pt x="304" y="451"/>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81" name="Freeform 162"/>
              <p:cNvSpPr>
                <a:spLocks noChangeArrowheads="1"/>
              </p:cNvSpPr>
              <p:nvPr/>
            </p:nvSpPr>
            <p:spPr bwMode="auto">
              <a:xfrm>
                <a:off x="8319836" y="3271512"/>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82" name="Freeform 163"/>
              <p:cNvSpPr>
                <a:spLocks noChangeArrowheads="1"/>
              </p:cNvSpPr>
              <p:nvPr/>
            </p:nvSpPr>
            <p:spPr bwMode="auto">
              <a:xfrm>
                <a:off x="8319836" y="3455376"/>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83" name="Freeform 164"/>
              <p:cNvSpPr>
                <a:spLocks noChangeArrowheads="1"/>
              </p:cNvSpPr>
              <p:nvPr/>
            </p:nvSpPr>
            <p:spPr bwMode="auto">
              <a:xfrm>
                <a:off x="8319836" y="3639240"/>
                <a:ext cx="77832" cy="116184"/>
              </a:xfrm>
              <a:custGeom>
                <a:avLst/>
                <a:gdLst>
                  <a:gd name="T0" fmla="*/ 304 w 305"/>
                  <a:gd name="T1" fmla="*/ 453 h 454"/>
                  <a:gd name="T2" fmla="*/ 0 w 305"/>
                  <a:gd name="T3" fmla="*/ 453 h 454"/>
                  <a:gd name="T4" fmla="*/ 0 w 305"/>
                  <a:gd name="T5" fmla="*/ 0 h 454"/>
                  <a:gd name="T6" fmla="*/ 304 w 305"/>
                  <a:gd name="T7" fmla="*/ 0 h 454"/>
                  <a:gd name="T8" fmla="*/ 304 w 305"/>
                  <a:gd name="T9" fmla="*/ 453 h 454"/>
                </a:gdLst>
                <a:ahLst/>
                <a:cxnLst>
                  <a:cxn ang="0">
                    <a:pos x="T0" y="T1"/>
                  </a:cxn>
                  <a:cxn ang="0">
                    <a:pos x="T2" y="T3"/>
                  </a:cxn>
                  <a:cxn ang="0">
                    <a:pos x="T4" y="T5"/>
                  </a:cxn>
                  <a:cxn ang="0">
                    <a:pos x="T6" y="T7"/>
                  </a:cxn>
                  <a:cxn ang="0">
                    <a:pos x="T8" y="T9"/>
                  </a:cxn>
                </a:cxnLst>
                <a:rect l="0" t="0" r="r" b="b"/>
                <a:pathLst>
                  <a:path w="305" h="454">
                    <a:moveTo>
                      <a:pt x="304" y="453"/>
                    </a:moveTo>
                    <a:lnTo>
                      <a:pt x="0" y="453"/>
                    </a:lnTo>
                    <a:lnTo>
                      <a:pt x="0" y="0"/>
                    </a:lnTo>
                    <a:lnTo>
                      <a:pt x="304" y="0"/>
                    </a:lnTo>
                    <a:lnTo>
                      <a:pt x="304" y="45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84" name="Freeform 165"/>
              <p:cNvSpPr>
                <a:spLocks noChangeArrowheads="1"/>
              </p:cNvSpPr>
              <p:nvPr/>
            </p:nvSpPr>
            <p:spPr bwMode="auto">
              <a:xfrm>
                <a:off x="8319836" y="3821976"/>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grpSp>
        <p:grpSp>
          <p:nvGrpSpPr>
            <p:cNvPr id="12" name="Group 11"/>
            <p:cNvGrpSpPr/>
            <p:nvPr/>
          </p:nvGrpSpPr>
          <p:grpSpPr>
            <a:xfrm>
              <a:off x="11123612" y="3328200"/>
              <a:ext cx="494543" cy="961224"/>
              <a:chOff x="7819004" y="2763912"/>
              <a:chExt cx="640704" cy="1245312"/>
            </a:xfrm>
          </p:grpSpPr>
          <p:sp>
            <p:nvSpPr>
              <p:cNvPr id="365" name="Freeform 156"/>
              <p:cNvSpPr>
                <a:spLocks noChangeArrowheads="1"/>
              </p:cNvSpPr>
              <p:nvPr/>
            </p:nvSpPr>
            <p:spPr bwMode="auto">
              <a:xfrm>
                <a:off x="8252156" y="2763912"/>
                <a:ext cx="207552" cy="1244184"/>
              </a:xfrm>
              <a:custGeom>
                <a:avLst/>
                <a:gdLst>
                  <a:gd name="T0" fmla="*/ 809 w 810"/>
                  <a:gd name="T1" fmla="*/ 4864 h 4865"/>
                  <a:gd name="T2" fmla="*/ 809 w 810"/>
                  <a:gd name="T3" fmla="*/ 547 h 4865"/>
                  <a:gd name="T4" fmla="*/ 409 w 810"/>
                  <a:gd name="T5" fmla="*/ 0 h 4865"/>
                  <a:gd name="T6" fmla="*/ 0 w 810"/>
                  <a:gd name="T7" fmla="*/ 547 h 4865"/>
                  <a:gd name="T8" fmla="*/ 0 w 810"/>
                  <a:gd name="T9" fmla="*/ 4864 h 4865"/>
                  <a:gd name="T10" fmla="*/ 809 w 810"/>
                  <a:gd name="T11" fmla="*/ 4864 h 4865"/>
                </a:gdLst>
                <a:ahLst/>
                <a:cxnLst>
                  <a:cxn ang="0">
                    <a:pos x="T0" y="T1"/>
                  </a:cxn>
                  <a:cxn ang="0">
                    <a:pos x="T2" y="T3"/>
                  </a:cxn>
                  <a:cxn ang="0">
                    <a:pos x="T4" y="T5"/>
                  </a:cxn>
                  <a:cxn ang="0">
                    <a:pos x="T6" y="T7"/>
                  </a:cxn>
                  <a:cxn ang="0">
                    <a:pos x="T8" y="T9"/>
                  </a:cxn>
                  <a:cxn ang="0">
                    <a:pos x="T10" y="T11"/>
                  </a:cxn>
                </a:cxnLst>
                <a:rect l="0" t="0" r="r" b="b"/>
                <a:pathLst>
                  <a:path w="810" h="4865">
                    <a:moveTo>
                      <a:pt x="809" y="4864"/>
                    </a:moveTo>
                    <a:lnTo>
                      <a:pt x="809" y="547"/>
                    </a:lnTo>
                    <a:lnTo>
                      <a:pt x="409" y="0"/>
                    </a:lnTo>
                    <a:lnTo>
                      <a:pt x="0" y="547"/>
                    </a:lnTo>
                    <a:lnTo>
                      <a:pt x="0" y="4864"/>
                    </a:lnTo>
                    <a:lnTo>
                      <a:pt x="809" y="4864"/>
                    </a:lnTo>
                  </a:path>
                </a:pathLst>
              </a:custGeom>
              <a:solidFill>
                <a:srgbClr val="B0BEC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66" name="Freeform 157"/>
              <p:cNvSpPr>
                <a:spLocks noChangeArrowheads="1"/>
              </p:cNvSpPr>
              <p:nvPr/>
            </p:nvSpPr>
            <p:spPr bwMode="auto">
              <a:xfrm>
                <a:off x="7819004" y="2904912"/>
                <a:ext cx="433152" cy="1104312"/>
              </a:xfrm>
              <a:custGeom>
                <a:avLst/>
                <a:gdLst>
                  <a:gd name="T0" fmla="*/ 1693 w 1694"/>
                  <a:gd name="T1" fmla="*/ 4317 h 4318"/>
                  <a:gd name="T2" fmla="*/ 1693 w 1694"/>
                  <a:gd name="T3" fmla="*/ 0 h 4318"/>
                  <a:gd name="T4" fmla="*/ 0 w 1694"/>
                  <a:gd name="T5" fmla="*/ 0 h 4318"/>
                  <a:gd name="T6" fmla="*/ 0 w 1694"/>
                  <a:gd name="T7" fmla="*/ 4317 h 4318"/>
                  <a:gd name="T8" fmla="*/ 1693 w 1694"/>
                  <a:gd name="T9" fmla="*/ 4317 h 4318"/>
                </a:gdLst>
                <a:ahLst/>
                <a:cxnLst>
                  <a:cxn ang="0">
                    <a:pos x="T0" y="T1"/>
                  </a:cxn>
                  <a:cxn ang="0">
                    <a:pos x="T2" y="T3"/>
                  </a:cxn>
                  <a:cxn ang="0">
                    <a:pos x="T4" y="T5"/>
                  </a:cxn>
                  <a:cxn ang="0">
                    <a:pos x="T6" y="T7"/>
                  </a:cxn>
                  <a:cxn ang="0">
                    <a:pos x="T8" y="T9"/>
                  </a:cxn>
                </a:cxnLst>
                <a:rect l="0" t="0" r="r" b="b"/>
                <a:pathLst>
                  <a:path w="1694" h="4318">
                    <a:moveTo>
                      <a:pt x="1693" y="4317"/>
                    </a:moveTo>
                    <a:lnTo>
                      <a:pt x="1693" y="0"/>
                    </a:lnTo>
                    <a:lnTo>
                      <a:pt x="0" y="0"/>
                    </a:lnTo>
                    <a:lnTo>
                      <a:pt x="0" y="4317"/>
                    </a:lnTo>
                    <a:lnTo>
                      <a:pt x="1693" y="4317"/>
                    </a:ln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67" name="Freeform 158"/>
              <p:cNvSpPr>
                <a:spLocks noChangeArrowheads="1"/>
              </p:cNvSpPr>
              <p:nvPr/>
            </p:nvSpPr>
            <p:spPr bwMode="auto">
              <a:xfrm>
                <a:off x="7819004" y="2904912"/>
                <a:ext cx="433152" cy="1104312"/>
              </a:xfrm>
              <a:custGeom>
                <a:avLst/>
                <a:gdLst>
                  <a:gd name="T0" fmla="*/ 1693 w 1694"/>
                  <a:gd name="T1" fmla="*/ 0 h 4318"/>
                  <a:gd name="T2" fmla="*/ 0 w 1694"/>
                  <a:gd name="T3" fmla="*/ 0 h 4318"/>
                  <a:gd name="T4" fmla="*/ 0 w 1694"/>
                  <a:gd name="T5" fmla="*/ 4317 h 4318"/>
                  <a:gd name="T6" fmla="*/ 1693 w 1694"/>
                  <a:gd name="T7" fmla="*/ 0 h 4318"/>
                </a:gdLst>
                <a:ahLst/>
                <a:cxnLst>
                  <a:cxn ang="0">
                    <a:pos x="T0" y="T1"/>
                  </a:cxn>
                  <a:cxn ang="0">
                    <a:pos x="T2" y="T3"/>
                  </a:cxn>
                  <a:cxn ang="0">
                    <a:pos x="T4" y="T5"/>
                  </a:cxn>
                  <a:cxn ang="0">
                    <a:pos x="T6" y="T7"/>
                  </a:cxn>
                </a:cxnLst>
                <a:rect l="0" t="0" r="r" b="b"/>
                <a:pathLst>
                  <a:path w="1694" h="4318">
                    <a:moveTo>
                      <a:pt x="1693" y="0"/>
                    </a:moveTo>
                    <a:lnTo>
                      <a:pt x="0" y="0"/>
                    </a:lnTo>
                    <a:lnTo>
                      <a:pt x="0" y="4317"/>
                    </a:lnTo>
                    <a:lnTo>
                      <a:pt x="1693" y="0"/>
                    </a:lnTo>
                  </a:path>
                </a:pathLst>
              </a:custGeom>
              <a:solidFill>
                <a:srgbClr val="BBCAD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68" name="Freeform 159"/>
              <p:cNvSpPr>
                <a:spLocks noChangeArrowheads="1"/>
              </p:cNvSpPr>
              <p:nvPr/>
            </p:nvSpPr>
            <p:spPr bwMode="auto">
              <a:xfrm>
                <a:off x="7819004" y="2763912"/>
                <a:ext cx="538056" cy="139872"/>
              </a:xfrm>
              <a:custGeom>
                <a:avLst/>
                <a:gdLst>
                  <a:gd name="T0" fmla="*/ 2102 w 2103"/>
                  <a:gd name="T1" fmla="*/ 0 h 548"/>
                  <a:gd name="T2" fmla="*/ 409 w 2103"/>
                  <a:gd name="T3" fmla="*/ 0 h 548"/>
                  <a:gd name="T4" fmla="*/ 0 w 2103"/>
                  <a:gd name="T5" fmla="*/ 547 h 548"/>
                  <a:gd name="T6" fmla="*/ 1693 w 2103"/>
                  <a:gd name="T7" fmla="*/ 547 h 548"/>
                  <a:gd name="T8" fmla="*/ 2102 w 2103"/>
                  <a:gd name="T9" fmla="*/ 0 h 548"/>
                </a:gdLst>
                <a:ahLst/>
                <a:cxnLst>
                  <a:cxn ang="0">
                    <a:pos x="T0" y="T1"/>
                  </a:cxn>
                  <a:cxn ang="0">
                    <a:pos x="T2" y="T3"/>
                  </a:cxn>
                  <a:cxn ang="0">
                    <a:pos x="T4" y="T5"/>
                  </a:cxn>
                  <a:cxn ang="0">
                    <a:pos x="T6" y="T7"/>
                  </a:cxn>
                  <a:cxn ang="0">
                    <a:pos x="T8" y="T9"/>
                  </a:cxn>
                </a:cxnLst>
                <a:rect l="0" t="0" r="r" b="b"/>
                <a:pathLst>
                  <a:path w="2103" h="548">
                    <a:moveTo>
                      <a:pt x="2102" y="0"/>
                    </a:moveTo>
                    <a:lnTo>
                      <a:pt x="409" y="0"/>
                    </a:lnTo>
                    <a:lnTo>
                      <a:pt x="0" y="547"/>
                    </a:lnTo>
                    <a:lnTo>
                      <a:pt x="1693" y="547"/>
                    </a:lnTo>
                    <a:lnTo>
                      <a:pt x="2102" y="0"/>
                    </a:lnTo>
                  </a:path>
                </a:pathLst>
              </a:custGeom>
              <a:solidFill>
                <a:srgbClr val="889EA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69" name="Freeform 160"/>
              <p:cNvSpPr>
                <a:spLocks noChangeArrowheads="1"/>
              </p:cNvSpPr>
              <p:nvPr/>
            </p:nvSpPr>
            <p:spPr bwMode="auto">
              <a:xfrm>
                <a:off x="8319836" y="2906040"/>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70" name="Freeform 161"/>
              <p:cNvSpPr>
                <a:spLocks noChangeArrowheads="1"/>
              </p:cNvSpPr>
              <p:nvPr/>
            </p:nvSpPr>
            <p:spPr bwMode="auto">
              <a:xfrm>
                <a:off x="8319836" y="3089904"/>
                <a:ext cx="77832" cy="116184"/>
              </a:xfrm>
              <a:custGeom>
                <a:avLst/>
                <a:gdLst>
                  <a:gd name="T0" fmla="*/ 304 w 305"/>
                  <a:gd name="T1" fmla="*/ 451 h 452"/>
                  <a:gd name="T2" fmla="*/ 0 w 305"/>
                  <a:gd name="T3" fmla="*/ 451 h 452"/>
                  <a:gd name="T4" fmla="*/ 0 w 305"/>
                  <a:gd name="T5" fmla="*/ 0 h 452"/>
                  <a:gd name="T6" fmla="*/ 304 w 305"/>
                  <a:gd name="T7" fmla="*/ 0 h 452"/>
                  <a:gd name="T8" fmla="*/ 304 w 305"/>
                  <a:gd name="T9" fmla="*/ 451 h 452"/>
                </a:gdLst>
                <a:ahLst/>
                <a:cxnLst>
                  <a:cxn ang="0">
                    <a:pos x="T0" y="T1"/>
                  </a:cxn>
                  <a:cxn ang="0">
                    <a:pos x="T2" y="T3"/>
                  </a:cxn>
                  <a:cxn ang="0">
                    <a:pos x="T4" y="T5"/>
                  </a:cxn>
                  <a:cxn ang="0">
                    <a:pos x="T6" y="T7"/>
                  </a:cxn>
                  <a:cxn ang="0">
                    <a:pos x="T8" y="T9"/>
                  </a:cxn>
                </a:cxnLst>
                <a:rect l="0" t="0" r="r" b="b"/>
                <a:pathLst>
                  <a:path w="305" h="452">
                    <a:moveTo>
                      <a:pt x="304" y="451"/>
                    </a:moveTo>
                    <a:lnTo>
                      <a:pt x="0" y="451"/>
                    </a:lnTo>
                    <a:lnTo>
                      <a:pt x="0" y="0"/>
                    </a:lnTo>
                    <a:lnTo>
                      <a:pt x="304" y="0"/>
                    </a:lnTo>
                    <a:lnTo>
                      <a:pt x="304" y="451"/>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71" name="Freeform 162"/>
              <p:cNvSpPr>
                <a:spLocks noChangeArrowheads="1"/>
              </p:cNvSpPr>
              <p:nvPr/>
            </p:nvSpPr>
            <p:spPr bwMode="auto">
              <a:xfrm>
                <a:off x="8319836" y="3271512"/>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72" name="Freeform 163"/>
              <p:cNvSpPr>
                <a:spLocks noChangeArrowheads="1"/>
              </p:cNvSpPr>
              <p:nvPr/>
            </p:nvSpPr>
            <p:spPr bwMode="auto">
              <a:xfrm>
                <a:off x="8319836" y="3455376"/>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73" name="Freeform 164"/>
              <p:cNvSpPr>
                <a:spLocks noChangeArrowheads="1"/>
              </p:cNvSpPr>
              <p:nvPr/>
            </p:nvSpPr>
            <p:spPr bwMode="auto">
              <a:xfrm>
                <a:off x="8319836" y="3639240"/>
                <a:ext cx="77832" cy="116184"/>
              </a:xfrm>
              <a:custGeom>
                <a:avLst/>
                <a:gdLst>
                  <a:gd name="T0" fmla="*/ 304 w 305"/>
                  <a:gd name="T1" fmla="*/ 453 h 454"/>
                  <a:gd name="T2" fmla="*/ 0 w 305"/>
                  <a:gd name="T3" fmla="*/ 453 h 454"/>
                  <a:gd name="T4" fmla="*/ 0 w 305"/>
                  <a:gd name="T5" fmla="*/ 0 h 454"/>
                  <a:gd name="T6" fmla="*/ 304 w 305"/>
                  <a:gd name="T7" fmla="*/ 0 h 454"/>
                  <a:gd name="T8" fmla="*/ 304 w 305"/>
                  <a:gd name="T9" fmla="*/ 453 h 454"/>
                </a:gdLst>
                <a:ahLst/>
                <a:cxnLst>
                  <a:cxn ang="0">
                    <a:pos x="T0" y="T1"/>
                  </a:cxn>
                  <a:cxn ang="0">
                    <a:pos x="T2" y="T3"/>
                  </a:cxn>
                  <a:cxn ang="0">
                    <a:pos x="T4" y="T5"/>
                  </a:cxn>
                  <a:cxn ang="0">
                    <a:pos x="T6" y="T7"/>
                  </a:cxn>
                  <a:cxn ang="0">
                    <a:pos x="T8" y="T9"/>
                  </a:cxn>
                </a:cxnLst>
                <a:rect l="0" t="0" r="r" b="b"/>
                <a:pathLst>
                  <a:path w="305" h="454">
                    <a:moveTo>
                      <a:pt x="304" y="453"/>
                    </a:moveTo>
                    <a:lnTo>
                      <a:pt x="0" y="453"/>
                    </a:lnTo>
                    <a:lnTo>
                      <a:pt x="0" y="0"/>
                    </a:lnTo>
                    <a:lnTo>
                      <a:pt x="304" y="0"/>
                    </a:lnTo>
                    <a:lnTo>
                      <a:pt x="304" y="45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74" name="Freeform 165"/>
              <p:cNvSpPr>
                <a:spLocks noChangeArrowheads="1"/>
              </p:cNvSpPr>
              <p:nvPr/>
            </p:nvSpPr>
            <p:spPr bwMode="auto">
              <a:xfrm>
                <a:off x="8319836" y="3821976"/>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grpSp>
        <p:grpSp>
          <p:nvGrpSpPr>
            <p:cNvPr id="13" name="Group 12"/>
            <p:cNvGrpSpPr>
              <a:grpSpLocks noChangeAspect="1"/>
            </p:cNvGrpSpPr>
            <p:nvPr/>
          </p:nvGrpSpPr>
          <p:grpSpPr>
            <a:xfrm>
              <a:off x="11580812" y="3556800"/>
              <a:ext cx="388955" cy="755999"/>
              <a:chOff x="7819004" y="2763912"/>
              <a:chExt cx="640704" cy="1245312"/>
            </a:xfrm>
          </p:grpSpPr>
          <p:sp>
            <p:nvSpPr>
              <p:cNvPr id="355" name="Freeform 156"/>
              <p:cNvSpPr>
                <a:spLocks noChangeArrowheads="1"/>
              </p:cNvSpPr>
              <p:nvPr/>
            </p:nvSpPr>
            <p:spPr bwMode="auto">
              <a:xfrm>
                <a:off x="8252156" y="2763912"/>
                <a:ext cx="207552" cy="1244184"/>
              </a:xfrm>
              <a:custGeom>
                <a:avLst/>
                <a:gdLst>
                  <a:gd name="T0" fmla="*/ 809 w 810"/>
                  <a:gd name="T1" fmla="*/ 4864 h 4865"/>
                  <a:gd name="T2" fmla="*/ 809 w 810"/>
                  <a:gd name="T3" fmla="*/ 547 h 4865"/>
                  <a:gd name="T4" fmla="*/ 409 w 810"/>
                  <a:gd name="T5" fmla="*/ 0 h 4865"/>
                  <a:gd name="T6" fmla="*/ 0 w 810"/>
                  <a:gd name="T7" fmla="*/ 547 h 4865"/>
                  <a:gd name="T8" fmla="*/ 0 w 810"/>
                  <a:gd name="T9" fmla="*/ 4864 h 4865"/>
                  <a:gd name="T10" fmla="*/ 809 w 810"/>
                  <a:gd name="T11" fmla="*/ 4864 h 4865"/>
                </a:gdLst>
                <a:ahLst/>
                <a:cxnLst>
                  <a:cxn ang="0">
                    <a:pos x="T0" y="T1"/>
                  </a:cxn>
                  <a:cxn ang="0">
                    <a:pos x="T2" y="T3"/>
                  </a:cxn>
                  <a:cxn ang="0">
                    <a:pos x="T4" y="T5"/>
                  </a:cxn>
                  <a:cxn ang="0">
                    <a:pos x="T6" y="T7"/>
                  </a:cxn>
                  <a:cxn ang="0">
                    <a:pos x="T8" y="T9"/>
                  </a:cxn>
                  <a:cxn ang="0">
                    <a:pos x="T10" y="T11"/>
                  </a:cxn>
                </a:cxnLst>
                <a:rect l="0" t="0" r="r" b="b"/>
                <a:pathLst>
                  <a:path w="810" h="4865">
                    <a:moveTo>
                      <a:pt x="809" y="4864"/>
                    </a:moveTo>
                    <a:lnTo>
                      <a:pt x="809" y="547"/>
                    </a:lnTo>
                    <a:lnTo>
                      <a:pt x="409" y="0"/>
                    </a:lnTo>
                    <a:lnTo>
                      <a:pt x="0" y="547"/>
                    </a:lnTo>
                    <a:lnTo>
                      <a:pt x="0" y="4864"/>
                    </a:lnTo>
                    <a:lnTo>
                      <a:pt x="809" y="4864"/>
                    </a:lnTo>
                  </a:path>
                </a:pathLst>
              </a:custGeom>
              <a:solidFill>
                <a:srgbClr val="B0BEC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56" name="Freeform 157"/>
              <p:cNvSpPr>
                <a:spLocks noChangeArrowheads="1"/>
              </p:cNvSpPr>
              <p:nvPr/>
            </p:nvSpPr>
            <p:spPr bwMode="auto">
              <a:xfrm>
                <a:off x="7819004" y="2904912"/>
                <a:ext cx="433152" cy="1104312"/>
              </a:xfrm>
              <a:custGeom>
                <a:avLst/>
                <a:gdLst>
                  <a:gd name="T0" fmla="*/ 1693 w 1694"/>
                  <a:gd name="T1" fmla="*/ 4317 h 4318"/>
                  <a:gd name="T2" fmla="*/ 1693 w 1694"/>
                  <a:gd name="T3" fmla="*/ 0 h 4318"/>
                  <a:gd name="T4" fmla="*/ 0 w 1694"/>
                  <a:gd name="T5" fmla="*/ 0 h 4318"/>
                  <a:gd name="T6" fmla="*/ 0 w 1694"/>
                  <a:gd name="T7" fmla="*/ 4317 h 4318"/>
                  <a:gd name="T8" fmla="*/ 1693 w 1694"/>
                  <a:gd name="T9" fmla="*/ 4317 h 4318"/>
                </a:gdLst>
                <a:ahLst/>
                <a:cxnLst>
                  <a:cxn ang="0">
                    <a:pos x="T0" y="T1"/>
                  </a:cxn>
                  <a:cxn ang="0">
                    <a:pos x="T2" y="T3"/>
                  </a:cxn>
                  <a:cxn ang="0">
                    <a:pos x="T4" y="T5"/>
                  </a:cxn>
                  <a:cxn ang="0">
                    <a:pos x="T6" y="T7"/>
                  </a:cxn>
                  <a:cxn ang="0">
                    <a:pos x="T8" y="T9"/>
                  </a:cxn>
                </a:cxnLst>
                <a:rect l="0" t="0" r="r" b="b"/>
                <a:pathLst>
                  <a:path w="1694" h="4318">
                    <a:moveTo>
                      <a:pt x="1693" y="4317"/>
                    </a:moveTo>
                    <a:lnTo>
                      <a:pt x="1693" y="0"/>
                    </a:lnTo>
                    <a:lnTo>
                      <a:pt x="0" y="0"/>
                    </a:lnTo>
                    <a:lnTo>
                      <a:pt x="0" y="4317"/>
                    </a:lnTo>
                    <a:lnTo>
                      <a:pt x="1693" y="4317"/>
                    </a:ln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57" name="Freeform 158"/>
              <p:cNvSpPr>
                <a:spLocks noChangeArrowheads="1"/>
              </p:cNvSpPr>
              <p:nvPr/>
            </p:nvSpPr>
            <p:spPr bwMode="auto">
              <a:xfrm>
                <a:off x="7819004" y="2904912"/>
                <a:ext cx="433152" cy="1104312"/>
              </a:xfrm>
              <a:custGeom>
                <a:avLst/>
                <a:gdLst>
                  <a:gd name="T0" fmla="*/ 1693 w 1694"/>
                  <a:gd name="T1" fmla="*/ 0 h 4318"/>
                  <a:gd name="T2" fmla="*/ 0 w 1694"/>
                  <a:gd name="T3" fmla="*/ 0 h 4318"/>
                  <a:gd name="T4" fmla="*/ 0 w 1694"/>
                  <a:gd name="T5" fmla="*/ 4317 h 4318"/>
                  <a:gd name="T6" fmla="*/ 1693 w 1694"/>
                  <a:gd name="T7" fmla="*/ 0 h 4318"/>
                </a:gdLst>
                <a:ahLst/>
                <a:cxnLst>
                  <a:cxn ang="0">
                    <a:pos x="T0" y="T1"/>
                  </a:cxn>
                  <a:cxn ang="0">
                    <a:pos x="T2" y="T3"/>
                  </a:cxn>
                  <a:cxn ang="0">
                    <a:pos x="T4" y="T5"/>
                  </a:cxn>
                  <a:cxn ang="0">
                    <a:pos x="T6" y="T7"/>
                  </a:cxn>
                </a:cxnLst>
                <a:rect l="0" t="0" r="r" b="b"/>
                <a:pathLst>
                  <a:path w="1694" h="4318">
                    <a:moveTo>
                      <a:pt x="1693" y="0"/>
                    </a:moveTo>
                    <a:lnTo>
                      <a:pt x="0" y="0"/>
                    </a:lnTo>
                    <a:lnTo>
                      <a:pt x="0" y="4317"/>
                    </a:lnTo>
                    <a:lnTo>
                      <a:pt x="1693" y="0"/>
                    </a:lnTo>
                  </a:path>
                </a:pathLst>
              </a:custGeom>
              <a:solidFill>
                <a:srgbClr val="BBCAD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58" name="Freeform 159"/>
              <p:cNvSpPr>
                <a:spLocks noChangeArrowheads="1"/>
              </p:cNvSpPr>
              <p:nvPr/>
            </p:nvSpPr>
            <p:spPr bwMode="auto">
              <a:xfrm>
                <a:off x="7819004" y="2763912"/>
                <a:ext cx="538056" cy="139872"/>
              </a:xfrm>
              <a:custGeom>
                <a:avLst/>
                <a:gdLst>
                  <a:gd name="T0" fmla="*/ 2102 w 2103"/>
                  <a:gd name="T1" fmla="*/ 0 h 548"/>
                  <a:gd name="T2" fmla="*/ 409 w 2103"/>
                  <a:gd name="T3" fmla="*/ 0 h 548"/>
                  <a:gd name="T4" fmla="*/ 0 w 2103"/>
                  <a:gd name="T5" fmla="*/ 547 h 548"/>
                  <a:gd name="T6" fmla="*/ 1693 w 2103"/>
                  <a:gd name="T7" fmla="*/ 547 h 548"/>
                  <a:gd name="T8" fmla="*/ 2102 w 2103"/>
                  <a:gd name="T9" fmla="*/ 0 h 548"/>
                </a:gdLst>
                <a:ahLst/>
                <a:cxnLst>
                  <a:cxn ang="0">
                    <a:pos x="T0" y="T1"/>
                  </a:cxn>
                  <a:cxn ang="0">
                    <a:pos x="T2" y="T3"/>
                  </a:cxn>
                  <a:cxn ang="0">
                    <a:pos x="T4" y="T5"/>
                  </a:cxn>
                  <a:cxn ang="0">
                    <a:pos x="T6" y="T7"/>
                  </a:cxn>
                  <a:cxn ang="0">
                    <a:pos x="T8" y="T9"/>
                  </a:cxn>
                </a:cxnLst>
                <a:rect l="0" t="0" r="r" b="b"/>
                <a:pathLst>
                  <a:path w="2103" h="548">
                    <a:moveTo>
                      <a:pt x="2102" y="0"/>
                    </a:moveTo>
                    <a:lnTo>
                      <a:pt x="409" y="0"/>
                    </a:lnTo>
                    <a:lnTo>
                      <a:pt x="0" y="547"/>
                    </a:lnTo>
                    <a:lnTo>
                      <a:pt x="1693" y="547"/>
                    </a:lnTo>
                    <a:lnTo>
                      <a:pt x="2102" y="0"/>
                    </a:lnTo>
                  </a:path>
                </a:pathLst>
              </a:custGeom>
              <a:solidFill>
                <a:srgbClr val="889EA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59" name="Freeform 160"/>
              <p:cNvSpPr>
                <a:spLocks noChangeArrowheads="1"/>
              </p:cNvSpPr>
              <p:nvPr/>
            </p:nvSpPr>
            <p:spPr bwMode="auto">
              <a:xfrm>
                <a:off x="8319836" y="2906040"/>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60" name="Freeform 161"/>
              <p:cNvSpPr>
                <a:spLocks noChangeArrowheads="1"/>
              </p:cNvSpPr>
              <p:nvPr/>
            </p:nvSpPr>
            <p:spPr bwMode="auto">
              <a:xfrm>
                <a:off x="8319836" y="3089904"/>
                <a:ext cx="77832" cy="116184"/>
              </a:xfrm>
              <a:custGeom>
                <a:avLst/>
                <a:gdLst>
                  <a:gd name="T0" fmla="*/ 304 w 305"/>
                  <a:gd name="T1" fmla="*/ 451 h 452"/>
                  <a:gd name="T2" fmla="*/ 0 w 305"/>
                  <a:gd name="T3" fmla="*/ 451 h 452"/>
                  <a:gd name="T4" fmla="*/ 0 w 305"/>
                  <a:gd name="T5" fmla="*/ 0 h 452"/>
                  <a:gd name="T6" fmla="*/ 304 w 305"/>
                  <a:gd name="T7" fmla="*/ 0 h 452"/>
                  <a:gd name="T8" fmla="*/ 304 w 305"/>
                  <a:gd name="T9" fmla="*/ 451 h 452"/>
                </a:gdLst>
                <a:ahLst/>
                <a:cxnLst>
                  <a:cxn ang="0">
                    <a:pos x="T0" y="T1"/>
                  </a:cxn>
                  <a:cxn ang="0">
                    <a:pos x="T2" y="T3"/>
                  </a:cxn>
                  <a:cxn ang="0">
                    <a:pos x="T4" y="T5"/>
                  </a:cxn>
                  <a:cxn ang="0">
                    <a:pos x="T6" y="T7"/>
                  </a:cxn>
                  <a:cxn ang="0">
                    <a:pos x="T8" y="T9"/>
                  </a:cxn>
                </a:cxnLst>
                <a:rect l="0" t="0" r="r" b="b"/>
                <a:pathLst>
                  <a:path w="305" h="452">
                    <a:moveTo>
                      <a:pt x="304" y="451"/>
                    </a:moveTo>
                    <a:lnTo>
                      <a:pt x="0" y="451"/>
                    </a:lnTo>
                    <a:lnTo>
                      <a:pt x="0" y="0"/>
                    </a:lnTo>
                    <a:lnTo>
                      <a:pt x="304" y="0"/>
                    </a:lnTo>
                    <a:lnTo>
                      <a:pt x="304" y="451"/>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61" name="Freeform 162"/>
              <p:cNvSpPr>
                <a:spLocks noChangeArrowheads="1"/>
              </p:cNvSpPr>
              <p:nvPr/>
            </p:nvSpPr>
            <p:spPr bwMode="auto">
              <a:xfrm>
                <a:off x="8319836" y="3271512"/>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62" name="Freeform 163"/>
              <p:cNvSpPr>
                <a:spLocks noChangeArrowheads="1"/>
              </p:cNvSpPr>
              <p:nvPr/>
            </p:nvSpPr>
            <p:spPr bwMode="auto">
              <a:xfrm>
                <a:off x="8319836" y="3455376"/>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63" name="Freeform 164"/>
              <p:cNvSpPr>
                <a:spLocks noChangeArrowheads="1"/>
              </p:cNvSpPr>
              <p:nvPr/>
            </p:nvSpPr>
            <p:spPr bwMode="auto">
              <a:xfrm>
                <a:off x="8319836" y="3639240"/>
                <a:ext cx="77832" cy="116184"/>
              </a:xfrm>
              <a:custGeom>
                <a:avLst/>
                <a:gdLst>
                  <a:gd name="T0" fmla="*/ 304 w 305"/>
                  <a:gd name="T1" fmla="*/ 453 h 454"/>
                  <a:gd name="T2" fmla="*/ 0 w 305"/>
                  <a:gd name="T3" fmla="*/ 453 h 454"/>
                  <a:gd name="T4" fmla="*/ 0 w 305"/>
                  <a:gd name="T5" fmla="*/ 0 h 454"/>
                  <a:gd name="T6" fmla="*/ 304 w 305"/>
                  <a:gd name="T7" fmla="*/ 0 h 454"/>
                  <a:gd name="T8" fmla="*/ 304 w 305"/>
                  <a:gd name="T9" fmla="*/ 453 h 454"/>
                </a:gdLst>
                <a:ahLst/>
                <a:cxnLst>
                  <a:cxn ang="0">
                    <a:pos x="T0" y="T1"/>
                  </a:cxn>
                  <a:cxn ang="0">
                    <a:pos x="T2" y="T3"/>
                  </a:cxn>
                  <a:cxn ang="0">
                    <a:pos x="T4" y="T5"/>
                  </a:cxn>
                  <a:cxn ang="0">
                    <a:pos x="T6" y="T7"/>
                  </a:cxn>
                  <a:cxn ang="0">
                    <a:pos x="T8" y="T9"/>
                  </a:cxn>
                </a:cxnLst>
                <a:rect l="0" t="0" r="r" b="b"/>
                <a:pathLst>
                  <a:path w="305" h="454">
                    <a:moveTo>
                      <a:pt x="304" y="453"/>
                    </a:moveTo>
                    <a:lnTo>
                      <a:pt x="0" y="453"/>
                    </a:lnTo>
                    <a:lnTo>
                      <a:pt x="0" y="0"/>
                    </a:lnTo>
                    <a:lnTo>
                      <a:pt x="304" y="0"/>
                    </a:lnTo>
                    <a:lnTo>
                      <a:pt x="304" y="45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64" name="Freeform 165"/>
              <p:cNvSpPr>
                <a:spLocks noChangeArrowheads="1"/>
              </p:cNvSpPr>
              <p:nvPr/>
            </p:nvSpPr>
            <p:spPr bwMode="auto">
              <a:xfrm>
                <a:off x="8319836" y="3821976"/>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grpSp>
        <p:grpSp>
          <p:nvGrpSpPr>
            <p:cNvPr id="14" name="Group 13"/>
            <p:cNvGrpSpPr/>
            <p:nvPr/>
          </p:nvGrpSpPr>
          <p:grpSpPr>
            <a:xfrm>
              <a:off x="150812" y="3023400"/>
              <a:ext cx="552720" cy="1074984"/>
              <a:chOff x="8970692" y="2934240"/>
              <a:chExt cx="552720" cy="1074984"/>
            </a:xfrm>
          </p:grpSpPr>
          <p:sp>
            <p:nvSpPr>
              <p:cNvPr id="345" name="Freeform 146"/>
              <p:cNvSpPr>
                <a:spLocks noChangeArrowheads="1"/>
              </p:cNvSpPr>
              <p:nvPr/>
            </p:nvSpPr>
            <p:spPr bwMode="auto">
              <a:xfrm>
                <a:off x="9344060" y="2934240"/>
                <a:ext cx="179352" cy="1073856"/>
              </a:xfrm>
              <a:custGeom>
                <a:avLst/>
                <a:gdLst>
                  <a:gd name="T0" fmla="*/ 698 w 699"/>
                  <a:gd name="T1" fmla="*/ 4198 h 4199"/>
                  <a:gd name="T2" fmla="*/ 698 w 699"/>
                  <a:gd name="T3" fmla="*/ 473 h 4199"/>
                  <a:gd name="T4" fmla="*/ 352 w 699"/>
                  <a:gd name="T5" fmla="*/ 0 h 4199"/>
                  <a:gd name="T6" fmla="*/ 0 w 699"/>
                  <a:gd name="T7" fmla="*/ 473 h 4199"/>
                  <a:gd name="T8" fmla="*/ 0 w 699"/>
                  <a:gd name="T9" fmla="*/ 4198 h 4199"/>
                  <a:gd name="T10" fmla="*/ 698 w 699"/>
                  <a:gd name="T11" fmla="*/ 4198 h 4199"/>
                </a:gdLst>
                <a:ahLst/>
                <a:cxnLst>
                  <a:cxn ang="0">
                    <a:pos x="T0" y="T1"/>
                  </a:cxn>
                  <a:cxn ang="0">
                    <a:pos x="T2" y="T3"/>
                  </a:cxn>
                  <a:cxn ang="0">
                    <a:pos x="T4" y="T5"/>
                  </a:cxn>
                  <a:cxn ang="0">
                    <a:pos x="T6" y="T7"/>
                  </a:cxn>
                  <a:cxn ang="0">
                    <a:pos x="T8" y="T9"/>
                  </a:cxn>
                  <a:cxn ang="0">
                    <a:pos x="T10" y="T11"/>
                  </a:cxn>
                </a:cxnLst>
                <a:rect l="0" t="0" r="r" b="b"/>
                <a:pathLst>
                  <a:path w="699" h="4199">
                    <a:moveTo>
                      <a:pt x="698" y="4198"/>
                    </a:moveTo>
                    <a:lnTo>
                      <a:pt x="698" y="473"/>
                    </a:lnTo>
                    <a:lnTo>
                      <a:pt x="352" y="0"/>
                    </a:lnTo>
                    <a:lnTo>
                      <a:pt x="0" y="473"/>
                    </a:lnTo>
                    <a:lnTo>
                      <a:pt x="0" y="4198"/>
                    </a:lnTo>
                    <a:lnTo>
                      <a:pt x="698" y="4198"/>
                    </a:lnTo>
                  </a:path>
                </a:pathLst>
              </a:custGeom>
              <a:solidFill>
                <a:srgbClr val="B0BEC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46" name="Freeform 147"/>
              <p:cNvSpPr>
                <a:spLocks noChangeArrowheads="1"/>
              </p:cNvSpPr>
              <p:nvPr/>
            </p:nvSpPr>
            <p:spPr bwMode="auto">
              <a:xfrm>
                <a:off x="8970692" y="3056064"/>
                <a:ext cx="374496" cy="953160"/>
              </a:xfrm>
              <a:custGeom>
                <a:avLst/>
                <a:gdLst>
                  <a:gd name="T0" fmla="*/ 1462 w 1463"/>
                  <a:gd name="T1" fmla="*/ 3725 h 3726"/>
                  <a:gd name="T2" fmla="*/ 1462 w 1463"/>
                  <a:gd name="T3" fmla="*/ 0 h 3726"/>
                  <a:gd name="T4" fmla="*/ 0 w 1463"/>
                  <a:gd name="T5" fmla="*/ 0 h 3726"/>
                  <a:gd name="T6" fmla="*/ 0 w 1463"/>
                  <a:gd name="T7" fmla="*/ 3725 h 3726"/>
                  <a:gd name="T8" fmla="*/ 1462 w 1463"/>
                  <a:gd name="T9" fmla="*/ 3725 h 3726"/>
                </a:gdLst>
                <a:ahLst/>
                <a:cxnLst>
                  <a:cxn ang="0">
                    <a:pos x="T0" y="T1"/>
                  </a:cxn>
                  <a:cxn ang="0">
                    <a:pos x="T2" y="T3"/>
                  </a:cxn>
                  <a:cxn ang="0">
                    <a:pos x="T4" y="T5"/>
                  </a:cxn>
                  <a:cxn ang="0">
                    <a:pos x="T6" y="T7"/>
                  </a:cxn>
                  <a:cxn ang="0">
                    <a:pos x="T8" y="T9"/>
                  </a:cxn>
                </a:cxnLst>
                <a:rect l="0" t="0" r="r" b="b"/>
                <a:pathLst>
                  <a:path w="1463" h="3726">
                    <a:moveTo>
                      <a:pt x="1462" y="3725"/>
                    </a:moveTo>
                    <a:lnTo>
                      <a:pt x="1462" y="0"/>
                    </a:lnTo>
                    <a:lnTo>
                      <a:pt x="0" y="0"/>
                    </a:lnTo>
                    <a:lnTo>
                      <a:pt x="0" y="3725"/>
                    </a:lnTo>
                    <a:lnTo>
                      <a:pt x="1462" y="3725"/>
                    </a:ln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47" name="Freeform 148"/>
              <p:cNvSpPr>
                <a:spLocks noChangeArrowheads="1"/>
              </p:cNvSpPr>
              <p:nvPr/>
            </p:nvSpPr>
            <p:spPr bwMode="auto">
              <a:xfrm>
                <a:off x="8970692" y="3056064"/>
                <a:ext cx="374496" cy="953160"/>
              </a:xfrm>
              <a:custGeom>
                <a:avLst/>
                <a:gdLst>
                  <a:gd name="T0" fmla="*/ 1462 w 1463"/>
                  <a:gd name="T1" fmla="*/ 0 h 3726"/>
                  <a:gd name="T2" fmla="*/ 0 w 1463"/>
                  <a:gd name="T3" fmla="*/ 0 h 3726"/>
                  <a:gd name="T4" fmla="*/ 0 w 1463"/>
                  <a:gd name="T5" fmla="*/ 3725 h 3726"/>
                  <a:gd name="T6" fmla="*/ 1462 w 1463"/>
                  <a:gd name="T7" fmla="*/ 0 h 3726"/>
                </a:gdLst>
                <a:ahLst/>
                <a:cxnLst>
                  <a:cxn ang="0">
                    <a:pos x="T0" y="T1"/>
                  </a:cxn>
                  <a:cxn ang="0">
                    <a:pos x="T2" y="T3"/>
                  </a:cxn>
                  <a:cxn ang="0">
                    <a:pos x="T4" y="T5"/>
                  </a:cxn>
                  <a:cxn ang="0">
                    <a:pos x="T6" y="T7"/>
                  </a:cxn>
                </a:cxnLst>
                <a:rect l="0" t="0" r="r" b="b"/>
                <a:pathLst>
                  <a:path w="1463" h="3726">
                    <a:moveTo>
                      <a:pt x="1462" y="0"/>
                    </a:moveTo>
                    <a:lnTo>
                      <a:pt x="0" y="0"/>
                    </a:lnTo>
                    <a:lnTo>
                      <a:pt x="0" y="3725"/>
                    </a:lnTo>
                    <a:lnTo>
                      <a:pt x="1462" y="0"/>
                    </a:lnTo>
                  </a:path>
                </a:pathLst>
              </a:custGeom>
              <a:solidFill>
                <a:srgbClr val="BBCAD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48" name="Freeform 149"/>
              <p:cNvSpPr>
                <a:spLocks noChangeArrowheads="1"/>
              </p:cNvSpPr>
              <p:nvPr/>
            </p:nvSpPr>
            <p:spPr bwMode="auto">
              <a:xfrm>
                <a:off x="8970692" y="2934240"/>
                <a:ext cx="464736" cy="120696"/>
              </a:xfrm>
              <a:custGeom>
                <a:avLst/>
                <a:gdLst>
                  <a:gd name="T0" fmla="*/ 1814 w 1815"/>
                  <a:gd name="T1" fmla="*/ 0 h 474"/>
                  <a:gd name="T2" fmla="*/ 355 w 1815"/>
                  <a:gd name="T3" fmla="*/ 0 h 474"/>
                  <a:gd name="T4" fmla="*/ 0 w 1815"/>
                  <a:gd name="T5" fmla="*/ 473 h 474"/>
                  <a:gd name="T6" fmla="*/ 1462 w 1815"/>
                  <a:gd name="T7" fmla="*/ 473 h 474"/>
                  <a:gd name="T8" fmla="*/ 1814 w 1815"/>
                  <a:gd name="T9" fmla="*/ 0 h 474"/>
                </a:gdLst>
                <a:ahLst/>
                <a:cxnLst>
                  <a:cxn ang="0">
                    <a:pos x="T0" y="T1"/>
                  </a:cxn>
                  <a:cxn ang="0">
                    <a:pos x="T2" y="T3"/>
                  </a:cxn>
                  <a:cxn ang="0">
                    <a:pos x="T4" y="T5"/>
                  </a:cxn>
                  <a:cxn ang="0">
                    <a:pos x="T6" y="T7"/>
                  </a:cxn>
                  <a:cxn ang="0">
                    <a:pos x="T8" y="T9"/>
                  </a:cxn>
                </a:cxnLst>
                <a:rect l="0" t="0" r="r" b="b"/>
                <a:pathLst>
                  <a:path w="1815" h="474">
                    <a:moveTo>
                      <a:pt x="1814" y="0"/>
                    </a:moveTo>
                    <a:lnTo>
                      <a:pt x="355" y="0"/>
                    </a:lnTo>
                    <a:lnTo>
                      <a:pt x="0" y="473"/>
                    </a:lnTo>
                    <a:lnTo>
                      <a:pt x="1462" y="473"/>
                    </a:lnTo>
                    <a:lnTo>
                      <a:pt x="1814" y="0"/>
                    </a:lnTo>
                  </a:path>
                </a:pathLst>
              </a:custGeom>
              <a:solidFill>
                <a:srgbClr val="889EA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49" name="Freeform 150"/>
              <p:cNvSpPr>
                <a:spLocks noChangeArrowheads="1"/>
              </p:cNvSpPr>
              <p:nvPr/>
            </p:nvSpPr>
            <p:spPr bwMode="auto">
              <a:xfrm>
                <a:off x="9403844" y="3057192"/>
                <a:ext cx="67680" cy="100392"/>
              </a:xfrm>
              <a:custGeom>
                <a:avLst/>
                <a:gdLst>
                  <a:gd name="T0" fmla="*/ 262 w 263"/>
                  <a:gd name="T1" fmla="*/ 393 h 394"/>
                  <a:gd name="T2" fmla="*/ 0 w 263"/>
                  <a:gd name="T3" fmla="*/ 393 h 394"/>
                  <a:gd name="T4" fmla="*/ 0 w 263"/>
                  <a:gd name="T5" fmla="*/ 0 h 394"/>
                  <a:gd name="T6" fmla="*/ 262 w 263"/>
                  <a:gd name="T7" fmla="*/ 0 h 394"/>
                  <a:gd name="T8" fmla="*/ 262 w 263"/>
                  <a:gd name="T9" fmla="*/ 393 h 394"/>
                </a:gdLst>
                <a:ahLst/>
                <a:cxnLst>
                  <a:cxn ang="0">
                    <a:pos x="T0" y="T1"/>
                  </a:cxn>
                  <a:cxn ang="0">
                    <a:pos x="T2" y="T3"/>
                  </a:cxn>
                  <a:cxn ang="0">
                    <a:pos x="T4" y="T5"/>
                  </a:cxn>
                  <a:cxn ang="0">
                    <a:pos x="T6" y="T7"/>
                  </a:cxn>
                  <a:cxn ang="0">
                    <a:pos x="T8" y="T9"/>
                  </a:cxn>
                </a:cxnLst>
                <a:rect l="0" t="0" r="r" b="b"/>
                <a:pathLst>
                  <a:path w="263" h="394">
                    <a:moveTo>
                      <a:pt x="262" y="393"/>
                    </a:moveTo>
                    <a:lnTo>
                      <a:pt x="0" y="393"/>
                    </a:lnTo>
                    <a:lnTo>
                      <a:pt x="0" y="0"/>
                    </a:lnTo>
                    <a:lnTo>
                      <a:pt x="262" y="0"/>
                    </a:lnTo>
                    <a:lnTo>
                      <a:pt x="262" y="39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50" name="Freeform 151"/>
              <p:cNvSpPr>
                <a:spLocks noChangeArrowheads="1"/>
              </p:cNvSpPr>
              <p:nvPr/>
            </p:nvSpPr>
            <p:spPr bwMode="auto">
              <a:xfrm>
                <a:off x="9403844" y="3215112"/>
                <a:ext cx="67680" cy="101520"/>
              </a:xfrm>
              <a:custGeom>
                <a:avLst/>
                <a:gdLst>
                  <a:gd name="T0" fmla="*/ 262 w 263"/>
                  <a:gd name="T1" fmla="*/ 394 h 395"/>
                  <a:gd name="T2" fmla="*/ 0 w 263"/>
                  <a:gd name="T3" fmla="*/ 394 h 395"/>
                  <a:gd name="T4" fmla="*/ 0 w 263"/>
                  <a:gd name="T5" fmla="*/ 0 h 395"/>
                  <a:gd name="T6" fmla="*/ 262 w 263"/>
                  <a:gd name="T7" fmla="*/ 0 h 395"/>
                  <a:gd name="T8" fmla="*/ 262 w 263"/>
                  <a:gd name="T9" fmla="*/ 394 h 395"/>
                </a:gdLst>
                <a:ahLst/>
                <a:cxnLst>
                  <a:cxn ang="0">
                    <a:pos x="T0" y="T1"/>
                  </a:cxn>
                  <a:cxn ang="0">
                    <a:pos x="T2" y="T3"/>
                  </a:cxn>
                  <a:cxn ang="0">
                    <a:pos x="T4" y="T5"/>
                  </a:cxn>
                  <a:cxn ang="0">
                    <a:pos x="T6" y="T7"/>
                  </a:cxn>
                  <a:cxn ang="0">
                    <a:pos x="T8" y="T9"/>
                  </a:cxn>
                </a:cxnLst>
                <a:rect l="0" t="0" r="r" b="b"/>
                <a:pathLst>
                  <a:path w="263" h="395">
                    <a:moveTo>
                      <a:pt x="262" y="394"/>
                    </a:moveTo>
                    <a:lnTo>
                      <a:pt x="0" y="394"/>
                    </a:lnTo>
                    <a:lnTo>
                      <a:pt x="0" y="0"/>
                    </a:lnTo>
                    <a:lnTo>
                      <a:pt x="262" y="0"/>
                    </a:lnTo>
                    <a:lnTo>
                      <a:pt x="262"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51" name="Freeform 152"/>
              <p:cNvSpPr>
                <a:spLocks noChangeArrowheads="1"/>
              </p:cNvSpPr>
              <p:nvPr/>
            </p:nvSpPr>
            <p:spPr bwMode="auto">
              <a:xfrm>
                <a:off x="9403844" y="3373032"/>
                <a:ext cx="67680" cy="100392"/>
              </a:xfrm>
              <a:custGeom>
                <a:avLst/>
                <a:gdLst>
                  <a:gd name="T0" fmla="*/ 262 w 263"/>
                  <a:gd name="T1" fmla="*/ 391 h 392"/>
                  <a:gd name="T2" fmla="*/ 0 w 263"/>
                  <a:gd name="T3" fmla="*/ 391 h 392"/>
                  <a:gd name="T4" fmla="*/ 0 w 263"/>
                  <a:gd name="T5" fmla="*/ 0 h 392"/>
                  <a:gd name="T6" fmla="*/ 262 w 263"/>
                  <a:gd name="T7" fmla="*/ 0 h 392"/>
                  <a:gd name="T8" fmla="*/ 262 w 263"/>
                  <a:gd name="T9" fmla="*/ 391 h 392"/>
                </a:gdLst>
                <a:ahLst/>
                <a:cxnLst>
                  <a:cxn ang="0">
                    <a:pos x="T0" y="T1"/>
                  </a:cxn>
                  <a:cxn ang="0">
                    <a:pos x="T2" y="T3"/>
                  </a:cxn>
                  <a:cxn ang="0">
                    <a:pos x="T4" y="T5"/>
                  </a:cxn>
                  <a:cxn ang="0">
                    <a:pos x="T6" y="T7"/>
                  </a:cxn>
                  <a:cxn ang="0">
                    <a:pos x="T8" y="T9"/>
                  </a:cxn>
                </a:cxnLst>
                <a:rect l="0" t="0" r="r" b="b"/>
                <a:pathLst>
                  <a:path w="263" h="392">
                    <a:moveTo>
                      <a:pt x="262" y="391"/>
                    </a:moveTo>
                    <a:lnTo>
                      <a:pt x="0" y="391"/>
                    </a:lnTo>
                    <a:lnTo>
                      <a:pt x="0" y="0"/>
                    </a:lnTo>
                    <a:lnTo>
                      <a:pt x="262" y="0"/>
                    </a:lnTo>
                    <a:lnTo>
                      <a:pt x="262" y="391"/>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52" name="Freeform 153"/>
              <p:cNvSpPr>
                <a:spLocks noChangeArrowheads="1"/>
              </p:cNvSpPr>
              <p:nvPr/>
            </p:nvSpPr>
            <p:spPr bwMode="auto">
              <a:xfrm>
                <a:off x="9403844" y="3532080"/>
                <a:ext cx="67680" cy="100392"/>
              </a:xfrm>
              <a:custGeom>
                <a:avLst/>
                <a:gdLst>
                  <a:gd name="T0" fmla="*/ 262 w 263"/>
                  <a:gd name="T1" fmla="*/ 390 h 391"/>
                  <a:gd name="T2" fmla="*/ 0 w 263"/>
                  <a:gd name="T3" fmla="*/ 390 h 391"/>
                  <a:gd name="T4" fmla="*/ 0 w 263"/>
                  <a:gd name="T5" fmla="*/ 0 h 391"/>
                  <a:gd name="T6" fmla="*/ 262 w 263"/>
                  <a:gd name="T7" fmla="*/ 0 h 391"/>
                  <a:gd name="T8" fmla="*/ 262 w 263"/>
                  <a:gd name="T9" fmla="*/ 390 h 391"/>
                </a:gdLst>
                <a:ahLst/>
                <a:cxnLst>
                  <a:cxn ang="0">
                    <a:pos x="T0" y="T1"/>
                  </a:cxn>
                  <a:cxn ang="0">
                    <a:pos x="T2" y="T3"/>
                  </a:cxn>
                  <a:cxn ang="0">
                    <a:pos x="T4" y="T5"/>
                  </a:cxn>
                  <a:cxn ang="0">
                    <a:pos x="T6" y="T7"/>
                  </a:cxn>
                  <a:cxn ang="0">
                    <a:pos x="T8" y="T9"/>
                  </a:cxn>
                </a:cxnLst>
                <a:rect l="0" t="0" r="r" b="b"/>
                <a:pathLst>
                  <a:path w="263" h="391">
                    <a:moveTo>
                      <a:pt x="262" y="390"/>
                    </a:moveTo>
                    <a:lnTo>
                      <a:pt x="0" y="390"/>
                    </a:lnTo>
                    <a:lnTo>
                      <a:pt x="0" y="0"/>
                    </a:lnTo>
                    <a:lnTo>
                      <a:pt x="262" y="0"/>
                    </a:lnTo>
                    <a:lnTo>
                      <a:pt x="262" y="390"/>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53" name="Freeform 154"/>
              <p:cNvSpPr>
                <a:spLocks noChangeArrowheads="1"/>
              </p:cNvSpPr>
              <p:nvPr/>
            </p:nvSpPr>
            <p:spPr bwMode="auto">
              <a:xfrm>
                <a:off x="9403844" y="3688872"/>
                <a:ext cx="67680" cy="101520"/>
              </a:xfrm>
              <a:custGeom>
                <a:avLst/>
                <a:gdLst>
                  <a:gd name="T0" fmla="*/ 262 w 263"/>
                  <a:gd name="T1" fmla="*/ 394 h 395"/>
                  <a:gd name="T2" fmla="*/ 0 w 263"/>
                  <a:gd name="T3" fmla="*/ 394 h 395"/>
                  <a:gd name="T4" fmla="*/ 0 w 263"/>
                  <a:gd name="T5" fmla="*/ 0 h 395"/>
                  <a:gd name="T6" fmla="*/ 262 w 263"/>
                  <a:gd name="T7" fmla="*/ 0 h 395"/>
                  <a:gd name="T8" fmla="*/ 262 w 263"/>
                  <a:gd name="T9" fmla="*/ 394 h 395"/>
                </a:gdLst>
                <a:ahLst/>
                <a:cxnLst>
                  <a:cxn ang="0">
                    <a:pos x="T0" y="T1"/>
                  </a:cxn>
                  <a:cxn ang="0">
                    <a:pos x="T2" y="T3"/>
                  </a:cxn>
                  <a:cxn ang="0">
                    <a:pos x="T4" y="T5"/>
                  </a:cxn>
                  <a:cxn ang="0">
                    <a:pos x="T6" y="T7"/>
                  </a:cxn>
                  <a:cxn ang="0">
                    <a:pos x="T8" y="T9"/>
                  </a:cxn>
                </a:cxnLst>
                <a:rect l="0" t="0" r="r" b="b"/>
                <a:pathLst>
                  <a:path w="263" h="395">
                    <a:moveTo>
                      <a:pt x="262" y="394"/>
                    </a:moveTo>
                    <a:lnTo>
                      <a:pt x="0" y="394"/>
                    </a:lnTo>
                    <a:lnTo>
                      <a:pt x="0" y="0"/>
                    </a:lnTo>
                    <a:lnTo>
                      <a:pt x="262" y="0"/>
                    </a:lnTo>
                    <a:lnTo>
                      <a:pt x="262"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54" name="Freeform 155"/>
              <p:cNvSpPr>
                <a:spLocks noChangeArrowheads="1"/>
              </p:cNvSpPr>
              <p:nvPr/>
            </p:nvSpPr>
            <p:spPr bwMode="auto">
              <a:xfrm>
                <a:off x="9403844" y="3846792"/>
                <a:ext cx="67680" cy="101520"/>
              </a:xfrm>
              <a:custGeom>
                <a:avLst/>
                <a:gdLst>
                  <a:gd name="T0" fmla="*/ 262 w 263"/>
                  <a:gd name="T1" fmla="*/ 394 h 395"/>
                  <a:gd name="T2" fmla="*/ 0 w 263"/>
                  <a:gd name="T3" fmla="*/ 394 h 395"/>
                  <a:gd name="T4" fmla="*/ 0 w 263"/>
                  <a:gd name="T5" fmla="*/ 0 h 395"/>
                  <a:gd name="T6" fmla="*/ 262 w 263"/>
                  <a:gd name="T7" fmla="*/ 0 h 395"/>
                  <a:gd name="T8" fmla="*/ 262 w 263"/>
                  <a:gd name="T9" fmla="*/ 394 h 395"/>
                </a:gdLst>
                <a:ahLst/>
                <a:cxnLst>
                  <a:cxn ang="0">
                    <a:pos x="T0" y="T1"/>
                  </a:cxn>
                  <a:cxn ang="0">
                    <a:pos x="T2" y="T3"/>
                  </a:cxn>
                  <a:cxn ang="0">
                    <a:pos x="T4" y="T5"/>
                  </a:cxn>
                  <a:cxn ang="0">
                    <a:pos x="T6" y="T7"/>
                  </a:cxn>
                  <a:cxn ang="0">
                    <a:pos x="T8" y="T9"/>
                  </a:cxn>
                </a:cxnLst>
                <a:rect l="0" t="0" r="r" b="b"/>
                <a:pathLst>
                  <a:path w="263" h="395">
                    <a:moveTo>
                      <a:pt x="262" y="394"/>
                    </a:moveTo>
                    <a:lnTo>
                      <a:pt x="0" y="394"/>
                    </a:lnTo>
                    <a:lnTo>
                      <a:pt x="0" y="0"/>
                    </a:lnTo>
                    <a:lnTo>
                      <a:pt x="262" y="0"/>
                    </a:lnTo>
                    <a:lnTo>
                      <a:pt x="262"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grpSp>
        <p:grpSp>
          <p:nvGrpSpPr>
            <p:cNvPr id="15" name="Group 14"/>
            <p:cNvGrpSpPr/>
            <p:nvPr/>
          </p:nvGrpSpPr>
          <p:grpSpPr>
            <a:xfrm>
              <a:off x="703532" y="3213360"/>
              <a:ext cx="494543" cy="961224"/>
              <a:chOff x="7819004" y="2763912"/>
              <a:chExt cx="640704" cy="1245312"/>
            </a:xfrm>
          </p:grpSpPr>
          <p:sp>
            <p:nvSpPr>
              <p:cNvPr id="335" name="Freeform 156"/>
              <p:cNvSpPr>
                <a:spLocks noChangeArrowheads="1"/>
              </p:cNvSpPr>
              <p:nvPr/>
            </p:nvSpPr>
            <p:spPr bwMode="auto">
              <a:xfrm>
                <a:off x="8252156" y="2763912"/>
                <a:ext cx="207552" cy="1244184"/>
              </a:xfrm>
              <a:custGeom>
                <a:avLst/>
                <a:gdLst>
                  <a:gd name="T0" fmla="*/ 809 w 810"/>
                  <a:gd name="T1" fmla="*/ 4864 h 4865"/>
                  <a:gd name="T2" fmla="*/ 809 w 810"/>
                  <a:gd name="T3" fmla="*/ 547 h 4865"/>
                  <a:gd name="T4" fmla="*/ 409 w 810"/>
                  <a:gd name="T5" fmla="*/ 0 h 4865"/>
                  <a:gd name="T6" fmla="*/ 0 w 810"/>
                  <a:gd name="T7" fmla="*/ 547 h 4865"/>
                  <a:gd name="T8" fmla="*/ 0 w 810"/>
                  <a:gd name="T9" fmla="*/ 4864 h 4865"/>
                  <a:gd name="T10" fmla="*/ 809 w 810"/>
                  <a:gd name="T11" fmla="*/ 4864 h 4865"/>
                </a:gdLst>
                <a:ahLst/>
                <a:cxnLst>
                  <a:cxn ang="0">
                    <a:pos x="T0" y="T1"/>
                  </a:cxn>
                  <a:cxn ang="0">
                    <a:pos x="T2" y="T3"/>
                  </a:cxn>
                  <a:cxn ang="0">
                    <a:pos x="T4" y="T5"/>
                  </a:cxn>
                  <a:cxn ang="0">
                    <a:pos x="T6" y="T7"/>
                  </a:cxn>
                  <a:cxn ang="0">
                    <a:pos x="T8" y="T9"/>
                  </a:cxn>
                  <a:cxn ang="0">
                    <a:pos x="T10" y="T11"/>
                  </a:cxn>
                </a:cxnLst>
                <a:rect l="0" t="0" r="r" b="b"/>
                <a:pathLst>
                  <a:path w="810" h="4865">
                    <a:moveTo>
                      <a:pt x="809" y="4864"/>
                    </a:moveTo>
                    <a:lnTo>
                      <a:pt x="809" y="547"/>
                    </a:lnTo>
                    <a:lnTo>
                      <a:pt x="409" y="0"/>
                    </a:lnTo>
                    <a:lnTo>
                      <a:pt x="0" y="547"/>
                    </a:lnTo>
                    <a:lnTo>
                      <a:pt x="0" y="4864"/>
                    </a:lnTo>
                    <a:lnTo>
                      <a:pt x="809" y="4864"/>
                    </a:lnTo>
                  </a:path>
                </a:pathLst>
              </a:custGeom>
              <a:solidFill>
                <a:srgbClr val="B0BEC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36" name="Freeform 157"/>
              <p:cNvSpPr>
                <a:spLocks noChangeArrowheads="1"/>
              </p:cNvSpPr>
              <p:nvPr/>
            </p:nvSpPr>
            <p:spPr bwMode="auto">
              <a:xfrm>
                <a:off x="7819004" y="2904912"/>
                <a:ext cx="433152" cy="1104312"/>
              </a:xfrm>
              <a:custGeom>
                <a:avLst/>
                <a:gdLst>
                  <a:gd name="T0" fmla="*/ 1693 w 1694"/>
                  <a:gd name="T1" fmla="*/ 4317 h 4318"/>
                  <a:gd name="T2" fmla="*/ 1693 w 1694"/>
                  <a:gd name="T3" fmla="*/ 0 h 4318"/>
                  <a:gd name="T4" fmla="*/ 0 w 1694"/>
                  <a:gd name="T5" fmla="*/ 0 h 4318"/>
                  <a:gd name="T6" fmla="*/ 0 w 1694"/>
                  <a:gd name="T7" fmla="*/ 4317 h 4318"/>
                  <a:gd name="T8" fmla="*/ 1693 w 1694"/>
                  <a:gd name="T9" fmla="*/ 4317 h 4318"/>
                </a:gdLst>
                <a:ahLst/>
                <a:cxnLst>
                  <a:cxn ang="0">
                    <a:pos x="T0" y="T1"/>
                  </a:cxn>
                  <a:cxn ang="0">
                    <a:pos x="T2" y="T3"/>
                  </a:cxn>
                  <a:cxn ang="0">
                    <a:pos x="T4" y="T5"/>
                  </a:cxn>
                  <a:cxn ang="0">
                    <a:pos x="T6" y="T7"/>
                  </a:cxn>
                  <a:cxn ang="0">
                    <a:pos x="T8" y="T9"/>
                  </a:cxn>
                </a:cxnLst>
                <a:rect l="0" t="0" r="r" b="b"/>
                <a:pathLst>
                  <a:path w="1694" h="4318">
                    <a:moveTo>
                      <a:pt x="1693" y="4317"/>
                    </a:moveTo>
                    <a:lnTo>
                      <a:pt x="1693" y="0"/>
                    </a:lnTo>
                    <a:lnTo>
                      <a:pt x="0" y="0"/>
                    </a:lnTo>
                    <a:lnTo>
                      <a:pt x="0" y="4317"/>
                    </a:lnTo>
                    <a:lnTo>
                      <a:pt x="1693" y="4317"/>
                    </a:ln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37" name="Freeform 158"/>
              <p:cNvSpPr>
                <a:spLocks noChangeArrowheads="1"/>
              </p:cNvSpPr>
              <p:nvPr/>
            </p:nvSpPr>
            <p:spPr bwMode="auto">
              <a:xfrm>
                <a:off x="7819004" y="2904912"/>
                <a:ext cx="433152" cy="1104312"/>
              </a:xfrm>
              <a:custGeom>
                <a:avLst/>
                <a:gdLst>
                  <a:gd name="T0" fmla="*/ 1693 w 1694"/>
                  <a:gd name="T1" fmla="*/ 0 h 4318"/>
                  <a:gd name="T2" fmla="*/ 0 w 1694"/>
                  <a:gd name="T3" fmla="*/ 0 h 4318"/>
                  <a:gd name="T4" fmla="*/ 0 w 1694"/>
                  <a:gd name="T5" fmla="*/ 4317 h 4318"/>
                  <a:gd name="T6" fmla="*/ 1693 w 1694"/>
                  <a:gd name="T7" fmla="*/ 0 h 4318"/>
                </a:gdLst>
                <a:ahLst/>
                <a:cxnLst>
                  <a:cxn ang="0">
                    <a:pos x="T0" y="T1"/>
                  </a:cxn>
                  <a:cxn ang="0">
                    <a:pos x="T2" y="T3"/>
                  </a:cxn>
                  <a:cxn ang="0">
                    <a:pos x="T4" y="T5"/>
                  </a:cxn>
                  <a:cxn ang="0">
                    <a:pos x="T6" y="T7"/>
                  </a:cxn>
                </a:cxnLst>
                <a:rect l="0" t="0" r="r" b="b"/>
                <a:pathLst>
                  <a:path w="1694" h="4318">
                    <a:moveTo>
                      <a:pt x="1693" y="0"/>
                    </a:moveTo>
                    <a:lnTo>
                      <a:pt x="0" y="0"/>
                    </a:lnTo>
                    <a:lnTo>
                      <a:pt x="0" y="4317"/>
                    </a:lnTo>
                    <a:lnTo>
                      <a:pt x="1693" y="0"/>
                    </a:lnTo>
                  </a:path>
                </a:pathLst>
              </a:custGeom>
              <a:solidFill>
                <a:srgbClr val="BBCAD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38" name="Freeform 159"/>
              <p:cNvSpPr>
                <a:spLocks noChangeArrowheads="1"/>
              </p:cNvSpPr>
              <p:nvPr/>
            </p:nvSpPr>
            <p:spPr bwMode="auto">
              <a:xfrm>
                <a:off x="7819004" y="2763912"/>
                <a:ext cx="538056" cy="139872"/>
              </a:xfrm>
              <a:custGeom>
                <a:avLst/>
                <a:gdLst>
                  <a:gd name="T0" fmla="*/ 2102 w 2103"/>
                  <a:gd name="T1" fmla="*/ 0 h 548"/>
                  <a:gd name="T2" fmla="*/ 409 w 2103"/>
                  <a:gd name="T3" fmla="*/ 0 h 548"/>
                  <a:gd name="T4" fmla="*/ 0 w 2103"/>
                  <a:gd name="T5" fmla="*/ 547 h 548"/>
                  <a:gd name="T6" fmla="*/ 1693 w 2103"/>
                  <a:gd name="T7" fmla="*/ 547 h 548"/>
                  <a:gd name="T8" fmla="*/ 2102 w 2103"/>
                  <a:gd name="T9" fmla="*/ 0 h 548"/>
                </a:gdLst>
                <a:ahLst/>
                <a:cxnLst>
                  <a:cxn ang="0">
                    <a:pos x="T0" y="T1"/>
                  </a:cxn>
                  <a:cxn ang="0">
                    <a:pos x="T2" y="T3"/>
                  </a:cxn>
                  <a:cxn ang="0">
                    <a:pos x="T4" y="T5"/>
                  </a:cxn>
                  <a:cxn ang="0">
                    <a:pos x="T6" y="T7"/>
                  </a:cxn>
                  <a:cxn ang="0">
                    <a:pos x="T8" y="T9"/>
                  </a:cxn>
                </a:cxnLst>
                <a:rect l="0" t="0" r="r" b="b"/>
                <a:pathLst>
                  <a:path w="2103" h="548">
                    <a:moveTo>
                      <a:pt x="2102" y="0"/>
                    </a:moveTo>
                    <a:lnTo>
                      <a:pt x="409" y="0"/>
                    </a:lnTo>
                    <a:lnTo>
                      <a:pt x="0" y="547"/>
                    </a:lnTo>
                    <a:lnTo>
                      <a:pt x="1693" y="547"/>
                    </a:lnTo>
                    <a:lnTo>
                      <a:pt x="2102" y="0"/>
                    </a:lnTo>
                  </a:path>
                </a:pathLst>
              </a:custGeom>
              <a:solidFill>
                <a:srgbClr val="889EA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39" name="Freeform 160"/>
              <p:cNvSpPr>
                <a:spLocks noChangeArrowheads="1"/>
              </p:cNvSpPr>
              <p:nvPr/>
            </p:nvSpPr>
            <p:spPr bwMode="auto">
              <a:xfrm>
                <a:off x="8319836" y="2906040"/>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40" name="Freeform 161"/>
              <p:cNvSpPr>
                <a:spLocks noChangeArrowheads="1"/>
              </p:cNvSpPr>
              <p:nvPr/>
            </p:nvSpPr>
            <p:spPr bwMode="auto">
              <a:xfrm>
                <a:off x="8319836" y="3089904"/>
                <a:ext cx="77832" cy="116184"/>
              </a:xfrm>
              <a:custGeom>
                <a:avLst/>
                <a:gdLst>
                  <a:gd name="T0" fmla="*/ 304 w 305"/>
                  <a:gd name="T1" fmla="*/ 451 h 452"/>
                  <a:gd name="T2" fmla="*/ 0 w 305"/>
                  <a:gd name="T3" fmla="*/ 451 h 452"/>
                  <a:gd name="T4" fmla="*/ 0 w 305"/>
                  <a:gd name="T5" fmla="*/ 0 h 452"/>
                  <a:gd name="T6" fmla="*/ 304 w 305"/>
                  <a:gd name="T7" fmla="*/ 0 h 452"/>
                  <a:gd name="T8" fmla="*/ 304 w 305"/>
                  <a:gd name="T9" fmla="*/ 451 h 452"/>
                </a:gdLst>
                <a:ahLst/>
                <a:cxnLst>
                  <a:cxn ang="0">
                    <a:pos x="T0" y="T1"/>
                  </a:cxn>
                  <a:cxn ang="0">
                    <a:pos x="T2" y="T3"/>
                  </a:cxn>
                  <a:cxn ang="0">
                    <a:pos x="T4" y="T5"/>
                  </a:cxn>
                  <a:cxn ang="0">
                    <a:pos x="T6" y="T7"/>
                  </a:cxn>
                  <a:cxn ang="0">
                    <a:pos x="T8" y="T9"/>
                  </a:cxn>
                </a:cxnLst>
                <a:rect l="0" t="0" r="r" b="b"/>
                <a:pathLst>
                  <a:path w="305" h="452">
                    <a:moveTo>
                      <a:pt x="304" y="451"/>
                    </a:moveTo>
                    <a:lnTo>
                      <a:pt x="0" y="451"/>
                    </a:lnTo>
                    <a:lnTo>
                      <a:pt x="0" y="0"/>
                    </a:lnTo>
                    <a:lnTo>
                      <a:pt x="304" y="0"/>
                    </a:lnTo>
                    <a:lnTo>
                      <a:pt x="304" y="451"/>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41" name="Freeform 162"/>
              <p:cNvSpPr>
                <a:spLocks noChangeArrowheads="1"/>
              </p:cNvSpPr>
              <p:nvPr/>
            </p:nvSpPr>
            <p:spPr bwMode="auto">
              <a:xfrm>
                <a:off x="8319836" y="3271512"/>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42" name="Freeform 163"/>
              <p:cNvSpPr>
                <a:spLocks noChangeArrowheads="1"/>
              </p:cNvSpPr>
              <p:nvPr/>
            </p:nvSpPr>
            <p:spPr bwMode="auto">
              <a:xfrm>
                <a:off x="8319836" y="3455376"/>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43" name="Freeform 164"/>
              <p:cNvSpPr>
                <a:spLocks noChangeArrowheads="1"/>
              </p:cNvSpPr>
              <p:nvPr/>
            </p:nvSpPr>
            <p:spPr bwMode="auto">
              <a:xfrm>
                <a:off x="8319836" y="3639240"/>
                <a:ext cx="77832" cy="116184"/>
              </a:xfrm>
              <a:custGeom>
                <a:avLst/>
                <a:gdLst>
                  <a:gd name="T0" fmla="*/ 304 w 305"/>
                  <a:gd name="T1" fmla="*/ 453 h 454"/>
                  <a:gd name="T2" fmla="*/ 0 w 305"/>
                  <a:gd name="T3" fmla="*/ 453 h 454"/>
                  <a:gd name="T4" fmla="*/ 0 w 305"/>
                  <a:gd name="T5" fmla="*/ 0 h 454"/>
                  <a:gd name="T6" fmla="*/ 304 w 305"/>
                  <a:gd name="T7" fmla="*/ 0 h 454"/>
                  <a:gd name="T8" fmla="*/ 304 w 305"/>
                  <a:gd name="T9" fmla="*/ 453 h 454"/>
                </a:gdLst>
                <a:ahLst/>
                <a:cxnLst>
                  <a:cxn ang="0">
                    <a:pos x="T0" y="T1"/>
                  </a:cxn>
                  <a:cxn ang="0">
                    <a:pos x="T2" y="T3"/>
                  </a:cxn>
                  <a:cxn ang="0">
                    <a:pos x="T4" y="T5"/>
                  </a:cxn>
                  <a:cxn ang="0">
                    <a:pos x="T6" y="T7"/>
                  </a:cxn>
                  <a:cxn ang="0">
                    <a:pos x="T8" y="T9"/>
                  </a:cxn>
                </a:cxnLst>
                <a:rect l="0" t="0" r="r" b="b"/>
                <a:pathLst>
                  <a:path w="305" h="454">
                    <a:moveTo>
                      <a:pt x="304" y="453"/>
                    </a:moveTo>
                    <a:lnTo>
                      <a:pt x="0" y="453"/>
                    </a:lnTo>
                    <a:lnTo>
                      <a:pt x="0" y="0"/>
                    </a:lnTo>
                    <a:lnTo>
                      <a:pt x="304" y="0"/>
                    </a:lnTo>
                    <a:lnTo>
                      <a:pt x="304" y="45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44" name="Freeform 165"/>
              <p:cNvSpPr>
                <a:spLocks noChangeArrowheads="1"/>
              </p:cNvSpPr>
              <p:nvPr/>
            </p:nvSpPr>
            <p:spPr bwMode="auto">
              <a:xfrm>
                <a:off x="8319836" y="3821976"/>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grpSp>
        <p:grpSp>
          <p:nvGrpSpPr>
            <p:cNvPr id="16" name="Group 15"/>
            <p:cNvGrpSpPr/>
            <p:nvPr/>
          </p:nvGrpSpPr>
          <p:grpSpPr>
            <a:xfrm>
              <a:off x="1217612" y="3099600"/>
              <a:ext cx="540000" cy="1043999"/>
              <a:chOff x="7819004" y="2763912"/>
              <a:chExt cx="640704" cy="1245312"/>
            </a:xfrm>
          </p:grpSpPr>
          <p:sp>
            <p:nvSpPr>
              <p:cNvPr id="325" name="Freeform 156"/>
              <p:cNvSpPr>
                <a:spLocks noChangeArrowheads="1"/>
              </p:cNvSpPr>
              <p:nvPr/>
            </p:nvSpPr>
            <p:spPr bwMode="auto">
              <a:xfrm>
                <a:off x="8252156" y="2763912"/>
                <a:ext cx="207552" cy="1244184"/>
              </a:xfrm>
              <a:custGeom>
                <a:avLst/>
                <a:gdLst>
                  <a:gd name="T0" fmla="*/ 809 w 810"/>
                  <a:gd name="T1" fmla="*/ 4864 h 4865"/>
                  <a:gd name="T2" fmla="*/ 809 w 810"/>
                  <a:gd name="T3" fmla="*/ 547 h 4865"/>
                  <a:gd name="T4" fmla="*/ 409 w 810"/>
                  <a:gd name="T5" fmla="*/ 0 h 4865"/>
                  <a:gd name="T6" fmla="*/ 0 w 810"/>
                  <a:gd name="T7" fmla="*/ 547 h 4865"/>
                  <a:gd name="T8" fmla="*/ 0 w 810"/>
                  <a:gd name="T9" fmla="*/ 4864 h 4865"/>
                  <a:gd name="T10" fmla="*/ 809 w 810"/>
                  <a:gd name="T11" fmla="*/ 4864 h 4865"/>
                </a:gdLst>
                <a:ahLst/>
                <a:cxnLst>
                  <a:cxn ang="0">
                    <a:pos x="T0" y="T1"/>
                  </a:cxn>
                  <a:cxn ang="0">
                    <a:pos x="T2" y="T3"/>
                  </a:cxn>
                  <a:cxn ang="0">
                    <a:pos x="T4" y="T5"/>
                  </a:cxn>
                  <a:cxn ang="0">
                    <a:pos x="T6" y="T7"/>
                  </a:cxn>
                  <a:cxn ang="0">
                    <a:pos x="T8" y="T9"/>
                  </a:cxn>
                  <a:cxn ang="0">
                    <a:pos x="T10" y="T11"/>
                  </a:cxn>
                </a:cxnLst>
                <a:rect l="0" t="0" r="r" b="b"/>
                <a:pathLst>
                  <a:path w="810" h="4865">
                    <a:moveTo>
                      <a:pt x="809" y="4864"/>
                    </a:moveTo>
                    <a:lnTo>
                      <a:pt x="809" y="547"/>
                    </a:lnTo>
                    <a:lnTo>
                      <a:pt x="409" y="0"/>
                    </a:lnTo>
                    <a:lnTo>
                      <a:pt x="0" y="547"/>
                    </a:lnTo>
                    <a:lnTo>
                      <a:pt x="0" y="4864"/>
                    </a:lnTo>
                    <a:lnTo>
                      <a:pt x="809" y="4864"/>
                    </a:lnTo>
                  </a:path>
                </a:pathLst>
              </a:custGeom>
              <a:solidFill>
                <a:srgbClr val="B0BEC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26" name="Freeform 157"/>
              <p:cNvSpPr>
                <a:spLocks noChangeArrowheads="1"/>
              </p:cNvSpPr>
              <p:nvPr/>
            </p:nvSpPr>
            <p:spPr bwMode="auto">
              <a:xfrm>
                <a:off x="7819004" y="2904912"/>
                <a:ext cx="433152" cy="1104312"/>
              </a:xfrm>
              <a:custGeom>
                <a:avLst/>
                <a:gdLst>
                  <a:gd name="T0" fmla="*/ 1693 w 1694"/>
                  <a:gd name="T1" fmla="*/ 4317 h 4318"/>
                  <a:gd name="T2" fmla="*/ 1693 w 1694"/>
                  <a:gd name="T3" fmla="*/ 0 h 4318"/>
                  <a:gd name="T4" fmla="*/ 0 w 1694"/>
                  <a:gd name="T5" fmla="*/ 0 h 4318"/>
                  <a:gd name="T6" fmla="*/ 0 w 1694"/>
                  <a:gd name="T7" fmla="*/ 4317 h 4318"/>
                  <a:gd name="T8" fmla="*/ 1693 w 1694"/>
                  <a:gd name="T9" fmla="*/ 4317 h 4318"/>
                </a:gdLst>
                <a:ahLst/>
                <a:cxnLst>
                  <a:cxn ang="0">
                    <a:pos x="T0" y="T1"/>
                  </a:cxn>
                  <a:cxn ang="0">
                    <a:pos x="T2" y="T3"/>
                  </a:cxn>
                  <a:cxn ang="0">
                    <a:pos x="T4" y="T5"/>
                  </a:cxn>
                  <a:cxn ang="0">
                    <a:pos x="T6" y="T7"/>
                  </a:cxn>
                  <a:cxn ang="0">
                    <a:pos x="T8" y="T9"/>
                  </a:cxn>
                </a:cxnLst>
                <a:rect l="0" t="0" r="r" b="b"/>
                <a:pathLst>
                  <a:path w="1694" h="4318">
                    <a:moveTo>
                      <a:pt x="1693" y="4317"/>
                    </a:moveTo>
                    <a:lnTo>
                      <a:pt x="1693" y="0"/>
                    </a:lnTo>
                    <a:lnTo>
                      <a:pt x="0" y="0"/>
                    </a:lnTo>
                    <a:lnTo>
                      <a:pt x="0" y="4317"/>
                    </a:lnTo>
                    <a:lnTo>
                      <a:pt x="1693" y="4317"/>
                    </a:ln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27" name="Freeform 158"/>
              <p:cNvSpPr>
                <a:spLocks noChangeArrowheads="1"/>
              </p:cNvSpPr>
              <p:nvPr/>
            </p:nvSpPr>
            <p:spPr bwMode="auto">
              <a:xfrm>
                <a:off x="7819004" y="2904912"/>
                <a:ext cx="433152" cy="1104312"/>
              </a:xfrm>
              <a:custGeom>
                <a:avLst/>
                <a:gdLst>
                  <a:gd name="T0" fmla="*/ 1693 w 1694"/>
                  <a:gd name="T1" fmla="*/ 0 h 4318"/>
                  <a:gd name="T2" fmla="*/ 0 w 1694"/>
                  <a:gd name="T3" fmla="*/ 0 h 4318"/>
                  <a:gd name="T4" fmla="*/ 0 w 1694"/>
                  <a:gd name="T5" fmla="*/ 4317 h 4318"/>
                  <a:gd name="T6" fmla="*/ 1693 w 1694"/>
                  <a:gd name="T7" fmla="*/ 0 h 4318"/>
                </a:gdLst>
                <a:ahLst/>
                <a:cxnLst>
                  <a:cxn ang="0">
                    <a:pos x="T0" y="T1"/>
                  </a:cxn>
                  <a:cxn ang="0">
                    <a:pos x="T2" y="T3"/>
                  </a:cxn>
                  <a:cxn ang="0">
                    <a:pos x="T4" y="T5"/>
                  </a:cxn>
                  <a:cxn ang="0">
                    <a:pos x="T6" y="T7"/>
                  </a:cxn>
                </a:cxnLst>
                <a:rect l="0" t="0" r="r" b="b"/>
                <a:pathLst>
                  <a:path w="1694" h="4318">
                    <a:moveTo>
                      <a:pt x="1693" y="0"/>
                    </a:moveTo>
                    <a:lnTo>
                      <a:pt x="0" y="0"/>
                    </a:lnTo>
                    <a:lnTo>
                      <a:pt x="0" y="4317"/>
                    </a:lnTo>
                    <a:lnTo>
                      <a:pt x="1693" y="0"/>
                    </a:lnTo>
                  </a:path>
                </a:pathLst>
              </a:custGeom>
              <a:solidFill>
                <a:srgbClr val="BBCAD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28" name="Freeform 159"/>
              <p:cNvSpPr>
                <a:spLocks noChangeArrowheads="1"/>
              </p:cNvSpPr>
              <p:nvPr/>
            </p:nvSpPr>
            <p:spPr bwMode="auto">
              <a:xfrm>
                <a:off x="7819004" y="2763912"/>
                <a:ext cx="538056" cy="139872"/>
              </a:xfrm>
              <a:custGeom>
                <a:avLst/>
                <a:gdLst>
                  <a:gd name="T0" fmla="*/ 2102 w 2103"/>
                  <a:gd name="T1" fmla="*/ 0 h 548"/>
                  <a:gd name="T2" fmla="*/ 409 w 2103"/>
                  <a:gd name="T3" fmla="*/ 0 h 548"/>
                  <a:gd name="T4" fmla="*/ 0 w 2103"/>
                  <a:gd name="T5" fmla="*/ 547 h 548"/>
                  <a:gd name="T6" fmla="*/ 1693 w 2103"/>
                  <a:gd name="T7" fmla="*/ 547 h 548"/>
                  <a:gd name="T8" fmla="*/ 2102 w 2103"/>
                  <a:gd name="T9" fmla="*/ 0 h 548"/>
                </a:gdLst>
                <a:ahLst/>
                <a:cxnLst>
                  <a:cxn ang="0">
                    <a:pos x="T0" y="T1"/>
                  </a:cxn>
                  <a:cxn ang="0">
                    <a:pos x="T2" y="T3"/>
                  </a:cxn>
                  <a:cxn ang="0">
                    <a:pos x="T4" y="T5"/>
                  </a:cxn>
                  <a:cxn ang="0">
                    <a:pos x="T6" y="T7"/>
                  </a:cxn>
                  <a:cxn ang="0">
                    <a:pos x="T8" y="T9"/>
                  </a:cxn>
                </a:cxnLst>
                <a:rect l="0" t="0" r="r" b="b"/>
                <a:pathLst>
                  <a:path w="2103" h="548">
                    <a:moveTo>
                      <a:pt x="2102" y="0"/>
                    </a:moveTo>
                    <a:lnTo>
                      <a:pt x="409" y="0"/>
                    </a:lnTo>
                    <a:lnTo>
                      <a:pt x="0" y="547"/>
                    </a:lnTo>
                    <a:lnTo>
                      <a:pt x="1693" y="547"/>
                    </a:lnTo>
                    <a:lnTo>
                      <a:pt x="2102" y="0"/>
                    </a:lnTo>
                  </a:path>
                </a:pathLst>
              </a:custGeom>
              <a:solidFill>
                <a:srgbClr val="889EA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29" name="Freeform 160"/>
              <p:cNvSpPr>
                <a:spLocks noChangeArrowheads="1"/>
              </p:cNvSpPr>
              <p:nvPr/>
            </p:nvSpPr>
            <p:spPr bwMode="auto">
              <a:xfrm>
                <a:off x="8319836" y="2906040"/>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30" name="Freeform 161"/>
              <p:cNvSpPr>
                <a:spLocks noChangeArrowheads="1"/>
              </p:cNvSpPr>
              <p:nvPr/>
            </p:nvSpPr>
            <p:spPr bwMode="auto">
              <a:xfrm>
                <a:off x="8319836" y="3089904"/>
                <a:ext cx="77832" cy="116184"/>
              </a:xfrm>
              <a:custGeom>
                <a:avLst/>
                <a:gdLst>
                  <a:gd name="T0" fmla="*/ 304 w 305"/>
                  <a:gd name="T1" fmla="*/ 451 h 452"/>
                  <a:gd name="T2" fmla="*/ 0 w 305"/>
                  <a:gd name="T3" fmla="*/ 451 h 452"/>
                  <a:gd name="T4" fmla="*/ 0 w 305"/>
                  <a:gd name="T5" fmla="*/ 0 h 452"/>
                  <a:gd name="T6" fmla="*/ 304 w 305"/>
                  <a:gd name="T7" fmla="*/ 0 h 452"/>
                  <a:gd name="T8" fmla="*/ 304 w 305"/>
                  <a:gd name="T9" fmla="*/ 451 h 452"/>
                </a:gdLst>
                <a:ahLst/>
                <a:cxnLst>
                  <a:cxn ang="0">
                    <a:pos x="T0" y="T1"/>
                  </a:cxn>
                  <a:cxn ang="0">
                    <a:pos x="T2" y="T3"/>
                  </a:cxn>
                  <a:cxn ang="0">
                    <a:pos x="T4" y="T5"/>
                  </a:cxn>
                  <a:cxn ang="0">
                    <a:pos x="T6" y="T7"/>
                  </a:cxn>
                  <a:cxn ang="0">
                    <a:pos x="T8" y="T9"/>
                  </a:cxn>
                </a:cxnLst>
                <a:rect l="0" t="0" r="r" b="b"/>
                <a:pathLst>
                  <a:path w="305" h="452">
                    <a:moveTo>
                      <a:pt x="304" y="451"/>
                    </a:moveTo>
                    <a:lnTo>
                      <a:pt x="0" y="451"/>
                    </a:lnTo>
                    <a:lnTo>
                      <a:pt x="0" y="0"/>
                    </a:lnTo>
                    <a:lnTo>
                      <a:pt x="304" y="0"/>
                    </a:lnTo>
                    <a:lnTo>
                      <a:pt x="304" y="451"/>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31" name="Freeform 162"/>
              <p:cNvSpPr>
                <a:spLocks noChangeArrowheads="1"/>
              </p:cNvSpPr>
              <p:nvPr/>
            </p:nvSpPr>
            <p:spPr bwMode="auto">
              <a:xfrm>
                <a:off x="8319836" y="3271512"/>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32" name="Freeform 163"/>
              <p:cNvSpPr>
                <a:spLocks noChangeArrowheads="1"/>
              </p:cNvSpPr>
              <p:nvPr/>
            </p:nvSpPr>
            <p:spPr bwMode="auto">
              <a:xfrm>
                <a:off x="8319836" y="3455376"/>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33" name="Freeform 164"/>
              <p:cNvSpPr>
                <a:spLocks noChangeArrowheads="1"/>
              </p:cNvSpPr>
              <p:nvPr/>
            </p:nvSpPr>
            <p:spPr bwMode="auto">
              <a:xfrm>
                <a:off x="8319836" y="3639240"/>
                <a:ext cx="77832" cy="116184"/>
              </a:xfrm>
              <a:custGeom>
                <a:avLst/>
                <a:gdLst>
                  <a:gd name="T0" fmla="*/ 304 w 305"/>
                  <a:gd name="T1" fmla="*/ 453 h 454"/>
                  <a:gd name="T2" fmla="*/ 0 w 305"/>
                  <a:gd name="T3" fmla="*/ 453 h 454"/>
                  <a:gd name="T4" fmla="*/ 0 w 305"/>
                  <a:gd name="T5" fmla="*/ 0 h 454"/>
                  <a:gd name="T6" fmla="*/ 304 w 305"/>
                  <a:gd name="T7" fmla="*/ 0 h 454"/>
                  <a:gd name="T8" fmla="*/ 304 w 305"/>
                  <a:gd name="T9" fmla="*/ 453 h 454"/>
                </a:gdLst>
                <a:ahLst/>
                <a:cxnLst>
                  <a:cxn ang="0">
                    <a:pos x="T0" y="T1"/>
                  </a:cxn>
                  <a:cxn ang="0">
                    <a:pos x="T2" y="T3"/>
                  </a:cxn>
                  <a:cxn ang="0">
                    <a:pos x="T4" y="T5"/>
                  </a:cxn>
                  <a:cxn ang="0">
                    <a:pos x="T6" y="T7"/>
                  </a:cxn>
                  <a:cxn ang="0">
                    <a:pos x="T8" y="T9"/>
                  </a:cxn>
                </a:cxnLst>
                <a:rect l="0" t="0" r="r" b="b"/>
                <a:pathLst>
                  <a:path w="305" h="454">
                    <a:moveTo>
                      <a:pt x="304" y="453"/>
                    </a:moveTo>
                    <a:lnTo>
                      <a:pt x="0" y="453"/>
                    </a:lnTo>
                    <a:lnTo>
                      <a:pt x="0" y="0"/>
                    </a:lnTo>
                    <a:lnTo>
                      <a:pt x="304" y="0"/>
                    </a:lnTo>
                    <a:lnTo>
                      <a:pt x="304" y="45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34" name="Freeform 165"/>
              <p:cNvSpPr>
                <a:spLocks noChangeArrowheads="1"/>
              </p:cNvSpPr>
              <p:nvPr/>
            </p:nvSpPr>
            <p:spPr bwMode="auto">
              <a:xfrm>
                <a:off x="8319836" y="3821976"/>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grpSp>
        <p:grpSp>
          <p:nvGrpSpPr>
            <p:cNvPr id="17" name="Group 16"/>
            <p:cNvGrpSpPr/>
            <p:nvPr/>
          </p:nvGrpSpPr>
          <p:grpSpPr>
            <a:xfrm>
              <a:off x="1713669" y="2917146"/>
              <a:ext cx="646943" cy="1257438"/>
              <a:chOff x="7819004" y="2763912"/>
              <a:chExt cx="640704" cy="1245312"/>
            </a:xfrm>
          </p:grpSpPr>
          <p:sp>
            <p:nvSpPr>
              <p:cNvPr id="315" name="Freeform 156"/>
              <p:cNvSpPr>
                <a:spLocks noChangeArrowheads="1"/>
              </p:cNvSpPr>
              <p:nvPr/>
            </p:nvSpPr>
            <p:spPr bwMode="auto">
              <a:xfrm>
                <a:off x="8252156" y="2763912"/>
                <a:ext cx="207552" cy="1244184"/>
              </a:xfrm>
              <a:custGeom>
                <a:avLst/>
                <a:gdLst>
                  <a:gd name="T0" fmla="*/ 809 w 810"/>
                  <a:gd name="T1" fmla="*/ 4864 h 4865"/>
                  <a:gd name="T2" fmla="*/ 809 w 810"/>
                  <a:gd name="T3" fmla="*/ 547 h 4865"/>
                  <a:gd name="T4" fmla="*/ 409 w 810"/>
                  <a:gd name="T5" fmla="*/ 0 h 4865"/>
                  <a:gd name="T6" fmla="*/ 0 w 810"/>
                  <a:gd name="T7" fmla="*/ 547 h 4865"/>
                  <a:gd name="T8" fmla="*/ 0 w 810"/>
                  <a:gd name="T9" fmla="*/ 4864 h 4865"/>
                  <a:gd name="T10" fmla="*/ 809 w 810"/>
                  <a:gd name="T11" fmla="*/ 4864 h 4865"/>
                </a:gdLst>
                <a:ahLst/>
                <a:cxnLst>
                  <a:cxn ang="0">
                    <a:pos x="T0" y="T1"/>
                  </a:cxn>
                  <a:cxn ang="0">
                    <a:pos x="T2" y="T3"/>
                  </a:cxn>
                  <a:cxn ang="0">
                    <a:pos x="T4" y="T5"/>
                  </a:cxn>
                  <a:cxn ang="0">
                    <a:pos x="T6" y="T7"/>
                  </a:cxn>
                  <a:cxn ang="0">
                    <a:pos x="T8" y="T9"/>
                  </a:cxn>
                  <a:cxn ang="0">
                    <a:pos x="T10" y="T11"/>
                  </a:cxn>
                </a:cxnLst>
                <a:rect l="0" t="0" r="r" b="b"/>
                <a:pathLst>
                  <a:path w="810" h="4865">
                    <a:moveTo>
                      <a:pt x="809" y="4864"/>
                    </a:moveTo>
                    <a:lnTo>
                      <a:pt x="809" y="547"/>
                    </a:lnTo>
                    <a:lnTo>
                      <a:pt x="409" y="0"/>
                    </a:lnTo>
                    <a:lnTo>
                      <a:pt x="0" y="547"/>
                    </a:lnTo>
                    <a:lnTo>
                      <a:pt x="0" y="4864"/>
                    </a:lnTo>
                    <a:lnTo>
                      <a:pt x="809" y="4864"/>
                    </a:lnTo>
                  </a:path>
                </a:pathLst>
              </a:custGeom>
              <a:solidFill>
                <a:srgbClr val="B0BEC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16" name="Freeform 157"/>
              <p:cNvSpPr>
                <a:spLocks noChangeArrowheads="1"/>
              </p:cNvSpPr>
              <p:nvPr/>
            </p:nvSpPr>
            <p:spPr bwMode="auto">
              <a:xfrm>
                <a:off x="7819004" y="2904912"/>
                <a:ext cx="433152" cy="1104312"/>
              </a:xfrm>
              <a:custGeom>
                <a:avLst/>
                <a:gdLst>
                  <a:gd name="T0" fmla="*/ 1693 w 1694"/>
                  <a:gd name="T1" fmla="*/ 4317 h 4318"/>
                  <a:gd name="T2" fmla="*/ 1693 w 1694"/>
                  <a:gd name="T3" fmla="*/ 0 h 4318"/>
                  <a:gd name="T4" fmla="*/ 0 w 1694"/>
                  <a:gd name="T5" fmla="*/ 0 h 4318"/>
                  <a:gd name="T6" fmla="*/ 0 w 1694"/>
                  <a:gd name="T7" fmla="*/ 4317 h 4318"/>
                  <a:gd name="T8" fmla="*/ 1693 w 1694"/>
                  <a:gd name="T9" fmla="*/ 4317 h 4318"/>
                </a:gdLst>
                <a:ahLst/>
                <a:cxnLst>
                  <a:cxn ang="0">
                    <a:pos x="T0" y="T1"/>
                  </a:cxn>
                  <a:cxn ang="0">
                    <a:pos x="T2" y="T3"/>
                  </a:cxn>
                  <a:cxn ang="0">
                    <a:pos x="T4" y="T5"/>
                  </a:cxn>
                  <a:cxn ang="0">
                    <a:pos x="T6" y="T7"/>
                  </a:cxn>
                  <a:cxn ang="0">
                    <a:pos x="T8" y="T9"/>
                  </a:cxn>
                </a:cxnLst>
                <a:rect l="0" t="0" r="r" b="b"/>
                <a:pathLst>
                  <a:path w="1694" h="4318">
                    <a:moveTo>
                      <a:pt x="1693" y="4317"/>
                    </a:moveTo>
                    <a:lnTo>
                      <a:pt x="1693" y="0"/>
                    </a:lnTo>
                    <a:lnTo>
                      <a:pt x="0" y="0"/>
                    </a:lnTo>
                    <a:lnTo>
                      <a:pt x="0" y="4317"/>
                    </a:lnTo>
                    <a:lnTo>
                      <a:pt x="1693" y="4317"/>
                    </a:ln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17" name="Freeform 158"/>
              <p:cNvSpPr>
                <a:spLocks noChangeArrowheads="1"/>
              </p:cNvSpPr>
              <p:nvPr/>
            </p:nvSpPr>
            <p:spPr bwMode="auto">
              <a:xfrm>
                <a:off x="7819004" y="2904912"/>
                <a:ext cx="433152" cy="1104312"/>
              </a:xfrm>
              <a:custGeom>
                <a:avLst/>
                <a:gdLst>
                  <a:gd name="T0" fmla="*/ 1693 w 1694"/>
                  <a:gd name="T1" fmla="*/ 0 h 4318"/>
                  <a:gd name="T2" fmla="*/ 0 w 1694"/>
                  <a:gd name="T3" fmla="*/ 0 h 4318"/>
                  <a:gd name="T4" fmla="*/ 0 w 1694"/>
                  <a:gd name="T5" fmla="*/ 4317 h 4318"/>
                  <a:gd name="T6" fmla="*/ 1693 w 1694"/>
                  <a:gd name="T7" fmla="*/ 0 h 4318"/>
                </a:gdLst>
                <a:ahLst/>
                <a:cxnLst>
                  <a:cxn ang="0">
                    <a:pos x="T0" y="T1"/>
                  </a:cxn>
                  <a:cxn ang="0">
                    <a:pos x="T2" y="T3"/>
                  </a:cxn>
                  <a:cxn ang="0">
                    <a:pos x="T4" y="T5"/>
                  </a:cxn>
                  <a:cxn ang="0">
                    <a:pos x="T6" y="T7"/>
                  </a:cxn>
                </a:cxnLst>
                <a:rect l="0" t="0" r="r" b="b"/>
                <a:pathLst>
                  <a:path w="1694" h="4318">
                    <a:moveTo>
                      <a:pt x="1693" y="0"/>
                    </a:moveTo>
                    <a:lnTo>
                      <a:pt x="0" y="0"/>
                    </a:lnTo>
                    <a:lnTo>
                      <a:pt x="0" y="4317"/>
                    </a:lnTo>
                    <a:lnTo>
                      <a:pt x="1693" y="0"/>
                    </a:lnTo>
                  </a:path>
                </a:pathLst>
              </a:custGeom>
              <a:solidFill>
                <a:srgbClr val="BBCAD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18" name="Freeform 159"/>
              <p:cNvSpPr>
                <a:spLocks noChangeArrowheads="1"/>
              </p:cNvSpPr>
              <p:nvPr/>
            </p:nvSpPr>
            <p:spPr bwMode="auto">
              <a:xfrm>
                <a:off x="7819004" y="2763912"/>
                <a:ext cx="538056" cy="139872"/>
              </a:xfrm>
              <a:custGeom>
                <a:avLst/>
                <a:gdLst>
                  <a:gd name="T0" fmla="*/ 2102 w 2103"/>
                  <a:gd name="T1" fmla="*/ 0 h 548"/>
                  <a:gd name="T2" fmla="*/ 409 w 2103"/>
                  <a:gd name="T3" fmla="*/ 0 h 548"/>
                  <a:gd name="T4" fmla="*/ 0 w 2103"/>
                  <a:gd name="T5" fmla="*/ 547 h 548"/>
                  <a:gd name="T6" fmla="*/ 1693 w 2103"/>
                  <a:gd name="T7" fmla="*/ 547 h 548"/>
                  <a:gd name="T8" fmla="*/ 2102 w 2103"/>
                  <a:gd name="T9" fmla="*/ 0 h 548"/>
                </a:gdLst>
                <a:ahLst/>
                <a:cxnLst>
                  <a:cxn ang="0">
                    <a:pos x="T0" y="T1"/>
                  </a:cxn>
                  <a:cxn ang="0">
                    <a:pos x="T2" y="T3"/>
                  </a:cxn>
                  <a:cxn ang="0">
                    <a:pos x="T4" y="T5"/>
                  </a:cxn>
                  <a:cxn ang="0">
                    <a:pos x="T6" y="T7"/>
                  </a:cxn>
                  <a:cxn ang="0">
                    <a:pos x="T8" y="T9"/>
                  </a:cxn>
                </a:cxnLst>
                <a:rect l="0" t="0" r="r" b="b"/>
                <a:pathLst>
                  <a:path w="2103" h="548">
                    <a:moveTo>
                      <a:pt x="2102" y="0"/>
                    </a:moveTo>
                    <a:lnTo>
                      <a:pt x="409" y="0"/>
                    </a:lnTo>
                    <a:lnTo>
                      <a:pt x="0" y="547"/>
                    </a:lnTo>
                    <a:lnTo>
                      <a:pt x="1693" y="547"/>
                    </a:lnTo>
                    <a:lnTo>
                      <a:pt x="2102" y="0"/>
                    </a:lnTo>
                  </a:path>
                </a:pathLst>
              </a:custGeom>
              <a:solidFill>
                <a:srgbClr val="889EA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19" name="Freeform 160"/>
              <p:cNvSpPr>
                <a:spLocks noChangeArrowheads="1"/>
              </p:cNvSpPr>
              <p:nvPr/>
            </p:nvSpPr>
            <p:spPr bwMode="auto">
              <a:xfrm>
                <a:off x="8319836" y="2906040"/>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20" name="Freeform 161"/>
              <p:cNvSpPr>
                <a:spLocks noChangeArrowheads="1"/>
              </p:cNvSpPr>
              <p:nvPr/>
            </p:nvSpPr>
            <p:spPr bwMode="auto">
              <a:xfrm>
                <a:off x="8319836" y="3089904"/>
                <a:ext cx="77832" cy="116184"/>
              </a:xfrm>
              <a:custGeom>
                <a:avLst/>
                <a:gdLst>
                  <a:gd name="T0" fmla="*/ 304 w 305"/>
                  <a:gd name="T1" fmla="*/ 451 h 452"/>
                  <a:gd name="T2" fmla="*/ 0 w 305"/>
                  <a:gd name="T3" fmla="*/ 451 h 452"/>
                  <a:gd name="T4" fmla="*/ 0 w 305"/>
                  <a:gd name="T5" fmla="*/ 0 h 452"/>
                  <a:gd name="T6" fmla="*/ 304 w 305"/>
                  <a:gd name="T7" fmla="*/ 0 h 452"/>
                  <a:gd name="T8" fmla="*/ 304 w 305"/>
                  <a:gd name="T9" fmla="*/ 451 h 452"/>
                </a:gdLst>
                <a:ahLst/>
                <a:cxnLst>
                  <a:cxn ang="0">
                    <a:pos x="T0" y="T1"/>
                  </a:cxn>
                  <a:cxn ang="0">
                    <a:pos x="T2" y="T3"/>
                  </a:cxn>
                  <a:cxn ang="0">
                    <a:pos x="T4" y="T5"/>
                  </a:cxn>
                  <a:cxn ang="0">
                    <a:pos x="T6" y="T7"/>
                  </a:cxn>
                  <a:cxn ang="0">
                    <a:pos x="T8" y="T9"/>
                  </a:cxn>
                </a:cxnLst>
                <a:rect l="0" t="0" r="r" b="b"/>
                <a:pathLst>
                  <a:path w="305" h="452">
                    <a:moveTo>
                      <a:pt x="304" y="451"/>
                    </a:moveTo>
                    <a:lnTo>
                      <a:pt x="0" y="451"/>
                    </a:lnTo>
                    <a:lnTo>
                      <a:pt x="0" y="0"/>
                    </a:lnTo>
                    <a:lnTo>
                      <a:pt x="304" y="0"/>
                    </a:lnTo>
                    <a:lnTo>
                      <a:pt x="304" y="451"/>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21" name="Freeform 162"/>
              <p:cNvSpPr>
                <a:spLocks noChangeArrowheads="1"/>
              </p:cNvSpPr>
              <p:nvPr/>
            </p:nvSpPr>
            <p:spPr bwMode="auto">
              <a:xfrm>
                <a:off x="8319836" y="3271512"/>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22" name="Freeform 163"/>
              <p:cNvSpPr>
                <a:spLocks noChangeArrowheads="1"/>
              </p:cNvSpPr>
              <p:nvPr/>
            </p:nvSpPr>
            <p:spPr bwMode="auto">
              <a:xfrm>
                <a:off x="8319836" y="3455376"/>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23" name="Freeform 164"/>
              <p:cNvSpPr>
                <a:spLocks noChangeArrowheads="1"/>
              </p:cNvSpPr>
              <p:nvPr/>
            </p:nvSpPr>
            <p:spPr bwMode="auto">
              <a:xfrm>
                <a:off x="8319836" y="3639240"/>
                <a:ext cx="77832" cy="116184"/>
              </a:xfrm>
              <a:custGeom>
                <a:avLst/>
                <a:gdLst>
                  <a:gd name="T0" fmla="*/ 304 w 305"/>
                  <a:gd name="T1" fmla="*/ 453 h 454"/>
                  <a:gd name="T2" fmla="*/ 0 w 305"/>
                  <a:gd name="T3" fmla="*/ 453 h 454"/>
                  <a:gd name="T4" fmla="*/ 0 w 305"/>
                  <a:gd name="T5" fmla="*/ 0 h 454"/>
                  <a:gd name="T6" fmla="*/ 304 w 305"/>
                  <a:gd name="T7" fmla="*/ 0 h 454"/>
                  <a:gd name="T8" fmla="*/ 304 w 305"/>
                  <a:gd name="T9" fmla="*/ 453 h 454"/>
                </a:gdLst>
                <a:ahLst/>
                <a:cxnLst>
                  <a:cxn ang="0">
                    <a:pos x="T0" y="T1"/>
                  </a:cxn>
                  <a:cxn ang="0">
                    <a:pos x="T2" y="T3"/>
                  </a:cxn>
                  <a:cxn ang="0">
                    <a:pos x="T4" y="T5"/>
                  </a:cxn>
                  <a:cxn ang="0">
                    <a:pos x="T6" y="T7"/>
                  </a:cxn>
                  <a:cxn ang="0">
                    <a:pos x="T8" y="T9"/>
                  </a:cxn>
                </a:cxnLst>
                <a:rect l="0" t="0" r="r" b="b"/>
                <a:pathLst>
                  <a:path w="305" h="454">
                    <a:moveTo>
                      <a:pt x="304" y="453"/>
                    </a:moveTo>
                    <a:lnTo>
                      <a:pt x="0" y="453"/>
                    </a:lnTo>
                    <a:lnTo>
                      <a:pt x="0" y="0"/>
                    </a:lnTo>
                    <a:lnTo>
                      <a:pt x="304" y="0"/>
                    </a:lnTo>
                    <a:lnTo>
                      <a:pt x="304" y="45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24" name="Freeform 165"/>
              <p:cNvSpPr>
                <a:spLocks noChangeArrowheads="1"/>
              </p:cNvSpPr>
              <p:nvPr/>
            </p:nvSpPr>
            <p:spPr bwMode="auto">
              <a:xfrm>
                <a:off x="8319836" y="3821976"/>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grpSp>
        <p:sp>
          <p:nvSpPr>
            <p:cNvPr id="18" name="Freeform 1"/>
            <p:cNvSpPr>
              <a:spLocks noChangeArrowheads="1"/>
            </p:cNvSpPr>
            <p:nvPr/>
          </p:nvSpPr>
          <p:spPr bwMode="auto">
            <a:xfrm>
              <a:off x="6049172" y="2169288"/>
              <a:ext cx="873072" cy="398184"/>
            </a:xfrm>
            <a:custGeom>
              <a:avLst/>
              <a:gdLst>
                <a:gd name="T0" fmla="*/ 3414 w 3415"/>
                <a:gd name="T1" fmla="*/ 1033 h 1556"/>
                <a:gd name="T2" fmla="*/ 3414 w 3415"/>
                <a:gd name="T3" fmla="*/ 1033 h 1556"/>
                <a:gd name="T4" fmla="*/ 2858 w 3415"/>
                <a:gd name="T5" fmla="*/ 515 h 1556"/>
                <a:gd name="T6" fmla="*/ 2765 w 3415"/>
                <a:gd name="T7" fmla="*/ 524 h 1556"/>
                <a:gd name="T8" fmla="*/ 2765 w 3415"/>
                <a:gd name="T9" fmla="*/ 521 h 1556"/>
                <a:gd name="T10" fmla="*/ 2208 w 3415"/>
                <a:gd name="T11" fmla="*/ 0 h 1556"/>
                <a:gd name="T12" fmla="*/ 1705 w 3415"/>
                <a:gd name="T13" fmla="*/ 297 h 1556"/>
                <a:gd name="T14" fmla="*/ 1206 w 3415"/>
                <a:gd name="T15" fmla="*/ 0 h 1556"/>
                <a:gd name="T16" fmla="*/ 649 w 3415"/>
                <a:gd name="T17" fmla="*/ 521 h 1556"/>
                <a:gd name="T18" fmla="*/ 649 w 3415"/>
                <a:gd name="T19" fmla="*/ 524 h 1556"/>
                <a:gd name="T20" fmla="*/ 553 w 3415"/>
                <a:gd name="T21" fmla="*/ 515 h 1556"/>
                <a:gd name="T22" fmla="*/ 0 w 3415"/>
                <a:gd name="T23" fmla="*/ 1033 h 1556"/>
                <a:gd name="T24" fmla="*/ 512 w 3415"/>
                <a:gd name="T25" fmla="*/ 1552 h 1556"/>
                <a:gd name="T26" fmla="*/ 512 w 3415"/>
                <a:gd name="T27" fmla="*/ 1555 h 1556"/>
                <a:gd name="T28" fmla="*/ 2877 w 3415"/>
                <a:gd name="T29" fmla="*/ 1555 h 1556"/>
                <a:gd name="T30" fmla="*/ 2877 w 3415"/>
                <a:gd name="T31" fmla="*/ 1552 h 1556"/>
                <a:gd name="T32" fmla="*/ 3414 w 3415"/>
                <a:gd name="T33" fmla="*/ 1033 h 1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15" h="1556">
                  <a:moveTo>
                    <a:pt x="3414" y="1033"/>
                  </a:moveTo>
                  <a:lnTo>
                    <a:pt x="3414" y="1033"/>
                  </a:lnTo>
                  <a:cubicBezTo>
                    <a:pt x="3414" y="748"/>
                    <a:pt x="3165" y="515"/>
                    <a:pt x="2858" y="515"/>
                  </a:cubicBezTo>
                  <a:cubicBezTo>
                    <a:pt x="2826" y="515"/>
                    <a:pt x="2794" y="518"/>
                    <a:pt x="2765" y="524"/>
                  </a:cubicBezTo>
                  <a:cubicBezTo>
                    <a:pt x="2765" y="521"/>
                    <a:pt x="2765" y="521"/>
                    <a:pt x="2765" y="521"/>
                  </a:cubicBezTo>
                  <a:cubicBezTo>
                    <a:pt x="2765" y="233"/>
                    <a:pt x="2515" y="0"/>
                    <a:pt x="2208" y="0"/>
                  </a:cubicBezTo>
                  <a:cubicBezTo>
                    <a:pt x="1987" y="0"/>
                    <a:pt x="1795" y="124"/>
                    <a:pt x="1705" y="297"/>
                  </a:cubicBezTo>
                  <a:cubicBezTo>
                    <a:pt x="1616" y="124"/>
                    <a:pt x="1427" y="0"/>
                    <a:pt x="1206" y="0"/>
                  </a:cubicBezTo>
                  <a:cubicBezTo>
                    <a:pt x="899" y="0"/>
                    <a:pt x="649" y="233"/>
                    <a:pt x="649" y="521"/>
                  </a:cubicBezTo>
                  <a:cubicBezTo>
                    <a:pt x="649" y="521"/>
                    <a:pt x="649" y="521"/>
                    <a:pt x="649" y="524"/>
                  </a:cubicBezTo>
                  <a:cubicBezTo>
                    <a:pt x="617" y="518"/>
                    <a:pt x="585" y="515"/>
                    <a:pt x="553" y="515"/>
                  </a:cubicBezTo>
                  <a:cubicBezTo>
                    <a:pt x="246" y="515"/>
                    <a:pt x="0" y="748"/>
                    <a:pt x="0" y="1033"/>
                  </a:cubicBezTo>
                  <a:cubicBezTo>
                    <a:pt x="0" y="1309"/>
                    <a:pt x="227" y="1533"/>
                    <a:pt x="512" y="1552"/>
                  </a:cubicBezTo>
                  <a:cubicBezTo>
                    <a:pt x="512" y="1555"/>
                    <a:pt x="512" y="1555"/>
                    <a:pt x="512" y="1555"/>
                  </a:cubicBezTo>
                  <a:cubicBezTo>
                    <a:pt x="2877" y="1555"/>
                    <a:pt x="2877" y="1555"/>
                    <a:pt x="2877" y="1555"/>
                  </a:cubicBezTo>
                  <a:cubicBezTo>
                    <a:pt x="2877" y="1552"/>
                    <a:pt x="2877" y="1552"/>
                    <a:pt x="2877" y="1552"/>
                  </a:cubicBezTo>
                  <a:cubicBezTo>
                    <a:pt x="3174" y="1545"/>
                    <a:pt x="3414" y="1315"/>
                    <a:pt x="3414" y="1033"/>
                  </a:cubicBez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9" name="Freeform 2"/>
            <p:cNvSpPr>
              <a:spLocks noChangeArrowheads="1"/>
            </p:cNvSpPr>
            <p:nvPr/>
          </p:nvSpPr>
          <p:spPr bwMode="auto">
            <a:xfrm>
              <a:off x="2054089" y="1266887"/>
              <a:ext cx="2407987" cy="1153063"/>
            </a:xfrm>
            <a:custGeom>
              <a:avLst/>
              <a:gdLst>
                <a:gd name="T0" fmla="*/ 5210 w 5211"/>
                <a:gd name="T1" fmla="*/ 1785 h 2494"/>
                <a:gd name="T2" fmla="*/ 5210 w 5211"/>
                <a:gd name="T3" fmla="*/ 1785 h 2494"/>
                <a:gd name="T4" fmla="*/ 4455 w 5211"/>
                <a:gd name="T5" fmla="*/ 1078 h 2494"/>
                <a:gd name="T6" fmla="*/ 4324 w 5211"/>
                <a:gd name="T7" fmla="*/ 1088 h 2494"/>
                <a:gd name="T8" fmla="*/ 4324 w 5211"/>
                <a:gd name="T9" fmla="*/ 1084 h 2494"/>
                <a:gd name="T10" fmla="*/ 3568 w 5211"/>
                <a:gd name="T11" fmla="*/ 377 h 2494"/>
                <a:gd name="T12" fmla="*/ 3299 w 5211"/>
                <a:gd name="T13" fmla="*/ 422 h 2494"/>
                <a:gd name="T14" fmla="*/ 2605 w 5211"/>
                <a:gd name="T15" fmla="*/ 0 h 2494"/>
                <a:gd name="T16" fmla="*/ 1914 w 5211"/>
                <a:gd name="T17" fmla="*/ 422 h 2494"/>
                <a:gd name="T18" fmla="*/ 1645 w 5211"/>
                <a:gd name="T19" fmla="*/ 377 h 2494"/>
                <a:gd name="T20" fmla="*/ 886 w 5211"/>
                <a:gd name="T21" fmla="*/ 1084 h 2494"/>
                <a:gd name="T22" fmla="*/ 886 w 5211"/>
                <a:gd name="T23" fmla="*/ 1088 h 2494"/>
                <a:gd name="T24" fmla="*/ 758 w 5211"/>
                <a:gd name="T25" fmla="*/ 1078 h 2494"/>
                <a:gd name="T26" fmla="*/ 0 w 5211"/>
                <a:gd name="T27" fmla="*/ 1785 h 2494"/>
                <a:gd name="T28" fmla="*/ 701 w 5211"/>
                <a:gd name="T29" fmla="*/ 2489 h 2494"/>
                <a:gd name="T30" fmla="*/ 701 w 5211"/>
                <a:gd name="T31" fmla="*/ 2493 h 2494"/>
                <a:gd name="T32" fmla="*/ 4477 w 5211"/>
                <a:gd name="T33" fmla="*/ 2493 h 2494"/>
                <a:gd name="T34" fmla="*/ 4477 w 5211"/>
                <a:gd name="T35" fmla="*/ 2493 h 2494"/>
                <a:gd name="T36" fmla="*/ 5210 w 5211"/>
                <a:gd name="T37" fmla="*/ 1785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11" h="2494">
                  <a:moveTo>
                    <a:pt x="5210" y="1785"/>
                  </a:moveTo>
                  <a:lnTo>
                    <a:pt x="5210" y="1785"/>
                  </a:lnTo>
                  <a:cubicBezTo>
                    <a:pt x="5210" y="1395"/>
                    <a:pt x="4871" y="1078"/>
                    <a:pt x="4455" y="1078"/>
                  </a:cubicBezTo>
                  <a:cubicBezTo>
                    <a:pt x="4410" y="1078"/>
                    <a:pt x="4365" y="1081"/>
                    <a:pt x="4324" y="1088"/>
                  </a:cubicBezTo>
                  <a:lnTo>
                    <a:pt x="4324" y="1084"/>
                  </a:lnTo>
                  <a:cubicBezTo>
                    <a:pt x="4324" y="694"/>
                    <a:pt x="3984" y="377"/>
                    <a:pt x="3568" y="377"/>
                  </a:cubicBezTo>
                  <a:cubicBezTo>
                    <a:pt x="3472" y="377"/>
                    <a:pt x="3383" y="393"/>
                    <a:pt x="3299" y="422"/>
                  </a:cubicBezTo>
                  <a:cubicBezTo>
                    <a:pt x="3181" y="172"/>
                    <a:pt x="2915" y="0"/>
                    <a:pt x="2605" y="0"/>
                  </a:cubicBezTo>
                  <a:cubicBezTo>
                    <a:pt x="2298" y="0"/>
                    <a:pt x="2029" y="172"/>
                    <a:pt x="1914" y="422"/>
                  </a:cubicBezTo>
                  <a:cubicBezTo>
                    <a:pt x="1831" y="393"/>
                    <a:pt x="1738" y="377"/>
                    <a:pt x="1645" y="377"/>
                  </a:cubicBezTo>
                  <a:cubicBezTo>
                    <a:pt x="1226" y="377"/>
                    <a:pt x="886" y="694"/>
                    <a:pt x="886" y="1084"/>
                  </a:cubicBezTo>
                  <a:lnTo>
                    <a:pt x="886" y="1088"/>
                  </a:lnTo>
                  <a:cubicBezTo>
                    <a:pt x="845" y="1081"/>
                    <a:pt x="803" y="1078"/>
                    <a:pt x="758" y="1078"/>
                  </a:cubicBezTo>
                  <a:cubicBezTo>
                    <a:pt x="339" y="1078"/>
                    <a:pt x="0" y="1395"/>
                    <a:pt x="0" y="1785"/>
                  </a:cubicBezTo>
                  <a:cubicBezTo>
                    <a:pt x="0" y="2157"/>
                    <a:pt x="310" y="2464"/>
                    <a:pt x="701" y="2489"/>
                  </a:cubicBezTo>
                  <a:cubicBezTo>
                    <a:pt x="701" y="2493"/>
                    <a:pt x="701" y="2493"/>
                    <a:pt x="701" y="2493"/>
                  </a:cubicBezTo>
                  <a:cubicBezTo>
                    <a:pt x="4477" y="2493"/>
                    <a:pt x="4477" y="2493"/>
                    <a:pt x="4477" y="2493"/>
                  </a:cubicBezTo>
                  <a:lnTo>
                    <a:pt x="4477" y="2493"/>
                  </a:lnTo>
                  <a:cubicBezTo>
                    <a:pt x="4884" y="2480"/>
                    <a:pt x="5210" y="2166"/>
                    <a:pt x="5210" y="1785"/>
                  </a:cubicBez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0" name="Freeform 3"/>
            <p:cNvSpPr>
              <a:spLocks noChangeArrowheads="1"/>
            </p:cNvSpPr>
            <p:nvPr/>
          </p:nvSpPr>
          <p:spPr bwMode="auto">
            <a:xfrm>
              <a:off x="2132012" y="1956600"/>
              <a:ext cx="753769" cy="456336"/>
            </a:xfrm>
            <a:custGeom>
              <a:avLst/>
              <a:gdLst>
                <a:gd name="T0" fmla="*/ 1056 w 1630"/>
                <a:gd name="T1" fmla="*/ 541 h 987"/>
                <a:gd name="T2" fmla="*/ 1056 w 1630"/>
                <a:gd name="T3" fmla="*/ 541 h 987"/>
                <a:gd name="T4" fmla="*/ 957 w 1630"/>
                <a:gd name="T5" fmla="*/ 547 h 987"/>
                <a:gd name="T6" fmla="*/ 957 w 1630"/>
                <a:gd name="T7" fmla="*/ 544 h 987"/>
                <a:gd name="T8" fmla="*/ 371 w 1630"/>
                <a:gd name="T9" fmla="*/ 0 h 987"/>
                <a:gd name="T10" fmla="*/ 22 w 1630"/>
                <a:gd name="T11" fmla="*/ 109 h 987"/>
                <a:gd name="T12" fmla="*/ 0 w 1630"/>
                <a:gd name="T13" fmla="*/ 278 h 987"/>
                <a:gd name="T14" fmla="*/ 701 w 1630"/>
                <a:gd name="T15" fmla="*/ 982 h 987"/>
                <a:gd name="T16" fmla="*/ 701 w 1630"/>
                <a:gd name="T17" fmla="*/ 986 h 987"/>
                <a:gd name="T18" fmla="*/ 1629 w 1630"/>
                <a:gd name="T19" fmla="*/ 986 h 987"/>
                <a:gd name="T20" fmla="*/ 1056 w 1630"/>
                <a:gd name="T21" fmla="*/ 541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0" h="987">
                  <a:moveTo>
                    <a:pt x="1056" y="541"/>
                  </a:moveTo>
                  <a:lnTo>
                    <a:pt x="1056" y="541"/>
                  </a:lnTo>
                  <a:cubicBezTo>
                    <a:pt x="1021" y="541"/>
                    <a:pt x="989" y="544"/>
                    <a:pt x="957" y="547"/>
                  </a:cubicBezTo>
                  <a:cubicBezTo>
                    <a:pt x="957" y="547"/>
                    <a:pt x="957" y="547"/>
                    <a:pt x="957" y="544"/>
                  </a:cubicBezTo>
                  <a:cubicBezTo>
                    <a:pt x="957" y="243"/>
                    <a:pt x="694" y="0"/>
                    <a:pt x="371" y="0"/>
                  </a:cubicBezTo>
                  <a:cubicBezTo>
                    <a:pt x="240" y="0"/>
                    <a:pt x="122" y="38"/>
                    <a:pt x="22" y="109"/>
                  </a:cubicBezTo>
                  <a:cubicBezTo>
                    <a:pt x="10" y="163"/>
                    <a:pt x="0" y="218"/>
                    <a:pt x="0" y="278"/>
                  </a:cubicBezTo>
                  <a:cubicBezTo>
                    <a:pt x="0" y="650"/>
                    <a:pt x="310" y="957"/>
                    <a:pt x="701" y="982"/>
                  </a:cubicBezTo>
                  <a:cubicBezTo>
                    <a:pt x="701" y="986"/>
                    <a:pt x="701" y="986"/>
                    <a:pt x="701" y="986"/>
                  </a:cubicBezTo>
                  <a:cubicBezTo>
                    <a:pt x="1629" y="986"/>
                    <a:pt x="1629" y="986"/>
                    <a:pt x="1629" y="986"/>
                  </a:cubicBezTo>
                  <a:cubicBezTo>
                    <a:pt x="1578" y="733"/>
                    <a:pt x="1341" y="541"/>
                    <a:pt x="1056" y="541"/>
                  </a:cubicBezTo>
                </a:path>
              </a:pathLst>
            </a:custGeom>
            <a:solidFill>
              <a:srgbClr val="BBCAD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1" name="Freeform 4"/>
            <p:cNvSpPr>
              <a:spLocks noChangeArrowheads="1"/>
            </p:cNvSpPr>
            <p:nvPr/>
          </p:nvSpPr>
          <p:spPr bwMode="auto">
            <a:xfrm>
              <a:off x="1979612" y="2032800"/>
              <a:ext cx="919320" cy="417360"/>
            </a:xfrm>
            <a:custGeom>
              <a:avLst/>
              <a:gdLst>
                <a:gd name="T0" fmla="*/ 3591 w 3592"/>
                <a:gd name="T1" fmla="*/ 1085 h 1630"/>
                <a:gd name="T2" fmla="*/ 3591 w 3592"/>
                <a:gd name="T3" fmla="*/ 1085 h 1630"/>
                <a:gd name="T4" fmla="*/ 3006 w 3592"/>
                <a:gd name="T5" fmla="*/ 541 h 1630"/>
                <a:gd name="T6" fmla="*/ 2906 w 3592"/>
                <a:gd name="T7" fmla="*/ 547 h 1630"/>
                <a:gd name="T8" fmla="*/ 2906 w 3592"/>
                <a:gd name="T9" fmla="*/ 544 h 1630"/>
                <a:gd name="T10" fmla="*/ 2324 w 3592"/>
                <a:gd name="T11" fmla="*/ 0 h 1630"/>
                <a:gd name="T12" fmla="*/ 1796 w 3592"/>
                <a:gd name="T13" fmla="*/ 311 h 1630"/>
                <a:gd name="T14" fmla="*/ 1268 w 3592"/>
                <a:gd name="T15" fmla="*/ 0 h 1630"/>
                <a:gd name="T16" fmla="*/ 685 w 3592"/>
                <a:gd name="T17" fmla="*/ 544 h 1630"/>
                <a:gd name="T18" fmla="*/ 685 w 3592"/>
                <a:gd name="T19" fmla="*/ 547 h 1630"/>
                <a:gd name="T20" fmla="*/ 586 w 3592"/>
                <a:gd name="T21" fmla="*/ 541 h 1630"/>
                <a:gd name="T22" fmla="*/ 0 w 3592"/>
                <a:gd name="T23" fmla="*/ 1085 h 1630"/>
                <a:gd name="T24" fmla="*/ 541 w 3592"/>
                <a:gd name="T25" fmla="*/ 1629 h 1630"/>
                <a:gd name="T26" fmla="*/ 541 w 3592"/>
                <a:gd name="T27" fmla="*/ 1629 h 1630"/>
                <a:gd name="T28" fmla="*/ 3025 w 3592"/>
                <a:gd name="T29" fmla="*/ 1629 h 1630"/>
                <a:gd name="T30" fmla="*/ 3025 w 3592"/>
                <a:gd name="T31" fmla="*/ 1629 h 1630"/>
                <a:gd name="T32" fmla="*/ 3591 w 3592"/>
                <a:gd name="T33" fmla="*/ 1085 h 1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92" h="1630">
                  <a:moveTo>
                    <a:pt x="3591" y="1085"/>
                  </a:moveTo>
                  <a:lnTo>
                    <a:pt x="3591" y="1085"/>
                  </a:lnTo>
                  <a:cubicBezTo>
                    <a:pt x="3591" y="784"/>
                    <a:pt x="3329" y="541"/>
                    <a:pt x="3006" y="541"/>
                  </a:cubicBezTo>
                  <a:cubicBezTo>
                    <a:pt x="2974" y="541"/>
                    <a:pt x="2938" y="544"/>
                    <a:pt x="2906" y="547"/>
                  </a:cubicBezTo>
                  <a:lnTo>
                    <a:pt x="2906" y="544"/>
                  </a:lnTo>
                  <a:cubicBezTo>
                    <a:pt x="2906" y="243"/>
                    <a:pt x="2647" y="0"/>
                    <a:pt x="2324" y="0"/>
                  </a:cubicBezTo>
                  <a:cubicBezTo>
                    <a:pt x="2090" y="0"/>
                    <a:pt x="1889" y="128"/>
                    <a:pt x="1796" y="311"/>
                  </a:cubicBezTo>
                  <a:cubicBezTo>
                    <a:pt x="1703" y="128"/>
                    <a:pt x="1502" y="0"/>
                    <a:pt x="1268" y="0"/>
                  </a:cubicBezTo>
                  <a:cubicBezTo>
                    <a:pt x="948" y="0"/>
                    <a:pt x="685" y="243"/>
                    <a:pt x="685" y="544"/>
                  </a:cubicBezTo>
                  <a:lnTo>
                    <a:pt x="685" y="547"/>
                  </a:lnTo>
                  <a:cubicBezTo>
                    <a:pt x="653" y="544"/>
                    <a:pt x="621" y="541"/>
                    <a:pt x="586" y="541"/>
                  </a:cubicBezTo>
                  <a:cubicBezTo>
                    <a:pt x="263" y="541"/>
                    <a:pt x="0" y="784"/>
                    <a:pt x="0" y="1085"/>
                  </a:cubicBezTo>
                  <a:cubicBezTo>
                    <a:pt x="0" y="1373"/>
                    <a:pt x="241" y="1607"/>
                    <a:pt x="541" y="1629"/>
                  </a:cubicBezTo>
                  <a:lnTo>
                    <a:pt x="541" y="1629"/>
                  </a:lnTo>
                  <a:cubicBezTo>
                    <a:pt x="3025" y="1629"/>
                    <a:pt x="3025" y="1629"/>
                    <a:pt x="3025" y="1629"/>
                  </a:cubicBezTo>
                  <a:lnTo>
                    <a:pt x="3025" y="1629"/>
                  </a:lnTo>
                  <a:cubicBezTo>
                    <a:pt x="3338" y="1620"/>
                    <a:pt x="3591" y="1380"/>
                    <a:pt x="3591" y="1085"/>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2" name="Freeform 5"/>
            <p:cNvSpPr>
              <a:spLocks noChangeArrowheads="1"/>
            </p:cNvSpPr>
            <p:nvPr/>
          </p:nvSpPr>
          <p:spPr bwMode="auto">
            <a:xfrm>
              <a:off x="6475412" y="1405752"/>
              <a:ext cx="1188912" cy="569640"/>
            </a:xfrm>
            <a:custGeom>
              <a:avLst/>
              <a:gdLst>
                <a:gd name="T0" fmla="*/ 0 w 4648"/>
                <a:gd name="T1" fmla="*/ 1594 h 2225"/>
                <a:gd name="T2" fmla="*/ 0 w 4648"/>
                <a:gd name="T3" fmla="*/ 1594 h 2225"/>
                <a:gd name="T4" fmla="*/ 675 w 4648"/>
                <a:gd name="T5" fmla="*/ 963 h 2225"/>
                <a:gd name="T6" fmla="*/ 794 w 4648"/>
                <a:gd name="T7" fmla="*/ 973 h 2225"/>
                <a:gd name="T8" fmla="*/ 791 w 4648"/>
                <a:gd name="T9" fmla="*/ 966 h 2225"/>
                <a:gd name="T10" fmla="*/ 1466 w 4648"/>
                <a:gd name="T11" fmla="*/ 336 h 2225"/>
                <a:gd name="T12" fmla="*/ 1706 w 4648"/>
                <a:gd name="T13" fmla="*/ 378 h 2225"/>
                <a:gd name="T14" fmla="*/ 2323 w 4648"/>
                <a:gd name="T15" fmla="*/ 0 h 2225"/>
                <a:gd name="T16" fmla="*/ 2941 w 4648"/>
                <a:gd name="T17" fmla="*/ 378 h 2225"/>
                <a:gd name="T18" fmla="*/ 3181 w 4648"/>
                <a:gd name="T19" fmla="*/ 336 h 2225"/>
                <a:gd name="T20" fmla="*/ 3856 w 4648"/>
                <a:gd name="T21" fmla="*/ 966 h 2225"/>
                <a:gd name="T22" fmla="*/ 3856 w 4648"/>
                <a:gd name="T23" fmla="*/ 973 h 2225"/>
                <a:gd name="T24" fmla="*/ 3972 w 4648"/>
                <a:gd name="T25" fmla="*/ 963 h 2225"/>
                <a:gd name="T26" fmla="*/ 4647 w 4648"/>
                <a:gd name="T27" fmla="*/ 1594 h 2225"/>
                <a:gd name="T28" fmla="*/ 4023 w 4648"/>
                <a:gd name="T29" fmla="*/ 2221 h 2225"/>
                <a:gd name="T30" fmla="*/ 4023 w 4648"/>
                <a:gd name="T31" fmla="*/ 2224 h 2225"/>
                <a:gd name="T32" fmla="*/ 653 w 4648"/>
                <a:gd name="T33" fmla="*/ 2224 h 2225"/>
                <a:gd name="T34" fmla="*/ 653 w 4648"/>
                <a:gd name="T35" fmla="*/ 2224 h 2225"/>
                <a:gd name="T36" fmla="*/ 0 w 4648"/>
                <a:gd name="T37" fmla="*/ 159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48" h="2225">
                  <a:moveTo>
                    <a:pt x="0" y="1594"/>
                  </a:moveTo>
                  <a:lnTo>
                    <a:pt x="0" y="1594"/>
                  </a:lnTo>
                  <a:cubicBezTo>
                    <a:pt x="0" y="1245"/>
                    <a:pt x="304" y="963"/>
                    <a:pt x="675" y="963"/>
                  </a:cubicBezTo>
                  <a:cubicBezTo>
                    <a:pt x="717" y="963"/>
                    <a:pt x="755" y="966"/>
                    <a:pt x="794" y="973"/>
                  </a:cubicBezTo>
                  <a:cubicBezTo>
                    <a:pt x="794" y="970"/>
                    <a:pt x="791" y="970"/>
                    <a:pt x="791" y="966"/>
                  </a:cubicBezTo>
                  <a:cubicBezTo>
                    <a:pt x="791" y="618"/>
                    <a:pt x="1095" y="336"/>
                    <a:pt x="1466" y="336"/>
                  </a:cubicBezTo>
                  <a:cubicBezTo>
                    <a:pt x="1552" y="336"/>
                    <a:pt x="1632" y="352"/>
                    <a:pt x="1706" y="378"/>
                  </a:cubicBezTo>
                  <a:cubicBezTo>
                    <a:pt x="1811" y="157"/>
                    <a:pt x="2048" y="0"/>
                    <a:pt x="2323" y="0"/>
                  </a:cubicBezTo>
                  <a:cubicBezTo>
                    <a:pt x="2602" y="0"/>
                    <a:pt x="2839" y="157"/>
                    <a:pt x="2941" y="378"/>
                  </a:cubicBezTo>
                  <a:cubicBezTo>
                    <a:pt x="3018" y="352"/>
                    <a:pt x="3098" y="336"/>
                    <a:pt x="3181" y="336"/>
                  </a:cubicBezTo>
                  <a:cubicBezTo>
                    <a:pt x="3556" y="336"/>
                    <a:pt x="3856" y="618"/>
                    <a:pt x="3856" y="966"/>
                  </a:cubicBezTo>
                  <a:cubicBezTo>
                    <a:pt x="3856" y="970"/>
                    <a:pt x="3856" y="970"/>
                    <a:pt x="3856" y="973"/>
                  </a:cubicBezTo>
                  <a:cubicBezTo>
                    <a:pt x="3895" y="966"/>
                    <a:pt x="3933" y="963"/>
                    <a:pt x="3972" y="963"/>
                  </a:cubicBezTo>
                  <a:cubicBezTo>
                    <a:pt x="4346" y="963"/>
                    <a:pt x="4647" y="1245"/>
                    <a:pt x="4647" y="1594"/>
                  </a:cubicBezTo>
                  <a:cubicBezTo>
                    <a:pt x="4647" y="1927"/>
                    <a:pt x="4372" y="2199"/>
                    <a:pt x="4023" y="2221"/>
                  </a:cubicBezTo>
                  <a:cubicBezTo>
                    <a:pt x="4023" y="2224"/>
                    <a:pt x="4023" y="2224"/>
                    <a:pt x="4023" y="2224"/>
                  </a:cubicBezTo>
                  <a:cubicBezTo>
                    <a:pt x="653" y="2224"/>
                    <a:pt x="653" y="2224"/>
                    <a:pt x="653" y="2224"/>
                  </a:cubicBezTo>
                  <a:lnTo>
                    <a:pt x="653" y="2224"/>
                  </a:lnTo>
                  <a:cubicBezTo>
                    <a:pt x="291" y="2211"/>
                    <a:pt x="0" y="1933"/>
                    <a:pt x="0" y="1594"/>
                  </a:cubicBez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3" name="Freeform 6"/>
            <p:cNvSpPr>
              <a:spLocks noChangeArrowheads="1"/>
            </p:cNvSpPr>
            <p:nvPr/>
          </p:nvSpPr>
          <p:spPr bwMode="auto">
            <a:xfrm>
              <a:off x="7293212" y="1749792"/>
              <a:ext cx="371112" cy="225600"/>
            </a:xfrm>
            <a:custGeom>
              <a:avLst/>
              <a:gdLst>
                <a:gd name="T0" fmla="*/ 509 w 1451"/>
                <a:gd name="T1" fmla="*/ 483 h 881"/>
                <a:gd name="T2" fmla="*/ 509 w 1451"/>
                <a:gd name="T3" fmla="*/ 483 h 881"/>
                <a:gd name="T4" fmla="*/ 599 w 1451"/>
                <a:gd name="T5" fmla="*/ 490 h 881"/>
                <a:gd name="T6" fmla="*/ 599 w 1451"/>
                <a:gd name="T7" fmla="*/ 487 h 881"/>
                <a:gd name="T8" fmla="*/ 1120 w 1451"/>
                <a:gd name="T9" fmla="*/ 0 h 881"/>
                <a:gd name="T10" fmla="*/ 1431 w 1451"/>
                <a:gd name="T11" fmla="*/ 96 h 881"/>
                <a:gd name="T12" fmla="*/ 1450 w 1451"/>
                <a:gd name="T13" fmla="*/ 250 h 881"/>
                <a:gd name="T14" fmla="*/ 826 w 1451"/>
                <a:gd name="T15" fmla="*/ 877 h 881"/>
                <a:gd name="T16" fmla="*/ 826 w 1451"/>
                <a:gd name="T17" fmla="*/ 880 h 881"/>
                <a:gd name="T18" fmla="*/ 0 w 1451"/>
                <a:gd name="T19" fmla="*/ 880 h 881"/>
                <a:gd name="T20" fmla="*/ 509 w 1451"/>
                <a:gd name="T21" fmla="*/ 483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1" h="881">
                  <a:moveTo>
                    <a:pt x="509" y="483"/>
                  </a:moveTo>
                  <a:lnTo>
                    <a:pt x="509" y="483"/>
                  </a:lnTo>
                  <a:cubicBezTo>
                    <a:pt x="541" y="483"/>
                    <a:pt x="570" y="487"/>
                    <a:pt x="599" y="490"/>
                  </a:cubicBezTo>
                  <a:cubicBezTo>
                    <a:pt x="599" y="490"/>
                    <a:pt x="599" y="490"/>
                    <a:pt x="599" y="487"/>
                  </a:cubicBezTo>
                  <a:cubicBezTo>
                    <a:pt x="599" y="218"/>
                    <a:pt x="832" y="0"/>
                    <a:pt x="1120" y="0"/>
                  </a:cubicBezTo>
                  <a:cubicBezTo>
                    <a:pt x="1236" y="0"/>
                    <a:pt x="1344" y="35"/>
                    <a:pt x="1431" y="96"/>
                  </a:cubicBezTo>
                  <a:cubicBezTo>
                    <a:pt x="1444" y="147"/>
                    <a:pt x="1450" y="195"/>
                    <a:pt x="1450" y="250"/>
                  </a:cubicBezTo>
                  <a:cubicBezTo>
                    <a:pt x="1450" y="583"/>
                    <a:pt x="1175" y="855"/>
                    <a:pt x="826" y="877"/>
                  </a:cubicBezTo>
                  <a:cubicBezTo>
                    <a:pt x="826" y="880"/>
                    <a:pt x="826" y="880"/>
                    <a:pt x="826" y="880"/>
                  </a:cubicBezTo>
                  <a:cubicBezTo>
                    <a:pt x="0" y="880"/>
                    <a:pt x="0" y="880"/>
                    <a:pt x="0" y="880"/>
                  </a:cubicBezTo>
                  <a:cubicBezTo>
                    <a:pt x="45" y="653"/>
                    <a:pt x="256" y="483"/>
                    <a:pt x="509" y="483"/>
                  </a:cubicBezTo>
                </a:path>
              </a:pathLst>
            </a:custGeom>
            <a:solidFill>
              <a:srgbClr val="BBCAD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4" name="Freeform 7"/>
            <p:cNvSpPr>
              <a:spLocks noChangeArrowheads="1"/>
            </p:cNvSpPr>
            <p:nvPr/>
          </p:nvSpPr>
          <p:spPr bwMode="auto">
            <a:xfrm>
              <a:off x="7341716" y="1812960"/>
              <a:ext cx="820056" cy="372240"/>
            </a:xfrm>
            <a:custGeom>
              <a:avLst/>
              <a:gdLst>
                <a:gd name="T0" fmla="*/ 0 w 3205"/>
                <a:gd name="T1" fmla="*/ 966 h 1454"/>
                <a:gd name="T2" fmla="*/ 0 w 3205"/>
                <a:gd name="T3" fmla="*/ 966 h 1454"/>
                <a:gd name="T4" fmla="*/ 522 w 3205"/>
                <a:gd name="T5" fmla="*/ 480 h 1454"/>
                <a:gd name="T6" fmla="*/ 611 w 3205"/>
                <a:gd name="T7" fmla="*/ 489 h 1454"/>
                <a:gd name="T8" fmla="*/ 611 w 3205"/>
                <a:gd name="T9" fmla="*/ 486 h 1454"/>
                <a:gd name="T10" fmla="*/ 1133 w 3205"/>
                <a:gd name="T11" fmla="*/ 0 h 1454"/>
                <a:gd name="T12" fmla="*/ 1604 w 3205"/>
                <a:gd name="T13" fmla="*/ 278 h 1454"/>
                <a:gd name="T14" fmla="*/ 2071 w 3205"/>
                <a:gd name="T15" fmla="*/ 0 h 1454"/>
                <a:gd name="T16" fmla="*/ 2593 w 3205"/>
                <a:gd name="T17" fmla="*/ 486 h 1454"/>
                <a:gd name="T18" fmla="*/ 2593 w 3205"/>
                <a:gd name="T19" fmla="*/ 489 h 1454"/>
                <a:gd name="T20" fmla="*/ 2682 w 3205"/>
                <a:gd name="T21" fmla="*/ 480 h 1454"/>
                <a:gd name="T22" fmla="*/ 3204 w 3205"/>
                <a:gd name="T23" fmla="*/ 966 h 1454"/>
                <a:gd name="T24" fmla="*/ 2721 w 3205"/>
                <a:gd name="T25" fmla="*/ 1453 h 1454"/>
                <a:gd name="T26" fmla="*/ 2721 w 3205"/>
                <a:gd name="T27" fmla="*/ 1453 h 1454"/>
                <a:gd name="T28" fmla="*/ 506 w 3205"/>
                <a:gd name="T29" fmla="*/ 1453 h 1454"/>
                <a:gd name="T30" fmla="*/ 506 w 3205"/>
                <a:gd name="T31" fmla="*/ 1453 h 1454"/>
                <a:gd name="T32" fmla="*/ 0 w 3205"/>
                <a:gd name="T33" fmla="*/ 966 h 1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5" h="1454">
                  <a:moveTo>
                    <a:pt x="0" y="966"/>
                  </a:moveTo>
                  <a:lnTo>
                    <a:pt x="0" y="966"/>
                  </a:lnTo>
                  <a:cubicBezTo>
                    <a:pt x="0" y="697"/>
                    <a:pt x="234" y="480"/>
                    <a:pt x="522" y="480"/>
                  </a:cubicBezTo>
                  <a:cubicBezTo>
                    <a:pt x="554" y="480"/>
                    <a:pt x="583" y="483"/>
                    <a:pt x="611" y="489"/>
                  </a:cubicBezTo>
                  <a:cubicBezTo>
                    <a:pt x="611" y="486"/>
                    <a:pt x="611" y="486"/>
                    <a:pt x="611" y="486"/>
                  </a:cubicBezTo>
                  <a:cubicBezTo>
                    <a:pt x="611" y="217"/>
                    <a:pt x="845" y="0"/>
                    <a:pt x="1133" y="0"/>
                  </a:cubicBezTo>
                  <a:cubicBezTo>
                    <a:pt x="1341" y="0"/>
                    <a:pt x="1517" y="112"/>
                    <a:pt x="1604" y="278"/>
                  </a:cubicBezTo>
                  <a:cubicBezTo>
                    <a:pt x="1687" y="112"/>
                    <a:pt x="1866" y="0"/>
                    <a:pt x="2071" y="0"/>
                  </a:cubicBezTo>
                  <a:cubicBezTo>
                    <a:pt x="2359" y="0"/>
                    <a:pt x="2593" y="217"/>
                    <a:pt x="2593" y="486"/>
                  </a:cubicBezTo>
                  <a:cubicBezTo>
                    <a:pt x="2593" y="486"/>
                    <a:pt x="2593" y="486"/>
                    <a:pt x="2593" y="489"/>
                  </a:cubicBezTo>
                  <a:cubicBezTo>
                    <a:pt x="2621" y="483"/>
                    <a:pt x="2650" y="480"/>
                    <a:pt x="2682" y="480"/>
                  </a:cubicBezTo>
                  <a:cubicBezTo>
                    <a:pt x="2970" y="480"/>
                    <a:pt x="3204" y="697"/>
                    <a:pt x="3204" y="966"/>
                  </a:cubicBezTo>
                  <a:cubicBezTo>
                    <a:pt x="3204" y="1225"/>
                    <a:pt x="2989" y="1433"/>
                    <a:pt x="2721" y="1453"/>
                  </a:cubicBezTo>
                  <a:lnTo>
                    <a:pt x="2721" y="1453"/>
                  </a:lnTo>
                  <a:cubicBezTo>
                    <a:pt x="506" y="1453"/>
                    <a:pt x="506" y="1453"/>
                    <a:pt x="506" y="1453"/>
                  </a:cubicBezTo>
                  <a:lnTo>
                    <a:pt x="506" y="1453"/>
                  </a:lnTo>
                  <a:cubicBezTo>
                    <a:pt x="224" y="1446"/>
                    <a:pt x="0" y="1232"/>
                    <a:pt x="0" y="966"/>
                  </a:cubicBez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5" name="Freeform 8"/>
            <p:cNvSpPr>
              <a:spLocks noChangeArrowheads="1"/>
            </p:cNvSpPr>
            <p:nvPr/>
          </p:nvSpPr>
          <p:spPr bwMode="auto">
            <a:xfrm>
              <a:off x="3364532" y="2943096"/>
              <a:ext cx="594456" cy="121824"/>
            </a:xfrm>
            <a:custGeom>
              <a:avLst/>
              <a:gdLst>
                <a:gd name="T0" fmla="*/ 2323 w 2324"/>
                <a:gd name="T1" fmla="*/ 0 h 475"/>
                <a:gd name="T2" fmla="*/ 355 w 2324"/>
                <a:gd name="T3" fmla="*/ 0 h 475"/>
                <a:gd name="T4" fmla="*/ 0 w 2324"/>
                <a:gd name="T5" fmla="*/ 474 h 475"/>
                <a:gd name="T6" fmla="*/ 1968 w 2324"/>
                <a:gd name="T7" fmla="*/ 474 h 475"/>
                <a:gd name="T8" fmla="*/ 2323 w 2324"/>
                <a:gd name="T9" fmla="*/ 0 h 475"/>
              </a:gdLst>
              <a:ahLst/>
              <a:cxnLst>
                <a:cxn ang="0">
                  <a:pos x="T0" y="T1"/>
                </a:cxn>
                <a:cxn ang="0">
                  <a:pos x="T2" y="T3"/>
                </a:cxn>
                <a:cxn ang="0">
                  <a:pos x="T4" y="T5"/>
                </a:cxn>
                <a:cxn ang="0">
                  <a:pos x="T6" y="T7"/>
                </a:cxn>
                <a:cxn ang="0">
                  <a:pos x="T8" y="T9"/>
                </a:cxn>
              </a:cxnLst>
              <a:rect l="0" t="0" r="r" b="b"/>
              <a:pathLst>
                <a:path w="2324" h="475">
                  <a:moveTo>
                    <a:pt x="2323" y="0"/>
                  </a:moveTo>
                  <a:lnTo>
                    <a:pt x="355" y="0"/>
                  </a:lnTo>
                  <a:lnTo>
                    <a:pt x="0" y="474"/>
                  </a:lnTo>
                  <a:lnTo>
                    <a:pt x="1968" y="474"/>
                  </a:lnTo>
                  <a:lnTo>
                    <a:pt x="2323" y="0"/>
                  </a:lnTo>
                </a:path>
              </a:pathLst>
            </a:custGeom>
            <a:solidFill>
              <a:srgbClr val="889EA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6" name="Freeform 9"/>
            <p:cNvSpPr>
              <a:spLocks noChangeArrowheads="1"/>
            </p:cNvSpPr>
            <p:nvPr/>
          </p:nvSpPr>
          <p:spPr bwMode="auto">
            <a:xfrm>
              <a:off x="3364532" y="3064920"/>
              <a:ext cx="504216" cy="1148304"/>
            </a:xfrm>
            <a:custGeom>
              <a:avLst/>
              <a:gdLst>
                <a:gd name="T0" fmla="*/ 1968 w 1969"/>
                <a:gd name="T1" fmla="*/ 4489 h 4490"/>
                <a:gd name="T2" fmla="*/ 1968 w 1969"/>
                <a:gd name="T3" fmla="*/ 0 h 4490"/>
                <a:gd name="T4" fmla="*/ 0 w 1969"/>
                <a:gd name="T5" fmla="*/ 0 h 4490"/>
                <a:gd name="T6" fmla="*/ 0 w 1969"/>
                <a:gd name="T7" fmla="*/ 4489 h 4490"/>
                <a:gd name="T8" fmla="*/ 1968 w 1969"/>
                <a:gd name="T9" fmla="*/ 4489 h 4490"/>
              </a:gdLst>
              <a:ahLst/>
              <a:cxnLst>
                <a:cxn ang="0">
                  <a:pos x="T0" y="T1"/>
                </a:cxn>
                <a:cxn ang="0">
                  <a:pos x="T2" y="T3"/>
                </a:cxn>
                <a:cxn ang="0">
                  <a:pos x="T4" y="T5"/>
                </a:cxn>
                <a:cxn ang="0">
                  <a:pos x="T6" y="T7"/>
                </a:cxn>
                <a:cxn ang="0">
                  <a:pos x="T8" y="T9"/>
                </a:cxn>
              </a:cxnLst>
              <a:rect l="0" t="0" r="r" b="b"/>
              <a:pathLst>
                <a:path w="1969" h="4490">
                  <a:moveTo>
                    <a:pt x="1968" y="4489"/>
                  </a:moveTo>
                  <a:lnTo>
                    <a:pt x="1968" y="0"/>
                  </a:lnTo>
                  <a:lnTo>
                    <a:pt x="0" y="0"/>
                  </a:lnTo>
                  <a:lnTo>
                    <a:pt x="0" y="4489"/>
                  </a:lnTo>
                  <a:lnTo>
                    <a:pt x="1968" y="4489"/>
                  </a:ln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7" name="Freeform 10"/>
            <p:cNvSpPr>
              <a:spLocks noChangeArrowheads="1"/>
            </p:cNvSpPr>
            <p:nvPr/>
          </p:nvSpPr>
          <p:spPr bwMode="auto">
            <a:xfrm>
              <a:off x="3364532" y="3064920"/>
              <a:ext cx="504216" cy="1148304"/>
            </a:xfrm>
            <a:custGeom>
              <a:avLst/>
              <a:gdLst>
                <a:gd name="T0" fmla="*/ 1968 w 1969"/>
                <a:gd name="T1" fmla="*/ 0 h 4490"/>
                <a:gd name="T2" fmla="*/ 0 w 1969"/>
                <a:gd name="T3" fmla="*/ 0 h 4490"/>
                <a:gd name="T4" fmla="*/ 0 w 1969"/>
                <a:gd name="T5" fmla="*/ 4489 h 4490"/>
                <a:gd name="T6" fmla="*/ 1968 w 1969"/>
                <a:gd name="T7" fmla="*/ 0 h 4490"/>
              </a:gdLst>
              <a:ahLst/>
              <a:cxnLst>
                <a:cxn ang="0">
                  <a:pos x="T0" y="T1"/>
                </a:cxn>
                <a:cxn ang="0">
                  <a:pos x="T2" y="T3"/>
                </a:cxn>
                <a:cxn ang="0">
                  <a:pos x="T4" y="T5"/>
                </a:cxn>
                <a:cxn ang="0">
                  <a:pos x="T6" y="T7"/>
                </a:cxn>
              </a:cxnLst>
              <a:rect l="0" t="0" r="r" b="b"/>
              <a:pathLst>
                <a:path w="1969" h="4490">
                  <a:moveTo>
                    <a:pt x="1968" y="0"/>
                  </a:moveTo>
                  <a:lnTo>
                    <a:pt x="0" y="0"/>
                  </a:lnTo>
                  <a:lnTo>
                    <a:pt x="0" y="4489"/>
                  </a:lnTo>
                  <a:lnTo>
                    <a:pt x="1968" y="0"/>
                  </a:lnTo>
                </a:path>
              </a:pathLst>
            </a:custGeom>
            <a:solidFill>
              <a:srgbClr val="BBCAD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8" name="Freeform 11"/>
            <p:cNvSpPr>
              <a:spLocks noChangeArrowheads="1"/>
            </p:cNvSpPr>
            <p:nvPr/>
          </p:nvSpPr>
          <p:spPr bwMode="auto">
            <a:xfrm>
              <a:off x="3867620" y="2943096"/>
              <a:ext cx="180480" cy="1270128"/>
            </a:xfrm>
            <a:custGeom>
              <a:avLst/>
              <a:gdLst>
                <a:gd name="T0" fmla="*/ 704 w 705"/>
                <a:gd name="T1" fmla="*/ 4963 h 4964"/>
                <a:gd name="T2" fmla="*/ 704 w 705"/>
                <a:gd name="T3" fmla="*/ 474 h 4964"/>
                <a:gd name="T4" fmla="*/ 355 w 705"/>
                <a:gd name="T5" fmla="*/ 0 h 4964"/>
                <a:gd name="T6" fmla="*/ 0 w 705"/>
                <a:gd name="T7" fmla="*/ 474 h 4964"/>
                <a:gd name="T8" fmla="*/ 0 w 705"/>
                <a:gd name="T9" fmla="*/ 4963 h 4964"/>
                <a:gd name="T10" fmla="*/ 704 w 705"/>
                <a:gd name="T11" fmla="*/ 4963 h 4964"/>
              </a:gdLst>
              <a:ahLst/>
              <a:cxnLst>
                <a:cxn ang="0">
                  <a:pos x="T0" y="T1"/>
                </a:cxn>
                <a:cxn ang="0">
                  <a:pos x="T2" y="T3"/>
                </a:cxn>
                <a:cxn ang="0">
                  <a:pos x="T4" y="T5"/>
                </a:cxn>
                <a:cxn ang="0">
                  <a:pos x="T6" y="T7"/>
                </a:cxn>
                <a:cxn ang="0">
                  <a:pos x="T8" y="T9"/>
                </a:cxn>
                <a:cxn ang="0">
                  <a:pos x="T10" y="T11"/>
                </a:cxn>
              </a:cxnLst>
              <a:rect l="0" t="0" r="r" b="b"/>
              <a:pathLst>
                <a:path w="705" h="4964">
                  <a:moveTo>
                    <a:pt x="704" y="4963"/>
                  </a:moveTo>
                  <a:lnTo>
                    <a:pt x="704" y="474"/>
                  </a:lnTo>
                  <a:lnTo>
                    <a:pt x="355" y="0"/>
                  </a:lnTo>
                  <a:lnTo>
                    <a:pt x="0" y="474"/>
                  </a:lnTo>
                  <a:lnTo>
                    <a:pt x="0" y="4963"/>
                  </a:lnTo>
                  <a:lnTo>
                    <a:pt x="704" y="4963"/>
                  </a:lnTo>
                </a:path>
              </a:pathLst>
            </a:custGeom>
            <a:solidFill>
              <a:srgbClr val="B0BEC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9" name="Freeform 12"/>
            <p:cNvSpPr>
              <a:spLocks noChangeArrowheads="1"/>
            </p:cNvSpPr>
            <p:nvPr/>
          </p:nvSpPr>
          <p:spPr bwMode="auto">
            <a:xfrm>
              <a:off x="3942068" y="3061536"/>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0" name="Freeform 13"/>
            <p:cNvSpPr>
              <a:spLocks noChangeArrowheads="1"/>
            </p:cNvSpPr>
            <p:nvPr/>
          </p:nvSpPr>
          <p:spPr bwMode="auto">
            <a:xfrm>
              <a:off x="3942068" y="3266832"/>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1" name="Freeform 14"/>
            <p:cNvSpPr>
              <a:spLocks noChangeArrowheads="1"/>
            </p:cNvSpPr>
            <p:nvPr/>
          </p:nvSpPr>
          <p:spPr bwMode="auto">
            <a:xfrm>
              <a:off x="3942068" y="3472128"/>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2" name="Freeform 15"/>
            <p:cNvSpPr>
              <a:spLocks noChangeArrowheads="1"/>
            </p:cNvSpPr>
            <p:nvPr/>
          </p:nvSpPr>
          <p:spPr bwMode="auto">
            <a:xfrm>
              <a:off x="3942068" y="3676296"/>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3" name="Freeform 16"/>
            <p:cNvSpPr>
              <a:spLocks noChangeArrowheads="1"/>
            </p:cNvSpPr>
            <p:nvPr/>
          </p:nvSpPr>
          <p:spPr bwMode="auto">
            <a:xfrm>
              <a:off x="3942068" y="3881592"/>
              <a:ext cx="40608" cy="100392"/>
            </a:xfrm>
            <a:custGeom>
              <a:avLst/>
              <a:gdLst>
                <a:gd name="T0" fmla="*/ 157 w 158"/>
                <a:gd name="T1" fmla="*/ 393 h 394"/>
                <a:gd name="T2" fmla="*/ 0 w 158"/>
                <a:gd name="T3" fmla="*/ 393 h 394"/>
                <a:gd name="T4" fmla="*/ 0 w 158"/>
                <a:gd name="T5" fmla="*/ 0 h 394"/>
                <a:gd name="T6" fmla="*/ 157 w 158"/>
                <a:gd name="T7" fmla="*/ 0 h 394"/>
                <a:gd name="T8" fmla="*/ 157 w 158"/>
                <a:gd name="T9" fmla="*/ 393 h 394"/>
              </a:gdLst>
              <a:ahLst/>
              <a:cxnLst>
                <a:cxn ang="0">
                  <a:pos x="T0" y="T1"/>
                </a:cxn>
                <a:cxn ang="0">
                  <a:pos x="T2" y="T3"/>
                </a:cxn>
                <a:cxn ang="0">
                  <a:pos x="T4" y="T5"/>
                </a:cxn>
                <a:cxn ang="0">
                  <a:pos x="T6" y="T7"/>
                </a:cxn>
                <a:cxn ang="0">
                  <a:pos x="T8" y="T9"/>
                </a:cxn>
              </a:cxnLst>
              <a:rect l="0" t="0" r="r" b="b"/>
              <a:pathLst>
                <a:path w="158" h="394">
                  <a:moveTo>
                    <a:pt x="157" y="393"/>
                  </a:moveTo>
                  <a:lnTo>
                    <a:pt x="0" y="393"/>
                  </a:lnTo>
                  <a:lnTo>
                    <a:pt x="0" y="0"/>
                  </a:lnTo>
                  <a:lnTo>
                    <a:pt x="157" y="0"/>
                  </a:lnTo>
                  <a:lnTo>
                    <a:pt x="157" y="39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4" name="Freeform 17"/>
            <p:cNvSpPr>
              <a:spLocks noChangeArrowheads="1"/>
            </p:cNvSpPr>
            <p:nvPr/>
          </p:nvSpPr>
          <p:spPr bwMode="auto">
            <a:xfrm>
              <a:off x="3942068" y="4085760"/>
              <a:ext cx="40608" cy="100392"/>
            </a:xfrm>
            <a:custGeom>
              <a:avLst/>
              <a:gdLst>
                <a:gd name="T0" fmla="*/ 157 w 158"/>
                <a:gd name="T1" fmla="*/ 393 h 394"/>
                <a:gd name="T2" fmla="*/ 0 w 158"/>
                <a:gd name="T3" fmla="*/ 393 h 394"/>
                <a:gd name="T4" fmla="*/ 0 w 158"/>
                <a:gd name="T5" fmla="*/ 0 h 394"/>
                <a:gd name="T6" fmla="*/ 157 w 158"/>
                <a:gd name="T7" fmla="*/ 0 h 394"/>
                <a:gd name="T8" fmla="*/ 157 w 158"/>
                <a:gd name="T9" fmla="*/ 393 h 394"/>
              </a:gdLst>
              <a:ahLst/>
              <a:cxnLst>
                <a:cxn ang="0">
                  <a:pos x="T0" y="T1"/>
                </a:cxn>
                <a:cxn ang="0">
                  <a:pos x="T2" y="T3"/>
                </a:cxn>
                <a:cxn ang="0">
                  <a:pos x="T4" y="T5"/>
                </a:cxn>
                <a:cxn ang="0">
                  <a:pos x="T6" y="T7"/>
                </a:cxn>
                <a:cxn ang="0">
                  <a:pos x="T8" y="T9"/>
                </a:cxn>
              </a:cxnLst>
              <a:rect l="0" t="0" r="r" b="b"/>
              <a:pathLst>
                <a:path w="158" h="394">
                  <a:moveTo>
                    <a:pt x="157" y="393"/>
                  </a:moveTo>
                  <a:lnTo>
                    <a:pt x="0" y="393"/>
                  </a:lnTo>
                  <a:lnTo>
                    <a:pt x="0" y="0"/>
                  </a:lnTo>
                  <a:lnTo>
                    <a:pt x="157" y="0"/>
                  </a:lnTo>
                  <a:lnTo>
                    <a:pt x="157" y="39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5" name="Freeform 18"/>
            <p:cNvSpPr>
              <a:spLocks noChangeArrowheads="1"/>
            </p:cNvSpPr>
            <p:nvPr/>
          </p:nvSpPr>
          <p:spPr bwMode="auto">
            <a:xfrm>
              <a:off x="4386500" y="3133728"/>
              <a:ext cx="179352" cy="1079496"/>
            </a:xfrm>
            <a:custGeom>
              <a:avLst/>
              <a:gdLst>
                <a:gd name="T0" fmla="*/ 701 w 702"/>
                <a:gd name="T1" fmla="*/ 4217 h 4218"/>
                <a:gd name="T2" fmla="*/ 701 w 702"/>
                <a:gd name="T3" fmla="*/ 473 h 4218"/>
                <a:gd name="T4" fmla="*/ 355 w 702"/>
                <a:gd name="T5" fmla="*/ 0 h 4218"/>
                <a:gd name="T6" fmla="*/ 0 w 702"/>
                <a:gd name="T7" fmla="*/ 473 h 4218"/>
                <a:gd name="T8" fmla="*/ 0 w 702"/>
                <a:gd name="T9" fmla="*/ 4217 h 4218"/>
                <a:gd name="T10" fmla="*/ 701 w 702"/>
                <a:gd name="T11" fmla="*/ 4217 h 4218"/>
              </a:gdLst>
              <a:ahLst/>
              <a:cxnLst>
                <a:cxn ang="0">
                  <a:pos x="T0" y="T1"/>
                </a:cxn>
                <a:cxn ang="0">
                  <a:pos x="T2" y="T3"/>
                </a:cxn>
                <a:cxn ang="0">
                  <a:pos x="T4" y="T5"/>
                </a:cxn>
                <a:cxn ang="0">
                  <a:pos x="T6" y="T7"/>
                </a:cxn>
                <a:cxn ang="0">
                  <a:pos x="T8" y="T9"/>
                </a:cxn>
                <a:cxn ang="0">
                  <a:pos x="T10" y="T11"/>
                </a:cxn>
              </a:cxnLst>
              <a:rect l="0" t="0" r="r" b="b"/>
              <a:pathLst>
                <a:path w="702" h="4218">
                  <a:moveTo>
                    <a:pt x="701" y="4217"/>
                  </a:moveTo>
                  <a:lnTo>
                    <a:pt x="701" y="473"/>
                  </a:lnTo>
                  <a:lnTo>
                    <a:pt x="355" y="0"/>
                  </a:lnTo>
                  <a:lnTo>
                    <a:pt x="0" y="473"/>
                  </a:lnTo>
                  <a:lnTo>
                    <a:pt x="0" y="4217"/>
                  </a:lnTo>
                  <a:lnTo>
                    <a:pt x="701" y="4217"/>
                  </a:lnTo>
                </a:path>
              </a:pathLst>
            </a:custGeom>
            <a:solidFill>
              <a:srgbClr val="B0BEC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6" name="Freeform 19"/>
            <p:cNvSpPr>
              <a:spLocks noChangeArrowheads="1"/>
            </p:cNvSpPr>
            <p:nvPr/>
          </p:nvSpPr>
          <p:spPr bwMode="auto">
            <a:xfrm>
              <a:off x="4010876" y="3254424"/>
              <a:ext cx="375624" cy="957672"/>
            </a:xfrm>
            <a:custGeom>
              <a:avLst/>
              <a:gdLst>
                <a:gd name="T0" fmla="*/ 1469 w 1470"/>
                <a:gd name="T1" fmla="*/ 3744 h 3745"/>
                <a:gd name="T2" fmla="*/ 1469 w 1470"/>
                <a:gd name="T3" fmla="*/ 0 h 3745"/>
                <a:gd name="T4" fmla="*/ 0 w 1470"/>
                <a:gd name="T5" fmla="*/ 0 h 3745"/>
                <a:gd name="T6" fmla="*/ 0 w 1470"/>
                <a:gd name="T7" fmla="*/ 3744 h 3745"/>
                <a:gd name="T8" fmla="*/ 1469 w 1470"/>
                <a:gd name="T9" fmla="*/ 3744 h 3745"/>
              </a:gdLst>
              <a:ahLst/>
              <a:cxnLst>
                <a:cxn ang="0">
                  <a:pos x="T0" y="T1"/>
                </a:cxn>
                <a:cxn ang="0">
                  <a:pos x="T2" y="T3"/>
                </a:cxn>
                <a:cxn ang="0">
                  <a:pos x="T4" y="T5"/>
                </a:cxn>
                <a:cxn ang="0">
                  <a:pos x="T6" y="T7"/>
                </a:cxn>
                <a:cxn ang="0">
                  <a:pos x="T8" y="T9"/>
                </a:cxn>
              </a:cxnLst>
              <a:rect l="0" t="0" r="r" b="b"/>
              <a:pathLst>
                <a:path w="1470" h="3745">
                  <a:moveTo>
                    <a:pt x="1469" y="3744"/>
                  </a:moveTo>
                  <a:lnTo>
                    <a:pt x="1469" y="0"/>
                  </a:lnTo>
                  <a:lnTo>
                    <a:pt x="0" y="0"/>
                  </a:lnTo>
                  <a:lnTo>
                    <a:pt x="0" y="3744"/>
                  </a:lnTo>
                  <a:lnTo>
                    <a:pt x="1469" y="3744"/>
                  </a:ln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7" name="Freeform 20"/>
            <p:cNvSpPr>
              <a:spLocks noChangeArrowheads="1"/>
            </p:cNvSpPr>
            <p:nvPr/>
          </p:nvSpPr>
          <p:spPr bwMode="auto">
            <a:xfrm>
              <a:off x="4010876" y="3254424"/>
              <a:ext cx="375624" cy="957672"/>
            </a:xfrm>
            <a:custGeom>
              <a:avLst/>
              <a:gdLst>
                <a:gd name="T0" fmla="*/ 1469 w 1470"/>
                <a:gd name="T1" fmla="*/ 0 h 3745"/>
                <a:gd name="T2" fmla="*/ 0 w 1470"/>
                <a:gd name="T3" fmla="*/ 0 h 3745"/>
                <a:gd name="T4" fmla="*/ 0 w 1470"/>
                <a:gd name="T5" fmla="*/ 3744 h 3745"/>
                <a:gd name="T6" fmla="*/ 1469 w 1470"/>
                <a:gd name="T7" fmla="*/ 0 h 3745"/>
              </a:gdLst>
              <a:ahLst/>
              <a:cxnLst>
                <a:cxn ang="0">
                  <a:pos x="T0" y="T1"/>
                </a:cxn>
                <a:cxn ang="0">
                  <a:pos x="T2" y="T3"/>
                </a:cxn>
                <a:cxn ang="0">
                  <a:pos x="T4" y="T5"/>
                </a:cxn>
                <a:cxn ang="0">
                  <a:pos x="T6" y="T7"/>
                </a:cxn>
              </a:cxnLst>
              <a:rect l="0" t="0" r="r" b="b"/>
              <a:pathLst>
                <a:path w="1470" h="3745">
                  <a:moveTo>
                    <a:pt x="1469" y="0"/>
                  </a:moveTo>
                  <a:lnTo>
                    <a:pt x="0" y="0"/>
                  </a:lnTo>
                  <a:lnTo>
                    <a:pt x="0" y="3744"/>
                  </a:lnTo>
                  <a:lnTo>
                    <a:pt x="1469" y="0"/>
                  </a:lnTo>
                </a:path>
              </a:pathLst>
            </a:custGeom>
            <a:solidFill>
              <a:srgbClr val="BBCAD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8" name="Freeform 21"/>
            <p:cNvSpPr>
              <a:spLocks noChangeArrowheads="1"/>
            </p:cNvSpPr>
            <p:nvPr/>
          </p:nvSpPr>
          <p:spPr bwMode="auto">
            <a:xfrm>
              <a:off x="4010876" y="3133728"/>
              <a:ext cx="466992" cy="120696"/>
            </a:xfrm>
            <a:custGeom>
              <a:avLst/>
              <a:gdLst>
                <a:gd name="T0" fmla="*/ 1824 w 1825"/>
                <a:gd name="T1" fmla="*/ 0 h 474"/>
                <a:gd name="T2" fmla="*/ 355 w 1825"/>
                <a:gd name="T3" fmla="*/ 0 h 474"/>
                <a:gd name="T4" fmla="*/ 0 w 1825"/>
                <a:gd name="T5" fmla="*/ 473 h 474"/>
                <a:gd name="T6" fmla="*/ 1469 w 1825"/>
                <a:gd name="T7" fmla="*/ 473 h 474"/>
                <a:gd name="T8" fmla="*/ 1824 w 1825"/>
                <a:gd name="T9" fmla="*/ 0 h 474"/>
              </a:gdLst>
              <a:ahLst/>
              <a:cxnLst>
                <a:cxn ang="0">
                  <a:pos x="T0" y="T1"/>
                </a:cxn>
                <a:cxn ang="0">
                  <a:pos x="T2" y="T3"/>
                </a:cxn>
                <a:cxn ang="0">
                  <a:pos x="T4" y="T5"/>
                </a:cxn>
                <a:cxn ang="0">
                  <a:pos x="T6" y="T7"/>
                </a:cxn>
                <a:cxn ang="0">
                  <a:pos x="T8" y="T9"/>
                </a:cxn>
              </a:cxnLst>
              <a:rect l="0" t="0" r="r" b="b"/>
              <a:pathLst>
                <a:path w="1825" h="474">
                  <a:moveTo>
                    <a:pt x="1824" y="0"/>
                  </a:moveTo>
                  <a:lnTo>
                    <a:pt x="355" y="0"/>
                  </a:lnTo>
                  <a:lnTo>
                    <a:pt x="0" y="473"/>
                  </a:lnTo>
                  <a:lnTo>
                    <a:pt x="1469" y="473"/>
                  </a:lnTo>
                  <a:lnTo>
                    <a:pt x="1824" y="0"/>
                  </a:lnTo>
                </a:path>
              </a:pathLst>
            </a:custGeom>
            <a:solidFill>
              <a:srgbClr val="889EA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9" name="Freeform 22"/>
            <p:cNvSpPr>
              <a:spLocks noChangeArrowheads="1"/>
            </p:cNvSpPr>
            <p:nvPr/>
          </p:nvSpPr>
          <p:spPr bwMode="auto">
            <a:xfrm>
              <a:off x="4446284" y="3256680"/>
              <a:ext cx="67680" cy="100392"/>
            </a:xfrm>
            <a:custGeom>
              <a:avLst/>
              <a:gdLst>
                <a:gd name="T0" fmla="*/ 263 w 264"/>
                <a:gd name="T1" fmla="*/ 393 h 394"/>
                <a:gd name="T2" fmla="*/ 0 w 264"/>
                <a:gd name="T3" fmla="*/ 393 h 394"/>
                <a:gd name="T4" fmla="*/ 0 w 264"/>
                <a:gd name="T5" fmla="*/ 0 h 394"/>
                <a:gd name="T6" fmla="*/ 263 w 264"/>
                <a:gd name="T7" fmla="*/ 0 h 394"/>
                <a:gd name="T8" fmla="*/ 263 w 264"/>
                <a:gd name="T9" fmla="*/ 393 h 394"/>
              </a:gdLst>
              <a:ahLst/>
              <a:cxnLst>
                <a:cxn ang="0">
                  <a:pos x="T0" y="T1"/>
                </a:cxn>
                <a:cxn ang="0">
                  <a:pos x="T2" y="T3"/>
                </a:cxn>
                <a:cxn ang="0">
                  <a:pos x="T4" y="T5"/>
                </a:cxn>
                <a:cxn ang="0">
                  <a:pos x="T6" y="T7"/>
                </a:cxn>
                <a:cxn ang="0">
                  <a:pos x="T8" y="T9"/>
                </a:cxn>
              </a:cxnLst>
              <a:rect l="0" t="0" r="r" b="b"/>
              <a:pathLst>
                <a:path w="264" h="394">
                  <a:moveTo>
                    <a:pt x="263" y="393"/>
                  </a:moveTo>
                  <a:lnTo>
                    <a:pt x="0" y="393"/>
                  </a:lnTo>
                  <a:lnTo>
                    <a:pt x="0" y="0"/>
                  </a:lnTo>
                  <a:lnTo>
                    <a:pt x="263" y="0"/>
                  </a:lnTo>
                  <a:lnTo>
                    <a:pt x="263" y="39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40" name="Freeform 23"/>
            <p:cNvSpPr>
              <a:spLocks noChangeArrowheads="1"/>
            </p:cNvSpPr>
            <p:nvPr/>
          </p:nvSpPr>
          <p:spPr bwMode="auto">
            <a:xfrm>
              <a:off x="4446284" y="3415728"/>
              <a:ext cx="67680" cy="101520"/>
            </a:xfrm>
            <a:custGeom>
              <a:avLst/>
              <a:gdLst>
                <a:gd name="T0" fmla="*/ 263 w 264"/>
                <a:gd name="T1" fmla="*/ 394 h 395"/>
                <a:gd name="T2" fmla="*/ 0 w 264"/>
                <a:gd name="T3" fmla="*/ 394 h 395"/>
                <a:gd name="T4" fmla="*/ 0 w 264"/>
                <a:gd name="T5" fmla="*/ 0 h 395"/>
                <a:gd name="T6" fmla="*/ 263 w 264"/>
                <a:gd name="T7" fmla="*/ 0 h 395"/>
                <a:gd name="T8" fmla="*/ 263 w 264"/>
                <a:gd name="T9" fmla="*/ 394 h 395"/>
              </a:gdLst>
              <a:ahLst/>
              <a:cxnLst>
                <a:cxn ang="0">
                  <a:pos x="T0" y="T1"/>
                </a:cxn>
                <a:cxn ang="0">
                  <a:pos x="T2" y="T3"/>
                </a:cxn>
                <a:cxn ang="0">
                  <a:pos x="T4" y="T5"/>
                </a:cxn>
                <a:cxn ang="0">
                  <a:pos x="T6" y="T7"/>
                </a:cxn>
                <a:cxn ang="0">
                  <a:pos x="T8" y="T9"/>
                </a:cxn>
              </a:cxnLst>
              <a:rect l="0" t="0" r="r" b="b"/>
              <a:pathLst>
                <a:path w="264" h="395">
                  <a:moveTo>
                    <a:pt x="263" y="394"/>
                  </a:moveTo>
                  <a:lnTo>
                    <a:pt x="0" y="394"/>
                  </a:lnTo>
                  <a:lnTo>
                    <a:pt x="0" y="0"/>
                  </a:lnTo>
                  <a:lnTo>
                    <a:pt x="263" y="0"/>
                  </a:lnTo>
                  <a:lnTo>
                    <a:pt x="263"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41" name="Freeform 24"/>
            <p:cNvSpPr>
              <a:spLocks noChangeArrowheads="1"/>
            </p:cNvSpPr>
            <p:nvPr/>
          </p:nvSpPr>
          <p:spPr bwMode="auto">
            <a:xfrm>
              <a:off x="4446284" y="3573648"/>
              <a:ext cx="67680" cy="101520"/>
            </a:xfrm>
            <a:custGeom>
              <a:avLst/>
              <a:gdLst>
                <a:gd name="T0" fmla="*/ 263 w 264"/>
                <a:gd name="T1" fmla="*/ 394 h 395"/>
                <a:gd name="T2" fmla="*/ 0 w 264"/>
                <a:gd name="T3" fmla="*/ 394 h 395"/>
                <a:gd name="T4" fmla="*/ 0 w 264"/>
                <a:gd name="T5" fmla="*/ 0 h 395"/>
                <a:gd name="T6" fmla="*/ 263 w 264"/>
                <a:gd name="T7" fmla="*/ 0 h 395"/>
                <a:gd name="T8" fmla="*/ 263 w 264"/>
                <a:gd name="T9" fmla="*/ 394 h 395"/>
              </a:gdLst>
              <a:ahLst/>
              <a:cxnLst>
                <a:cxn ang="0">
                  <a:pos x="T0" y="T1"/>
                </a:cxn>
                <a:cxn ang="0">
                  <a:pos x="T2" y="T3"/>
                </a:cxn>
                <a:cxn ang="0">
                  <a:pos x="T4" y="T5"/>
                </a:cxn>
                <a:cxn ang="0">
                  <a:pos x="T6" y="T7"/>
                </a:cxn>
                <a:cxn ang="0">
                  <a:pos x="T8" y="T9"/>
                </a:cxn>
              </a:cxnLst>
              <a:rect l="0" t="0" r="r" b="b"/>
              <a:pathLst>
                <a:path w="264" h="395">
                  <a:moveTo>
                    <a:pt x="263" y="394"/>
                  </a:moveTo>
                  <a:lnTo>
                    <a:pt x="0" y="394"/>
                  </a:lnTo>
                  <a:lnTo>
                    <a:pt x="0" y="0"/>
                  </a:lnTo>
                  <a:lnTo>
                    <a:pt x="263" y="0"/>
                  </a:lnTo>
                  <a:lnTo>
                    <a:pt x="263"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42" name="Freeform 25"/>
            <p:cNvSpPr>
              <a:spLocks noChangeArrowheads="1"/>
            </p:cNvSpPr>
            <p:nvPr/>
          </p:nvSpPr>
          <p:spPr bwMode="auto">
            <a:xfrm>
              <a:off x="4446284" y="3732696"/>
              <a:ext cx="67680" cy="101520"/>
            </a:xfrm>
            <a:custGeom>
              <a:avLst/>
              <a:gdLst>
                <a:gd name="T0" fmla="*/ 263 w 264"/>
                <a:gd name="T1" fmla="*/ 394 h 395"/>
                <a:gd name="T2" fmla="*/ 0 w 264"/>
                <a:gd name="T3" fmla="*/ 394 h 395"/>
                <a:gd name="T4" fmla="*/ 0 w 264"/>
                <a:gd name="T5" fmla="*/ 0 h 395"/>
                <a:gd name="T6" fmla="*/ 263 w 264"/>
                <a:gd name="T7" fmla="*/ 0 h 395"/>
                <a:gd name="T8" fmla="*/ 263 w 264"/>
                <a:gd name="T9" fmla="*/ 394 h 395"/>
              </a:gdLst>
              <a:ahLst/>
              <a:cxnLst>
                <a:cxn ang="0">
                  <a:pos x="T0" y="T1"/>
                </a:cxn>
                <a:cxn ang="0">
                  <a:pos x="T2" y="T3"/>
                </a:cxn>
                <a:cxn ang="0">
                  <a:pos x="T4" y="T5"/>
                </a:cxn>
                <a:cxn ang="0">
                  <a:pos x="T6" y="T7"/>
                </a:cxn>
                <a:cxn ang="0">
                  <a:pos x="T8" y="T9"/>
                </a:cxn>
              </a:cxnLst>
              <a:rect l="0" t="0" r="r" b="b"/>
              <a:pathLst>
                <a:path w="264" h="395">
                  <a:moveTo>
                    <a:pt x="263" y="394"/>
                  </a:moveTo>
                  <a:lnTo>
                    <a:pt x="0" y="394"/>
                  </a:lnTo>
                  <a:lnTo>
                    <a:pt x="0" y="0"/>
                  </a:lnTo>
                  <a:lnTo>
                    <a:pt x="263" y="0"/>
                  </a:lnTo>
                  <a:lnTo>
                    <a:pt x="263"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43" name="Freeform 26"/>
            <p:cNvSpPr>
              <a:spLocks noChangeArrowheads="1"/>
            </p:cNvSpPr>
            <p:nvPr/>
          </p:nvSpPr>
          <p:spPr bwMode="auto">
            <a:xfrm>
              <a:off x="4446284" y="3891744"/>
              <a:ext cx="67680" cy="101520"/>
            </a:xfrm>
            <a:custGeom>
              <a:avLst/>
              <a:gdLst>
                <a:gd name="T0" fmla="*/ 263 w 264"/>
                <a:gd name="T1" fmla="*/ 394 h 395"/>
                <a:gd name="T2" fmla="*/ 0 w 264"/>
                <a:gd name="T3" fmla="*/ 394 h 395"/>
                <a:gd name="T4" fmla="*/ 0 w 264"/>
                <a:gd name="T5" fmla="*/ 0 h 395"/>
                <a:gd name="T6" fmla="*/ 263 w 264"/>
                <a:gd name="T7" fmla="*/ 0 h 395"/>
                <a:gd name="T8" fmla="*/ 263 w 264"/>
                <a:gd name="T9" fmla="*/ 394 h 395"/>
              </a:gdLst>
              <a:ahLst/>
              <a:cxnLst>
                <a:cxn ang="0">
                  <a:pos x="T0" y="T1"/>
                </a:cxn>
                <a:cxn ang="0">
                  <a:pos x="T2" y="T3"/>
                </a:cxn>
                <a:cxn ang="0">
                  <a:pos x="T4" y="T5"/>
                </a:cxn>
                <a:cxn ang="0">
                  <a:pos x="T6" y="T7"/>
                </a:cxn>
                <a:cxn ang="0">
                  <a:pos x="T8" y="T9"/>
                </a:cxn>
              </a:cxnLst>
              <a:rect l="0" t="0" r="r" b="b"/>
              <a:pathLst>
                <a:path w="264" h="395">
                  <a:moveTo>
                    <a:pt x="263" y="394"/>
                  </a:moveTo>
                  <a:lnTo>
                    <a:pt x="0" y="394"/>
                  </a:lnTo>
                  <a:lnTo>
                    <a:pt x="0" y="0"/>
                  </a:lnTo>
                  <a:lnTo>
                    <a:pt x="263" y="0"/>
                  </a:lnTo>
                  <a:lnTo>
                    <a:pt x="263"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44" name="Freeform 27"/>
            <p:cNvSpPr>
              <a:spLocks noChangeArrowheads="1"/>
            </p:cNvSpPr>
            <p:nvPr/>
          </p:nvSpPr>
          <p:spPr bwMode="auto">
            <a:xfrm>
              <a:off x="4446284" y="4050792"/>
              <a:ext cx="67680" cy="100392"/>
            </a:xfrm>
            <a:custGeom>
              <a:avLst/>
              <a:gdLst>
                <a:gd name="T0" fmla="*/ 263 w 264"/>
                <a:gd name="T1" fmla="*/ 393 h 394"/>
                <a:gd name="T2" fmla="*/ 0 w 264"/>
                <a:gd name="T3" fmla="*/ 393 h 394"/>
                <a:gd name="T4" fmla="*/ 0 w 264"/>
                <a:gd name="T5" fmla="*/ 0 h 394"/>
                <a:gd name="T6" fmla="*/ 263 w 264"/>
                <a:gd name="T7" fmla="*/ 0 h 394"/>
                <a:gd name="T8" fmla="*/ 263 w 264"/>
                <a:gd name="T9" fmla="*/ 393 h 394"/>
              </a:gdLst>
              <a:ahLst/>
              <a:cxnLst>
                <a:cxn ang="0">
                  <a:pos x="T0" y="T1"/>
                </a:cxn>
                <a:cxn ang="0">
                  <a:pos x="T2" y="T3"/>
                </a:cxn>
                <a:cxn ang="0">
                  <a:pos x="T4" y="T5"/>
                </a:cxn>
                <a:cxn ang="0">
                  <a:pos x="T6" y="T7"/>
                </a:cxn>
                <a:cxn ang="0">
                  <a:pos x="T8" y="T9"/>
                </a:cxn>
              </a:cxnLst>
              <a:rect l="0" t="0" r="r" b="b"/>
              <a:pathLst>
                <a:path w="264" h="394">
                  <a:moveTo>
                    <a:pt x="263" y="393"/>
                  </a:moveTo>
                  <a:lnTo>
                    <a:pt x="0" y="393"/>
                  </a:lnTo>
                  <a:lnTo>
                    <a:pt x="0" y="0"/>
                  </a:lnTo>
                  <a:lnTo>
                    <a:pt x="263" y="0"/>
                  </a:lnTo>
                  <a:lnTo>
                    <a:pt x="263" y="39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45" name="Freeform 28"/>
            <p:cNvSpPr>
              <a:spLocks noChangeArrowheads="1"/>
            </p:cNvSpPr>
            <p:nvPr/>
          </p:nvSpPr>
          <p:spPr bwMode="auto">
            <a:xfrm>
              <a:off x="2520788" y="2943096"/>
              <a:ext cx="398184" cy="121824"/>
            </a:xfrm>
            <a:custGeom>
              <a:avLst/>
              <a:gdLst>
                <a:gd name="T0" fmla="*/ 1555 w 1556"/>
                <a:gd name="T1" fmla="*/ 0 h 475"/>
                <a:gd name="T2" fmla="*/ 355 w 1556"/>
                <a:gd name="T3" fmla="*/ 0 h 475"/>
                <a:gd name="T4" fmla="*/ 0 w 1556"/>
                <a:gd name="T5" fmla="*/ 474 h 475"/>
                <a:gd name="T6" fmla="*/ 1200 w 1556"/>
                <a:gd name="T7" fmla="*/ 474 h 475"/>
                <a:gd name="T8" fmla="*/ 1555 w 1556"/>
                <a:gd name="T9" fmla="*/ 0 h 475"/>
              </a:gdLst>
              <a:ahLst/>
              <a:cxnLst>
                <a:cxn ang="0">
                  <a:pos x="T0" y="T1"/>
                </a:cxn>
                <a:cxn ang="0">
                  <a:pos x="T2" y="T3"/>
                </a:cxn>
                <a:cxn ang="0">
                  <a:pos x="T4" y="T5"/>
                </a:cxn>
                <a:cxn ang="0">
                  <a:pos x="T6" y="T7"/>
                </a:cxn>
                <a:cxn ang="0">
                  <a:pos x="T8" y="T9"/>
                </a:cxn>
              </a:cxnLst>
              <a:rect l="0" t="0" r="r" b="b"/>
              <a:pathLst>
                <a:path w="1556" h="475">
                  <a:moveTo>
                    <a:pt x="1555" y="0"/>
                  </a:moveTo>
                  <a:lnTo>
                    <a:pt x="355" y="0"/>
                  </a:lnTo>
                  <a:lnTo>
                    <a:pt x="0" y="474"/>
                  </a:lnTo>
                  <a:lnTo>
                    <a:pt x="1200" y="474"/>
                  </a:lnTo>
                  <a:lnTo>
                    <a:pt x="1555" y="0"/>
                  </a:lnTo>
                </a:path>
              </a:pathLst>
            </a:custGeom>
            <a:solidFill>
              <a:srgbClr val="889EA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46" name="Freeform 29"/>
            <p:cNvSpPr>
              <a:spLocks noChangeArrowheads="1"/>
            </p:cNvSpPr>
            <p:nvPr/>
          </p:nvSpPr>
          <p:spPr bwMode="auto">
            <a:xfrm>
              <a:off x="2520788" y="3064920"/>
              <a:ext cx="306816" cy="1148304"/>
            </a:xfrm>
            <a:custGeom>
              <a:avLst/>
              <a:gdLst>
                <a:gd name="T0" fmla="*/ 1200 w 1201"/>
                <a:gd name="T1" fmla="*/ 4489 h 4490"/>
                <a:gd name="T2" fmla="*/ 1200 w 1201"/>
                <a:gd name="T3" fmla="*/ 0 h 4490"/>
                <a:gd name="T4" fmla="*/ 0 w 1201"/>
                <a:gd name="T5" fmla="*/ 0 h 4490"/>
                <a:gd name="T6" fmla="*/ 0 w 1201"/>
                <a:gd name="T7" fmla="*/ 4489 h 4490"/>
                <a:gd name="T8" fmla="*/ 1200 w 1201"/>
                <a:gd name="T9" fmla="*/ 4489 h 4490"/>
              </a:gdLst>
              <a:ahLst/>
              <a:cxnLst>
                <a:cxn ang="0">
                  <a:pos x="T0" y="T1"/>
                </a:cxn>
                <a:cxn ang="0">
                  <a:pos x="T2" y="T3"/>
                </a:cxn>
                <a:cxn ang="0">
                  <a:pos x="T4" y="T5"/>
                </a:cxn>
                <a:cxn ang="0">
                  <a:pos x="T6" y="T7"/>
                </a:cxn>
                <a:cxn ang="0">
                  <a:pos x="T8" y="T9"/>
                </a:cxn>
              </a:cxnLst>
              <a:rect l="0" t="0" r="r" b="b"/>
              <a:pathLst>
                <a:path w="1201" h="4490">
                  <a:moveTo>
                    <a:pt x="1200" y="4489"/>
                  </a:moveTo>
                  <a:lnTo>
                    <a:pt x="1200" y="0"/>
                  </a:lnTo>
                  <a:lnTo>
                    <a:pt x="0" y="0"/>
                  </a:lnTo>
                  <a:lnTo>
                    <a:pt x="0" y="4489"/>
                  </a:lnTo>
                  <a:lnTo>
                    <a:pt x="1200" y="4489"/>
                  </a:ln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47" name="Freeform 30"/>
            <p:cNvSpPr>
              <a:spLocks noChangeArrowheads="1"/>
            </p:cNvSpPr>
            <p:nvPr/>
          </p:nvSpPr>
          <p:spPr bwMode="auto">
            <a:xfrm>
              <a:off x="2520788" y="3064920"/>
              <a:ext cx="306816" cy="1148304"/>
            </a:xfrm>
            <a:custGeom>
              <a:avLst/>
              <a:gdLst>
                <a:gd name="T0" fmla="*/ 1200 w 1201"/>
                <a:gd name="T1" fmla="*/ 0 h 4490"/>
                <a:gd name="T2" fmla="*/ 0 w 1201"/>
                <a:gd name="T3" fmla="*/ 0 h 4490"/>
                <a:gd name="T4" fmla="*/ 0 w 1201"/>
                <a:gd name="T5" fmla="*/ 4489 h 4490"/>
                <a:gd name="T6" fmla="*/ 1200 w 1201"/>
                <a:gd name="T7" fmla="*/ 0 h 4490"/>
              </a:gdLst>
              <a:ahLst/>
              <a:cxnLst>
                <a:cxn ang="0">
                  <a:pos x="T0" y="T1"/>
                </a:cxn>
                <a:cxn ang="0">
                  <a:pos x="T2" y="T3"/>
                </a:cxn>
                <a:cxn ang="0">
                  <a:pos x="T4" y="T5"/>
                </a:cxn>
                <a:cxn ang="0">
                  <a:pos x="T6" y="T7"/>
                </a:cxn>
              </a:cxnLst>
              <a:rect l="0" t="0" r="r" b="b"/>
              <a:pathLst>
                <a:path w="1201" h="4490">
                  <a:moveTo>
                    <a:pt x="1200" y="0"/>
                  </a:moveTo>
                  <a:lnTo>
                    <a:pt x="0" y="0"/>
                  </a:lnTo>
                  <a:lnTo>
                    <a:pt x="0" y="4489"/>
                  </a:lnTo>
                  <a:lnTo>
                    <a:pt x="1200" y="0"/>
                  </a:lnTo>
                </a:path>
              </a:pathLst>
            </a:custGeom>
            <a:solidFill>
              <a:srgbClr val="BBCAD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48" name="Freeform 31"/>
            <p:cNvSpPr>
              <a:spLocks noChangeArrowheads="1"/>
            </p:cNvSpPr>
            <p:nvPr/>
          </p:nvSpPr>
          <p:spPr bwMode="auto">
            <a:xfrm>
              <a:off x="2827604" y="2943096"/>
              <a:ext cx="179352" cy="1270128"/>
            </a:xfrm>
            <a:custGeom>
              <a:avLst/>
              <a:gdLst>
                <a:gd name="T0" fmla="*/ 701 w 702"/>
                <a:gd name="T1" fmla="*/ 4963 h 4964"/>
                <a:gd name="T2" fmla="*/ 701 w 702"/>
                <a:gd name="T3" fmla="*/ 474 h 4964"/>
                <a:gd name="T4" fmla="*/ 355 w 702"/>
                <a:gd name="T5" fmla="*/ 0 h 4964"/>
                <a:gd name="T6" fmla="*/ 0 w 702"/>
                <a:gd name="T7" fmla="*/ 474 h 4964"/>
                <a:gd name="T8" fmla="*/ 0 w 702"/>
                <a:gd name="T9" fmla="*/ 4963 h 4964"/>
                <a:gd name="T10" fmla="*/ 701 w 702"/>
                <a:gd name="T11" fmla="*/ 4963 h 4964"/>
              </a:gdLst>
              <a:ahLst/>
              <a:cxnLst>
                <a:cxn ang="0">
                  <a:pos x="T0" y="T1"/>
                </a:cxn>
                <a:cxn ang="0">
                  <a:pos x="T2" y="T3"/>
                </a:cxn>
                <a:cxn ang="0">
                  <a:pos x="T4" y="T5"/>
                </a:cxn>
                <a:cxn ang="0">
                  <a:pos x="T6" y="T7"/>
                </a:cxn>
                <a:cxn ang="0">
                  <a:pos x="T8" y="T9"/>
                </a:cxn>
                <a:cxn ang="0">
                  <a:pos x="T10" y="T11"/>
                </a:cxn>
              </a:cxnLst>
              <a:rect l="0" t="0" r="r" b="b"/>
              <a:pathLst>
                <a:path w="702" h="4964">
                  <a:moveTo>
                    <a:pt x="701" y="4963"/>
                  </a:moveTo>
                  <a:lnTo>
                    <a:pt x="701" y="474"/>
                  </a:lnTo>
                  <a:lnTo>
                    <a:pt x="355" y="0"/>
                  </a:lnTo>
                  <a:lnTo>
                    <a:pt x="0" y="474"/>
                  </a:lnTo>
                  <a:lnTo>
                    <a:pt x="0" y="4963"/>
                  </a:lnTo>
                  <a:lnTo>
                    <a:pt x="701" y="4963"/>
                  </a:lnTo>
                </a:path>
              </a:pathLst>
            </a:custGeom>
            <a:solidFill>
              <a:srgbClr val="B0BEC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49" name="Freeform 32"/>
            <p:cNvSpPr>
              <a:spLocks noChangeArrowheads="1"/>
            </p:cNvSpPr>
            <p:nvPr/>
          </p:nvSpPr>
          <p:spPr bwMode="auto">
            <a:xfrm>
              <a:off x="2902052" y="3061536"/>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50" name="Freeform 33"/>
            <p:cNvSpPr>
              <a:spLocks noChangeArrowheads="1"/>
            </p:cNvSpPr>
            <p:nvPr/>
          </p:nvSpPr>
          <p:spPr bwMode="auto">
            <a:xfrm>
              <a:off x="2902052" y="3266832"/>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51" name="Freeform 34"/>
            <p:cNvSpPr>
              <a:spLocks noChangeArrowheads="1"/>
            </p:cNvSpPr>
            <p:nvPr/>
          </p:nvSpPr>
          <p:spPr bwMode="auto">
            <a:xfrm>
              <a:off x="2902052" y="3472128"/>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52" name="Freeform 35"/>
            <p:cNvSpPr>
              <a:spLocks noChangeArrowheads="1"/>
            </p:cNvSpPr>
            <p:nvPr/>
          </p:nvSpPr>
          <p:spPr bwMode="auto">
            <a:xfrm>
              <a:off x="2902052" y="3676296"/>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53" name="Freeform 36"/>
            <p:cNvSpPr>
              <a:spLocks noChangeArrowheads="1"/>
            </p:cNvSpPr>
            <p:nvPr/>
          </p:nvSpPr>
          <p:spPr bwMode="auto">
            <a:xfrm>
              <a:off x="2902052" y="3881592"/>
              <a:ext cx="40608" cy="100392"/>
            </a:xfrm>
            <a:custGeom>
              <a:avLst/>
              <a:gdLst>
                <a:gd name="T0" fmla="*/ 157 w 158"/>
                <a:gd name="T1" fmla="*/ 393 h 394"/>
                <a:gd name="T2" fmla="*/ 0 w 158"/>
                <a:gd name="T3" fmla="*/ 393 h 394"/>
                <a:gd name="T4" fmla="*/ 0 w 158"/>
                <a:gd name="T5" fmla="*/ 0 h 394"/>
                <a:gd name="T6" fmla="*/ 157 w 158"/>
                <a:gd name="T7" fmla="*/ 0 h 394"/>
                <a:gd name="T8" fmla="*/ 157 w 158"/>
                <a:gd name="T9" fmla="*/ 393 h 394"/>
              </a:gdLst>
              <a:ahLst/>
              <a:cxnLst>
                <a:cxn ang="0">
                  <a:pos x="T0" y="T1"/>
                </a:cxn>
                <a:cxn ang="0">
                  <a:pos x="T2" y="T3"/>
                </a:cxn>
                <a:cxn ang="0">
                  <a:pos x="T4" y="T5"/>
                </a:cxn>
                <a:cxn ang="0">
                  <a:pos x="T6" y="T7"/>
                </a:cxn>
                <a:cxn ang="0">
                  <a:pos x="T8" y="T9"/>
                </a:cxn>
              </a:cxnLst>
              <a:rect l="0" t="0" r="r" b="b"/>
              <a:pathLst>
                <a:path w="158" h="394">
                  <a:moveTo>
                    <a:pt x="157" y="393"/>
                  </a:moveTo>
                  <a:lnTo>
                    <a:pt x="0" y="393"/>
                  </a:lnTo>
                  <a:lnTo>
                    <a:pt x="0" y="0"/>
                  </a:lnTo>
                  <a:lnTo>
                    <a:pt x="157" y="0"/>
                  </a:lnTo>
                  <a:lnTo>
                    <a:pt x="157" y="39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54" name="Freeform 37"/>
            <p:cNvSpPr>
              <a:spLocks noChangeArrowheads="1"/>
            </p:cNvSpPr>
            <p:nvPr/>
          </p:nvSpPr>
          <p:spPr bwMode="auto">
            <a:xfrm>
              <a:off x="2902052" y="4085760"/>
              <a:ext cx="40608" cy="100392"/>
            </a:xfrm>
            <a:custGeom>
              <a:avLst/>
              <a:gdLst>
                <a:gd name="T0" fmla="*/ 157 w 158"/>
                <a:gd name="T1" fmla="*/ 393 h 394"/>
                <a:gd name="T2" fmla="*/ 0 w 158"/>
                <a:gd name="T3" fmla="*/ 393 h 394"/>
                <a:gd name="T4" fmla="*/ 0 w 158"/>
                <a:gd name="T5" fmla="*/ 0 h 394"/>
                <a:gd name="T6" fmla="*/ 157 w 158"/>
                <a:gd name="T7" fmla="*/ 0 h 394"/>
                <a:gd name="T8" fmla="*/ 157 w 158"/>
                <a:gd name="T9" fmla="*/ 393 h 394"/>
              </a:gdLst>
              <a:ahLst/>
              <a:cxnLst>
                <a:cxn ang="0">
                  <a:pos x="T0" y="T1"/>
                </a:cxn>
                <a:cxn ang="0">
                  <a:pos x="T2" y="T3"/>
                </a:cxn>
                <a:cxn ang="0">
                  <a:pos x="T4" y="T5"/>
                </a:cxn>
                <a:cxn ang="0">
                  <a:pos x="T6" y="T7"/>
                </a:cxn>
                <a:cxn ang="0">
                  <a:pos x="T8" y="T9"/>
                </a:cxn>
              </a:cxnLst>
              <a:rect l="0" t="0" r="r" b="b"/>
              <a:pathLst>
                <a:path w="158" h="394">
                  <a:moveTo>
                    <a:pt x="157" y="393"/>
                  </a:moveTo>
                  <a:lnTo>
                    <a:pt x="0" y="393"/>
                  </a:lnTo>
                  <a:lnTo>
                    <a:pt x="0" y="0"/>
                  </a:lnTo>
                  <a:lnTo>
                    <a:pt x="157" y="0"/>
                  </a:lnTo>
                  <a:lnTo>
                    <a:pt x="157" y="39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55" name="Freeform 38"/>
            <p:cNvSpPr>
              <a:spLocks noChangeArrowheads="1"/>
            </p:cNvSpPr>
            <p:nvPr/>
          </p:nvSpPr>
          <p:spPr bwMode="auto">
            <a:xfrm>
              <a:off x="2360612" y="3281496"/>
              <a:ext cx="221088" cy="931728"/>
            </a:xfrm>
            <a:custGeom>
              <a:avLst/>
              <a:gdLst>
                <a:gd name="T0" fmla="*/ 864 w 865"/>
                <a:gd name="T1" fmla="*/ 3641 h 3642"/>
                <a:gd name="T2" fmla="*/ 864 w 865"/>
                <a:gd name="T3" fmla="*/ 80 h 3642"/>
                <a:gd name="T4" fmla="*/ 653 w 865"/>
                <a:gd name="T5" fmla="*/ 0 h 3642"/>
                <a:gd name="T6" fmla="*/ 0 w 865"/>
                <a:gd name="T7" fmla="*/ 80 h 3642"/>
                <a:gd name="T8" fmla="*/ 0 w 865"/>
                <a:gd name="T9" fmla="*/ 3641 h 3642"/>
                <a:gd name="T10" fmla="*/ 864 w 865"/>
                <a:gd name="T11" fmla="*/ 3641 h 3642"/>
              </a:gdLst>
              <a:ahLst/>
              <a:cxnLst>
                <a:cxn ang="0">
                  <a:pos x="T0" y="T1"/>
                </a:cxn>
                <a:cxn ang="0">
                  <a:pos x="T2" y="T3"/>
                </a:cxn>
                <a:cxn ang="0">
                  <a:pos x="T4" y="T5"/>
                </a:cxn>
                <a:cxn ang="0">
                  <a:pos x="T6" y="T7"/>
                </a:cxn>
                <a:cxn ang="0">
                  <a:pos x="T8" y="T9"/>
                </a:cxn>
                <a:cxn ang="0">
                  <a:pos x="T10" y="T11"/>
                </a:cxn>
              </a:cxnLst>
              <a:rect l="0" t="0" r="r" b="b"/>
              <a:pathLst>
                <a:path w="865" h="3642">
                  <a:moveTo>
                    <a:pt x="864" y="3641"/>
                  </a:moveTo>
                  <a:lnTo>
                    <a:pt x="864" y="80"/>
                  </a:lnTo>
                  <a:lnTo>
                    <a:pt x="653" y="0"/>
                  </a:lnTo>
                  <a:lnTo>
                    <a:pt x="0" y="80"/>
                  </a:lnTo>
                  <a:lnTo>
                    <a:pt x="0" y="3641"/>
                  </a:lnTo>
                  <a:lnTo>
                    <a:pt x="864" y="3641"/>
                  </a:ln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56" name="Freeform 39"/>
            <p:cNvSpPr>
              <a:spLocks noChangeArrowheads="1"/>
            </p:cNvSpPr>
            <p:nvPr/>
          </p:nvSpPr>
          <p:spPr bwMode="auto">
            <a:xfrm>
              <a:off x="2360612" y="3281496"/>
              <a:ext cx="221088" cy="931728"/>
            </a:xfrm>
            <a:custGeom>
              <a:avLst/>
              <a:gdLst>
                <a:gd name="T0" fmla="*/ 864 w 865"/>
                <a:gd name="T1" fmla="*/ 80 h 3642"/>
                <a:gd name="T2" fmla="*/ 653 w 865"/>
                <a:gd name="T3" fmla="*/ 0 h 3642"/>
                <a:gd name="T4" fmla="*/ 0 w 865"/>
                <a:gd name="T5" fmla="*/ 80 h 3642"/>
                <a:gd name="T6" fmla="*/ 0 w 865"/>
                <a:gd name="T7" fmla="*/ 3641 h 3642"/>
                <a:gd name="T8" fmla="*/ 864 w 865"/>
                <a:gd name="T9" fmla="*/ 80 h 3642"/>
              </a:gdLst>
              <a:ahLst/>
              <a:cxnLst>
                <a:cxn ang="0">
                  <a:pos x="T0" y="T1"/>
                </a:cxn>
                <a:cxn ang="0">
                  <a:pos x="T2" y="T3"/>
                </a:cxn>
                <a:cxn ang="0">
                  <a:pos x="T4" y="T5"/>
                </a:cxn>
                <a:cxn ang="0">
                  <a:pos x="T6" y="T7"/>
                </a:cxn>
                <a:cxn ang="0">
                  <a:pos x="T8" y="T9"/>
                </a:cxn>
              </a:cxnLst>
              <a:rect l="0" t="0" r="r" b="b"/>
              <a:pathLst>
                <a:path w="865" h="3642">
                  <a:moveTo>
                    <a:pt x="864" y="80"/>
                  </a:moveTo>
                  <a:lnTo>
                    <a:pt x="653" y="0"/>
                  </a:lnTo>
                  <a:lnTo>
                    <a:pt x="0" y="80"/>
                  </a:lnTo>
                  <a:lnTo>
                    <a:pt x="0" y="3641"/>
                  </a:lnTo>
                  <a:lnTo>
                    <a:pt x="864" y="80"/>
                  </a:lnTo>
                </a:path>
              </a:pathLst>
            </a:custGeom>
            <a:solidFill>
              <a:srgbClr val="BBCAD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57" name="Freeform 40"/>
            <p:cNvSpPr>
              <a:spLocks noChangeArrowheads="1"/>
            </p:cNvSpPr>
            <p:nvPr/>
          </p:nvSpPr>
          <p:spPr bwMode="auto">
            <a:xfrm>
              <a:off x="2581700" y="3207048"/>
              <a:ext cx="139872" cy="1006176"/>
            </a:xfrm>
            <a:custGeom>
              <a:avLst/>
              <a:gdLst>
                <a:gd name="T0" fmla="*/ 547 w 548"/>
                <a:gd name="T1" fmla="*/ 3933 h 3934"/>
                <a:gd name="T2" fmla="*/ 547 w 548"/>
                <a:gd name="T3" fmla="*/ 368 h 3934"/>
                <a:gd name="T4" fmla="*/ 279 w 548"/>
                <a:gd name="T5" fmla="*/ 0 h 3934"/>
                <a:gd name="T6" fmla="*/ 0 w 548"/>
                <a:gd name="T7" fmla="*/ 368 h 3934"/>
                <a:gd name="T8" fmla="*/ 0 w 548"/>
                <a:gd name="T9" fmla="*/ 3933 h 3934"/>
                <a:gd name="T10" fmla="*/ 547 w 548"/>
                <a:gd name="T11" fmla="*/ 3933 h 3934"/>
              </a:gdLst>
              <a:ahLst/>
              <a:cxnLst>
                <a:cxn ang="0">
                  <a:pos x="T0" y="T1"/>
                </a:cxn>
                <a:cxn ang="0">
                  <a:pos x="T2" y="T3"/>
                </a:cxn>
                <a:cxn ang="0">
                  <a:pos x="T4" y="T5"/>
                </a:cxn>
                <a:cxn ang="0">
                  <a:pos x="T6" y="T7"/>
                </a:cxn>
                <a:cxn ang="0">
                  <a:pos x="T8" y="T9"/>
                </a:cxn>
                <a:cxn ang="0">
                  <a:pos x="T10" y="T11"/>
                </a:cxn>
              </a:cxnLst>
              <a:rect l="0" t="0" r="r" b="b"/>
              <a:pathLst>
                <a:path w="548" h="3934">
                  <a:moveTo>
                    <a:pt x="547" y="3933"/>
                  </a:moveTo>
                  <a:lnTo>
                    <a:pt x="547" y="368"/>
                  </a:lnTo>
                  <a:lnTo>
                    <a:pt x="279" y="0"/>
                  </a:lnTo>
                  <a:lnTo>
                    <a:pt x="0" y="368"/>
                  </a:lnTo>
                  <a:lnTo>
                    <a:pt x="0" y="3933"/>
                  </a:lnTo>
                  <a:lnTo>
                    <a:pt x="547" y="3933"/>
                  </a:lnTo>
                </a:path>
              </a:pathLst>
            </a:custGeom>
            <a:solidFill>
              <a:srgbClr val="B0BEC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58" name="Freeform 41"/>
            <p:cNvSpPr>
              <a:spLocks noChangeArrowheads="1"/>
            </p:cNvSpPr>
            <p:nvPr/>
          </p:nvSpPr>
          <p:spPr bwMode="auto">
            <a:xfrm>
              <a:off x="2360612" y="3207048"/>
              <a:ext cx="292152" cy="94752"/>
            </a:xfrm>
            <a:custGeom>
              <a:avLst/>
              <a:gdLst>
                <a:gd name="T0" fmla="*/ 83 w 1144"/>
                <a:gd name="T1" fmla="*/ 368 h 369"/>
                <a:gd name="T2" fmla="*/ 864 w 1144"/>
                <a:gd name="T3" fmla="*/ 368 h 369"/>
                <a:gd name="T4" fmla="*/ 1143 w 1144"/>
                <a:gd name="T5" fmla="*/ 0 h 369"/>
                <a:gd name="T6" fmla="*/ 282 w 1144"/>
                <a:gd name="T7" fmla="*/ 0 h 369"/>
                <a:gd name="T8" fmla="*/ 0 w 1144"/>
                <a:gd name="T9" fmla="*/ 368 h 369"/>
                <a:gd name="T10" fmla="*/ 83 w 1144"/>
                <a:gd name="T11" fmla="*/ 368 h 369"/>
              </a:gdLst>
              <a:ahLst/>
              <a:cxnLst>
                <a:cxn ang="0">
                  <a:pos x="T0" y="T1"/>
                </a:cxn>
                <a:cxn ang="0">
                  <a:pos x="T2" y="T3"/>
                </a:cxn>
                <a:cxn ang="0">
                  <a:pos x="T4" y="T5"/>
                </a:cxn>
                <a:cxn ang="0">
                  <a:pos x="T6" y="T7"/>
                </a:cxn>
                <a:cxn ang="0">
                  <a:pos x="T8" y="T9"/>
                </a:cxn>
                <a:cxn ang="0">
                  <a:pos x="T10" y="T11"/>
                </a:cxn>
              </a:cxnLst>
              <a:rect l="0" t="0" r="r" b="b"/>
              <a:pathLst>
                <a:path w="1144" h="369">
                  <a:moveTo>
                    <a:pt x="83" y="368"/>
                  </a:moveTo>
                  <a:lnTo>
                    <a:pt x="864" y="368"/>
                  </a:lnTo>
                  <a:lnTo>
                    <a:pt x="1143" y="0"/>
                  </a:lnTo>
                  <a:lnTo>
                    <a:pt x="282" y="0"/>
                  </a:lnTo>
                  <a:lnTo>
                    <a:pt x="0" y="368"/>
                  </a:lnTo>
                  <a:lnTo>
                    <a:pt x="83" y="368"/>
                  </a:lnTo>
                </a:path>
              </a:pathLst>
            </a:custGeom>
            <a:solidFill>
              <a:srgbClr val="889EA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r>
                <a:rPr lang="en-US" dirty="0" smtClean="0">
                  <a:solidFill>
                    <a:srgbClr val="5F5F5F"/>
                  </a:solidFill>
                  <a:latin typeface="Calibri"/>
                </a:rPr>
                <a:t> </a:t>
              </a:r>
              <a:endParaRPr lang="en-US" dirty="0">
                <a:solidFill>
                  <a:srgbClr val="5F5F5F"/>
                </a:solidFill>
                <a:latin typeface="Calibri"/>
              </a:endParaRPr>
            </a:p>
          </p:txBody>
        </p:sp>
        <p:sp>
          <p:nvSpPr>
            <p:cNvPr id="59" name="Freeform 42"/>
            <p:cNvSpPr>
              <a:spLocks noChangeArrowheads="1"/>
            </p:cNvSpPr>
            <p:nvPr/>
          </p:nvSpPr>
          <p:spPr bwMode="auto">
            <a:xfrm>
              <a:off x="3276548" y="3133728"/>
              <a:ext cx="180480" cy="1079496"/>
            </a:xfrm>
            <a:custGeom>
              <a:avLst/>
              <a:gdLst>
                <a:gd name="T0" fmla="*/ 704 w 705"/>
                <a:gd name="T1" fmla="*/ 4217 h 4218"/>
                <a:gd name="T2" fmla="*/ 704 w 705"/>
                <a:gd name="T3" fmla="*/ 473 h 4218"/>
                <a:gd name="T4" fmla="*/ 355 w 705"/>
                <a:gd name="T5" fmla="*/ 0 h 4218"/>
                <a:gd name="T6" fmla="*/ 0 w 705"/>
                <a:gd name="T7" fmla="*/ 473 h 4218"/>
                <a:gd name="T8" fmla="*/ 0 w 705"/>
                <a:gd name="T9" fmla="*/ 4217 h 4218"/>
                <a:gd name="T10" fmla="*/ 704 w 705"/>
                <a:gd name="T11" fmla="*/ 4217 h 4218"/>
              </a:gdLst>
              <a:ahLst/>
              <a:cxnLst>
                <a:cxn ang="0">
                  <a:pos x="T0" y="T1"/>
                </a:cxn>
                <a:cxn ang="0">
                  <a:pos x="T2" y="T3"/>
                </a:cxn>
                <a:cxn ang="0">
                  <a:pos x="T4" y="T5"/>
                </a:cxn>
                <a:cxn ang="0">
                  <a:pos x="T6" y="T7"/>
                </a:cxn>
                <a:cxn ang="0">
                  <a:pos x="T8" y="T9"/>
                </a:cxn>
                <a:cxn ang="0">
                  <a:pos x="T10" y="T11"/>
                </a:cxn>
              </a:cxnLst>
              <a:rect l="0" t="0" r="r" b="b"/>
              <a:pathLst>
                <a:path w="705" h="4218">
                  <a:moveTo>
                    <a:pt x="704" y="4217"/>
                  </a:moveTo>
                  <a:lnTo>
                    <a:pt x="704" y="473"/>
                  </a:lnTo>
                  <a:lnTo>
                    <a:pt x="355" y="0"/>
                  </a:lnTo>
                  <a:lnTo>
                    <a:pt x="0" y="473"/>
                  </a:lnTo>
                  <a:lnTo>
                    <a:pt x="0" y="4217"/>
                  </a:lnTo>
                  <a:lnTo>
                    <a:pt x="704" y="4217"/>
                  </a:lnTo>
                </a:path>
              </a:pathLst>
            </a:custGeom>
            <a:solidFill>
              <a:srgbClr val="B0BEC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60" name="Freeform 43"/>
            <p:cNvSpPr>
              <a:spLocks noChangeArrowheads="1"/>
            </p:cNvSpPr>
            <p:nvPr/>
          </p:nvSpPr>
          <p:spPr bwMode="auto">
            <a:xfrm>
              <a:off x="2970860" y="3254424"/>
              <a:ext cx="306816" cy="957672"/>
            </a:xfrm>
            <a:custGeom>
              <a:avLst/>
              <a:gdLst>
                <a:gd name="T0" fmla="*/ 1197 w 1198"/>
                <a:gd name="T1" fmla="*/ 3744 h 3745"/>
                <a:gd name="T2" fmla="*/ 1197 w 1198"/>
                <a:gd name="T3" fmla="*/ 0 h 3745"/>
                <a:gd name="T4" fmla="*/ 0 w 1198"/>
                <a:gd name="T5" fmla="*/ 0 h 3745"/>
                <a:gd name="T6" fmla="*/ 0 w 1198"/>
                <a:gd name="T7" fmla="*/ 3744 h 3745"/>
                <a:gd name="T8" fmla="*/ 1197 w 1198"/>
                <a:gd name="T9" fmla="*/ 3744 h 3745"/>
              </a:gdLst>
              <a:ahLst/>
              <a:cxnLst>
                <a:cxn ang="0">
                  <a:pos x="T0" y="T1"/>
                </a:cxn>
                <a:cxn ang="0">
                  <a:pos x="T2" y="T3"/>
                </a:cxn>
                <a:cxn ang="0">
                  <a:pos x="T4" y="T5"/>
                </a:cxn>
                <a:cxn ang="0">
                  <a:pos x="T6" y="T7"/>
                </a:cxn>
                <a:cxn ang="0">
                  <a:pos x="T8" y="T9"/>
                </a:cxn>
              </a:cxnLst>
              <a:rect l="0" t="0" r="r" b="b"/>
              <a:pathLst>
                <a:path w="1198" h="3745">
                  <a:moveTo>
                    <a:pt x="1197" y="3744"/>
                  </a:moveTo>
                  <a:lnTo>
                    <a:pt x="1197" y="0"/>
                  </a:lnTo>
                  <a:lnTo>
                    <a:pt x="0" y="0"/>
                  </a:lnTo>
                  <a:lnTo>
                    <a:pt x="0" y="3744"/>
                  </a:lnTo>
                  <a:lnTo>
                    <a:pt x="1197" y="3744"/>
                  </a:ln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61" name="Freeform 44"/>
            <p:cNvSpPr>
              <a:spLocks noChangeArrowheads="1"/>
            </p:cNvSpPr>
            <p:nvPr/>
          </p:nvSpPr>
          <p:spPr bwMode="auto">
            <a:xfrm>
              <a:off x="2970860" y="3254424"/>
              <a:ext cx="306816" cy="957672"/>
            </a:xfrm>
            <a:custGeom>
              <a:avLst/>
              <a:gdLst>
                <a:gd name="T0" fmla="*/ 1197 w 1198"/>
                <a:gd name="T1" fmla="*/ 0 h 3745"/>
                <a:gd name="T2" fmla="*/ 0 w 1198"/>
                <a:gd name="T3" fmla="*/ 0 h 3745"/>
                <a:gd name="T4" fmla="*/ 0 w 1198"/>
                <a:gd name="T5" fmla="*/ 3744 h 3745"/>
                <a:gd name="T6" fmla="*/ 1197 w 1198"/>
                <a:gd name="T7" fmla="*/ 0 h 3745"/>
              </a:gdLst>
              <a:ahLst/>
              <a:cxnLst>
                <a:cxn ang="0">
                  <a:pos x="T0" y="T1"/>
                </a:cxn>
                <a:cxn ang="0">
                  <a:pos x="T2" y="T3"/>
                </a:cxn>
                <a:cxn ang="0">
                  <a:pos x="T4" y="T5"/>
                </a:cxn>
                <a:cxn ang="0">
                  <a:pos x="T6" y="T7"/>
                </a:cxn>
              </a:cxnLst>
              <a:rect l="0" t="0" r="r" b="b"/>
              <a:pathLst>
                <a:path w="1198" h="3745">
                  <a:moveTo>
                    <a:pt x="1197" y="0"/>
                  </a:moveTo>
                  <a:lnTo>
                    <a:pt x="0" y="0"/>
                  </a:lnTo>
                  <a:lnTo>
                    <a:pt x="0" y="3744"/>
                  </a:lnTo>
                  <a:lnTo>
                    <a:pt x="1197" y="0"/>
                  </a:lnTo>
                </a:path>
              </a:pathLst>
            </a:custGeom>
            <a:solidFill>
              <a:srgbClr val="BBCAD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62" name="Freeform 45"/>
            <p:cNvSpPr>
              <a:spLocks noChangeArrowheads="1"/>
            </p:cNvSpPr>
            <p:nvPr/>
          </p:nvSpPr>
          <p:spPr bwMode="auto">
            <a:xfrm>
              <a:off x="2970860" y="3133728"/>
              <a:ext cx="397056" cy="120696"/>
            </a:xfrm>
            <a:custGeom>
              <a:avLst/>
              <a:gdLst>
                <a:gd name="T0" fmla="*/ 1552 w 1553"/>
                <a:gd name="T1" fmla="*/ 0 h 474"/>
                <a:gd name="T2" fmla="*/ 356 w 1553"/>
                <a:gd name="T3" fmla="*/ 0 h 474"/>
                <a:gd name="T4" fmla="*/ 0 w 1553"/>
                <a:gd name="T5" fmla="*/ 473 h 474"/>
                <a:gd name="T6" fmla="*/ 1197 w 1553"/>
                <a:gd name="T7" fmla="*/ 473 h 474"/>
                <a:gd name="T8" fmla="*/ 1552 w 1553"/>
                <a:gd name="T9" fmla="*/ 0 h 474"/>
              </a:gdLst>
              <a:ahLst/>
              <a:cxnLst>
                <a:cxn ang="0">
                  <a:pos x="T0" y="T1"/>
                </a:cxn>
                <a:cxn ang="0">
                  <a:pos x="T2" y="T3"/>
                </a:cxn>
                <a:cxn ang="0">
                  <a:pos x="T4" y="T5"/>
                </a:cxn>
                <a:cxn ang="0">
                  <a:pos x="T6" y="T7"/>
                </a:cxn>
                <a:cxn ang="0">
                  <a:pos x="T8" y="T9"/>
                </a:cxn>
              </a:cxnLst>
              <a:rect l="0" t="0" r="r" b="b"/>
              <a:pathLst>
                <a:path w="1553" h="474">
                  <a:moveTo>
                    <a:pt x="1552" y="0"/>
                  </a:moveTo>
                  <a:lnTo>
                    <a:pt x="356" y="0"/>
                  </a:lnTo>
                  <a:lnTo>
                    <a:pt x="0" y="473"/>
                  </a:lnTo>
                  <a:lnTo>
                    <a:pt x="1197" y="473"/>
                  </a:lnTo>
                  <a:lnTo>
                    <a:pt x="1552" y="0"/>
                  </a:lnTo>
                </a:path>
              </a:pathLst>
            </a:custGeom>
            <a:solidFill>
              <a:srgbClr val="889EA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63" name="Freeform 46"/>
            <p:cNvSpPr>
              <a:spLocks noChangeArrowheads="1"/>
            </p:cNvSpPr>
            <p:nvPr/>
          </p:nvSpPr>
          <p:spPr bwMode="auto">
            <a:xfrm>
              <a:off x="3336332" y="3256680"/>
              <a:ext cx="67680" cy="100392"/>
            </a:xfrm>
            <a:custGeom>
              <a:avLst/>
              <a:gdLst>
                <a:gd name="T0" fmla="*/ 265 w 266"/>
                <a:gd name="T1" fmla="*/ 393 h 394"/>
                <a:gd name="T2" fmla="*/ 0 w 266"/>
                <a:gd name="T3" fmla="*/ 393 h 394"/>
                <a:gd name="T4" fmla="*/ 0 w 266"/>
                <a:gd name="T5" fmla="*/ 0 h 394"/>
                <a:gd name="T6" fmla="*/ 265 w 266"/>
                <a:gd name="T7" fmla="*/ 0 h 394"/>
                <a:gd name="T8" fmla="*/ 265 w 266"/>
                <a:gd name="T9" fmla="*/ 393 h 394"/>
              </a:gdLst>
              <a:ahLst/>
              <a:cxnLst>
                <a:cxn ang="0">
                  <a:pos x="T0" y="T1"/>
                </a:cxn>
                <a:cxn ang="0">
                  <a:pos x="T2" y="T3"/>
                </a:cxn>
                <a:cxn ang="0">
                  <a:pos x="T4" y="T5"/>
                </a:cxn>
                <a:cxn ang="0">
                  <a:pos x="T6" y="T7"/>
                </a:cxn>
                <a:cxn ang="0">
                  <a:pos x="T8" y="T9"/>
                </a:cxn>
              </a:cxnLst>
              <a:rect l="0" t="0" r="r" b="b"/>
              <a:pathLst>
                <a:path w="266" h="394">
                  <a:moveTo>
                    <a:pt x="265" y="393"/>
                  </a:moveTo>
                  <a:lnTo>
                    <a:pt x="0" y="393"/>
                  </a:lnTo>
                  <a:lnTo>
                    <a:pt x="0" y="0"/>
                  </a:lnTo>
                  <a:lnTo>
                    <a:pt x="265" y="0"/>
                  </a:lnTo>
                  <a:lnTo>
                    <a:pt x="265" y="39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64" name="Freeform 47"/>
            <p:cNvSpPr>
              <a:spLocks noChangeArrowheads="1"/>
            </p:cNvSpPr>
            <p:nvPr/>
          </p:nvSpPr>
          <p:spPr bwMode="auto">
            <a:xfrm>
              <a:off x="3336332" y="3415728"/>
              <a:ext cx="67680" cy="101520"/>
            </a:xfrm>
            <a:custGeom>
              <a:avLst/>
              <a:gdLst>
                <a:gd name="T0" fmla="*/ 265 w 266"/>
                <a:gd name="T1" fmla="*/ 394 h 395"/>
                <a:gd name="T2" fmla="*/ 0 w 266"/>
                <a:gd name="T3" fmla="*/ 394 h 395"/>
                <a:gd name="T4" fmla="*/ 0 w 266"/>
                <a:gd name="T5" fmla="*/ 0 h 395"/>
                <a:gd name="T6" fmla="*/ 265 w 266"/>
                <a:gd name="T7" fmla="*/ 0 h 395"/>
                <a:gd name="T8" fmla="*/ 265 w 266"/>
                <a:gd name="T9" fmla="*/ 394 h 395"/>
              </a:gdLst>
              <a:ahLst/>
              <a:cxnLst>
                <a:cxn ang="0">
                  <a:pos x="T0" y="T1"/>
                </a:cxn>
                <a:cxn ang="0">
                  <a:pos x="T2" y="T3"/>
                </a:cxn>
                <a:cxn ang="0">
                  <a:pos x="T4" y="T5"/>
                </a:cxn>
                <a:cxn ang="0">
                  <a:pos x="T6" y="T7"/>
                </a:cxn>
                <a:cxn ang="0">
                  <a:pos x="T8" y="T9"/>
                </a:cxn>
              </a:cxnLst>
              <a:rect l="0" t="0" r="r" b="b"/>
              <a:pathLst>
                <a:path w="266" h="395">
                  <a:moveTo>
                    <a:pt x="265" y="394"/>
                  </a:moveTo>
                  <a:lnTo>
                    <a:pt x="0" y="394"/>
                  </a:lnTo>
                  <a:lnTo>
                    <a:pt x="0" y="0"/>
                  </a:lnTo>
                  <a:lnTo>
                    <a:pt x="265" y="0"/>
                  </a:lnTo>
                  <a:lnTo>
                    <a:pt x="265"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65" name="Freeform 48"/>
            <p:cNvSpPr>
              <a:spLocks noChangeArrowheads="1"/>
            </p:cNvSpPr>
            <p:nvPr/>
          </p:nvSpPr>
          <p:spPr bwMode="auto">
            <a:xfrm>
              <a:off x="3336332" y="3573648"/>
              <a:ext cx="67680" cy="101520"/>
            </a:xfrm>
            <a:custGeom>
              <a:avLst/>
              <a:gdLst>
                <a:gd name="T0" fmla="*/ 265 w 266"/>
                <a:gd name="T1" fmla="*/ 394 h 395"/>
                <a:gd name="T2" fmla="*/ 0 w 266"/>
                <a:gd name="T3" fmla="*/ 394 h 395"/>
                <a:gd name="T4" fmla="*/ 0 w 266"/>
                <a:gd name="T5" fmla="*/ 0 h 395"/>
                <a:gd name="T6" fmla="*/ 265 w 266"/>
                <a:gd name="T7" fmla="*/ 0 h 395"/>
                <a:gd name="T8" fmla="*/ 265 w 266"/>
                <a:gd name="T9" fmla="*/ 394 h 395"/>
              </a:gdLst>
              <a:ahLst/>
              <a:cxnLst>
                <a:cxn ang="0">
                  <a:pos x="T0" y="T1"/>
                </a:cxn>
                <a:cxn ang="0">
                  <a:pos x="T2" y="T3"/>
                </a:cxn>
                <a:cxn ang="0">
                  <a:pos x="T4" y="T5"/>
                </a:cxn>
                <a:cxn ang="0">
                  <a:pos x="T6" y="T7"/>
                </a:cxn>
                <a:cxn ang="0">
                  <a:pos x="T8" y="T9"/>
                </a:cxn>
              </a:cxnLst>
              <a:rect l="0" t="0" r="r" b="b"/>
              <a:pathLst>
                <a:path w="266" h="395">
                  <a:moveTo>
                    <a:pt x="265" y="394"/>
                  </a:moveTo>
                  <a:lnTo>
                    <a:pt x="0" y="394"/>
                  </a:lnTo>
                  <a:lnTo>
                    <a:pt x="0" y="0"/>
                  </a:lnTo>
                  <a:lnTo>
                    <a:pt x="265" y="0"/>
                  </a:lnTo>
                  <a:lnTo>
                    <a:pt x="265"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66" name="Freeform 49"/>
            <p:cNvSpPr>
              <a:spLocks noChangeArrowheads="1"/>
            </p:cNvSpPr>
            <p:nvPr/>
          </p:nvSpPr>
          <p:spPr bwMode="auto">
            <a:xfrm>
              <a:off x="3336332" y="3732696"/>
              <a:ext cx="67680" cy="101520"/>
            </a:xfrm>
            <a:custGeom>
              <a:avLst/>
              <a:gdLst>
                <a:gd name="T0" fmla="*/ 265 w 266"/>
                <a:gd name="T1" fmla="*/ 394 h 395"/>
                <a:gd name="T2" fmla="*/ 0 w 266"/>
                <a:gd name="T3" fmla="*/ 394 h 395"/>
                <a:gd name="T4" fmla="*/ 0 w 266"/>
                <a:gd name="T5" fmla="*/ 0 h 395"/>
                <a:gd name="T6" fmla="*/ 265 w 266"/>
                <a:gd name="T7" fmla="*/ 0 h 395"/>
                <a:gd name="T8" fmla="*/ 265 w 266"/>
                <a:gd name="T9" fmla="*/ 394 h 395"/>
              </a:gdLst>
              <a:ahLst/>
              <a:cxnLst>
                <a:cxn ang="0">
                  <a:pos x="T0" y="T1"/>
                </a:cxn>
                <a:cxn ang="0">
                  <a:pos x="T2" y="T3"/>
                </a:cxn>
                <a:cxn ang="0">
                  <a:pos x="T4" y="T5"/>
                </a:cxn>
                <a:cxn ang="0">
                  <a:pos x="T6" y="T7"/>
                </a:cxn>
                <a:cxn ang="0">
                  <a:pos x="T8" y="T9"/>
                </a:cxn>
              </a:cxnLst>
              <a:rect l="0" t="0" r="r" b="b"/>
              <a:pathLst>
                <a:path w="266" h="395">
                  <a:moveTo>
                    <a:pt x="265" y="394"/>
                  </a:moveTo>
                  <a:lnTo>
                    <a:pt x="0" y="394"/>
                  </a:lnTo>
                  <a:lnTo>
                    <a:pt x="0" y="0"/>
                  </a:lnTo>
                  <a:lnTo>
                    <a:pt x="265" y="0"/>
                  </a:lnTo>
                  <a:lnTo>
                    <a:pt x="265"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67" name="Freeform 50"/>
            <p:cNvSpPr>
              <a:spLocks noChangeArrowheads="1"/>
            </p:cNvSpPr>
            <p:nvPr/>
          </p:nvSpPr>
          <p:spPr bwMode="auto">
            <a:xfrm>
              <a:off x="3336332" y="3891744"/>
              <a:ext cx="67680" cy="101520"/>
            </a:xfrm>
            <a:custGeom>
              <a:avLst/>
              <a:gdLst>
                <a:gd name="T0" fmla="*/ 265 w 266"/>
                <a:gd name="T1" fmla="*/ 394 h 395"/>
                <a:gd name="T2" fmla="*/ 0 w 266"/>
                <a:gd name="T3" fmla="*/ 394 h 395"/>
                <a:gd name="T4" fmla="*/ 0 w 266"/>
                <a:gd name="T5" fmla="*/ 0 h 395"/>
                <a:gd name="T6" fmla="*/ 265 w 266"/>
                <a:gd name="T7" fmla="*/ 0 h 395"/>
                <a:gd name="T8" fmla="*/ 265 w 266"/>
                <a:gd name="T9" fmla="*/ 394 h 395"/>
              </a:gdLst>
              <a:ahLst/>
              <a:cxnLst>
                <a:cxn ang="0">
                  <a:pos x="T0" y="T1"/>
                </a:cxn>
                <a:cxn ang="0">
                  <a:pos x="T2" y="T3"/>
                </a:cxn>
                <a:cxn ang="0">
                  <a:pos x="T4" y="T5"/>
                </a:cxn>
                <a:cxn ang="0">
                  <a:pos x="T6" y="T7"/>
                </a:cxn>
                <a:cxn ang="0">
                  <a:pos x="T8" y="T9"/>
                </a:cxn>
              </a:cxnLst>
              <a:rect l="0" t="0" r="r" b="b"/>
              <a:pathLst>
                <a:path w="266" h="395">
                  <a:moveTo>
                    <a:pt x="265" y="394"/>
                  </a:moveTo>
                  <a:lnTo>
                    <a:pt x="0" y="394"/>
                  </a:lnTo>
                  <a:lnTo>
                    <a:pt x="0" y="0"/>
                  </a:lnTo>
                  <a:lnTo>
                    <a:pt x="265" y="0"/>
                  </a:lnTo>
                  <a:lnTo>
                    <a:pt x="265"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68" name="Freeform 51"/>
            <p:cNvSpPr>
              <a:spLocks noChangeArrowheads="1"/>
            </p:cNvSpPr>
            <p:nvPr/>
          </p:nvSpPr>
          <p:spPr bwMode="auto">
            <a:xfrm>
              <a:off x="3336332" y="4050792"/>
              <a:ext cx="67680" cy="100392"/>
            </a:xfrm>
            <a:custGeom>
              <a:avLst/>
              <a:gdLst>
                <a:gd name="T0" fmla="*/ 265 w 266"/>
                <a:gd name="T1" fmla="*/ 393 h 394"/>
                <a:gd name="T2" fmla="*/ 0 w 266"/>
                <a:gd name="T3" fmla="*/ 393 h 394"/>
                <a:gd name="T4" fmla="*/ 0 w 266"/>
                <a:gd name="T5" fmla="*/ 0 h 394"/>
                <a:gd name="T6" fmla="*/ 265 w 266"/>
                <a:gd name="T7" fmla="*/ 0 h 394"/>
                <a:gd name="T8" fmla="*/ 265 w 266"/>
                <a:gd name="T9" fmla="*/ 393 h 394"/>
              </a:gdLst>
              <a:ahLst/>
              <a:cxnLst>
                <a:cxn ang="0">
                  <a:pos x="T0" y="T1"/>
                </a:cxn>
                <a:cxn ang="0">
                  <a:pos x="T2" y="T3"/>
                </a:cxn>
                <a:cxn ang="0">
                  <a:pos x="T4" y="T5"/>
                </a:cxn>
                <a:cxn ang="0">
                  <a:pos x="T6" y="T7"/>
                </a:cxn>
                <a:cxn ang="0">
                  <a:pos x="T8" y="T9"/>
                </a:cxn>
              </a:cxnLst>
              <a:rect l="0" t="0" r="r" b="b"/>
              <a:pathLst>
                <a:path w="266" h="394">
                  <a:moveTo>
                    <a:pt x="265" y="393"/>
                  </a:moveTo>
                  <a:lnTo>
                    <a:pt x="0" y="393"/>
                  </a:lnTo>
                  <a:lnTo>
                    <a:pt x="0" y="0"/>
                  </a:lnTo>
                  <a:lnTo>
                    <a:pt x="265" y="0"/>
                  </a:lnTo>
                  <a:lnTo>
                    <a:pt x="265" y="39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69" name="Freeform 52"/>
            <p:cNvSpPr>
              <a:spLocks noChangeArrowheads="1"/>
            </p:cNvSpPr>
            <p:nvPr/>
          </p:nvSpPr>
          <p:spPr bwMode="auto">
            <a:xfrm>
              <a:off x="2626820" y="3353688"/>
              <a:ext cx="56400" cy="101520"/>
            </a:xfrm>
            <a:custGeom>
              <a:avLst/>
              <a:gdLst>
                <a:gd name="T0" fmla="*/ 221 w 222"/>
                <a:gd name="T1" fmla="*/ 397 h 398"/>
                <a:gd name="T2" fmla="*/ 0 w 222"/>
                <a:gd name="T3" fmla="*/ 397 h 398"/>
                <a:gd name="T4" fmla="*/ 0 w 222"/>
                <a:gd name="T5" fmla="*/ 0 h 398"/>
                <a:gd name="T6" fmla="*/ 221 w 222"/>
                <a:gd name="T7" fmla="*/ 0 h 398"/>
                <a:gd name="T8" fmla="*/ 221 w 222"/>
                <a:gd name="T9" fmla="*/ 397 h 398"/>
              </a:gdLst>
              <a:ahLst/>
              <a:cxnLst>
                <a:cxn ang="0">
                  <a:pos x="T0" y="T1"/>
                </a:cxn>
                <a:cxn ang="0">
                  <a:pos x="T2" y="T3"/>
                </a:cxn>
                <a:cxn ang="0">
                  <a:pos x="T4" y="T5"/>
                </a:cxn>
                <a:cxn ang="0">
                  <a:pos x="T6" y="T7"/>
                </a:cxn>
                <a:cxn ang="0">
                  <a:pos x="T8" y="T9"/>
                </a:cxn>
              </a:cxnLst>
              <a:rect l="0" t="0" r="r" b="b"/>
              <a:pathLst>
                <a:path w="222" h="398">
                  <a:moveTo>
                    <a:pt x="221" y="397"/>
                  </a:moveTo>
                  <a:lnTo>
                    <a:pt x="0" y="397"/>
                  </a:lnTo>
                  <a:lnTo>
                    <a:pt x="0" y="0"/>
                  </a:lnTo>
                  <a:lnTo>
                    <a:pt x="221" y="0"/>
                  </a:lnTo>
                  <a:lnTo>
                    <a:pt x="221" y="397"/>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70" name="Freeform 53"/>
            <p:cNvSpPr>
              <a:spLocks noChangeArrowheads="1"/>
            </p:cNvSpPr>
            <p:nvPr/>
          </p:nvSpPr>
          <p:spPr bwMode="auto">
            <a:xfrm>
              <a:off x="2626820" y="3520632"/>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71" name="Freeform 54"/>
            <p:cNvSpPr>
              <a:spLocks noChangeArrowheads="1"/>
            </p:cNvSpPr>
            <p:nvPr/>
          </p:nvSpPr>
          <p:spPr bwMode="auto">
            <a:xfrm>
              <a:off x="2626820" y="3688704"/>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72" name="Freeform 55"/>
            <p:cNvSpPr>
              <a:spLocks noChangeArrowheads="1"/>
            </p:cNvSpPr>
            <p:nvPr/>
          </p:nvSpPr>
          <p:spPr bwMode="auto">
            <a:xfrm>
              <a:off x="2626820" y="3856776"/>
              <a:ext cx="56400" cy="100392"/>
            </a:xfrm>
            <a:custGeom>
              <a:avLst/>
              <a:gdLst>
                <a:gd name="T0" fmla="*/ 221 w 222"/>
                <a:gd name="T1" fmla="*/ 393 h 394"/>
                <a:gd name="T2" fmla="*/ 0 w 222"/>
                <a:gd name="T3" fmla="*/ 393 h 394"/>
                <a:gd name="T4" fmla="*/ 0 w 222"/>
                <a:gd name="T5" fmla="*/ 0 h 394"/>
                <a:gd name="T6" fmla="*/ 221 w 222"/>
                <a:gd name="T7" fmla="*/ 0 h 394"/>
                <a:gd name="T8" fmla="*/ 221 w 222"/>
                <a:gd name="T9" fmla="*/ 393 h 394"/>
              </a:gdLst>
              <a:ahLst/>
              <a:cxnLst>
                <a:cxn ang="0">
                  <a:pos x="T0" y="T1"/>
                </a:cxn>
                <a:cxn ang="0">
                  <a:pos x="T2" y="T3"/>
                </a:cxn>
                <a:cxn ang="0">
                  <a:pos x="T4" y="T5"/>
                </a:cxn>
                <a:cxn ang="0">
                  <a:pos x="T6" y="T7"/>
                </a:cxn>
                <a:cxn ang="0">
                  <a:pos x="T8" y="T9"/>
                </a:cxn>
              </a:cxnLst>
              <a:rect l="0" t="0" r="r" b="b"/>
              <a:pathLst>
                <a:path w="222" h="394">
                  <a:moveTo>
                    <a:pt x="221" y="393"/>
                  </a:moveTo>
                  <a:lnTo>
                    <a:pt x="0" y="393"/>
                  </a:lnTo>
                  <a:lnTo>
                    <a:pt x="0" y="0"/>
                  </a:lnTo>
                  <a:lnTo>
                    <a:pt x="221" y="0"/>
                  </a:lnTo>
                  <a:lnTo>
                    <a:pt x="221" y="39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73" name="Freeform 56"/>
            <p:cNvSpPr>
              <a:spLocks noChangeArrowheads="1"/>
            </p:cNvSpPr>
            <p:nvPr/>
          </p:nvSpPr>
          <p:spPr bwMode="auto">
            <a:xfrm>
              <a:off x="2626820" y="4023720"/>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74" name="Freeform 57"/>
            <p:cNvSpPr>
              <a:spLocks noChangeArrowheads="1"/>
            </p:cNvSpPr>
            <p:nvPr/>
          </p:nvSpPr>
          <p:spPr bwMode="auto">
            <a:xfrm>
              <a:off x="2491460" y="3353688"/>
              <a:ext cx="56400" cy="101520"/>
            </a:xfrm>
            <a:custGeom>
              <a:avLst/>
              <a:gdLst>
                <a:gd name="T0" fmla="*/ 221 w 222"/>
                <a:gd name="T1" fmla="*/ 397 h 398"/>
                <a:gd name="T2" fmla="*/ 0 w 222"/>
                <a:gd name="T3" fmla="*/ 397 h 398"/>
                <a:gd name="T4" fmla="*/ 0 w 222"/>
                <a:gd name="T5" fmla="*/ 0 h 398"/>
                <a:gd name="T6" fmla="*/ 221 w 222"/>
                <a:gd name="T7" fmla="*/ 0 h 398"/>
                <a:gd name="T8" fmla="*/ 221 w 222"/>
                <a:gd name="T9" fmla="*/ 397 h 398"/>
              </a:gdLst>
              <a:ahLst/>
              <a:cxnLst>
                <a:cxn ang="0">
                  <a:pos x="T0" y="T1"/>
                </a:cxn>
                <a:cxn ang="0">
                  <a:pos x="T2" y="T3"/>
                </a:cxn>
                <a:cxn ang="0">
                  <a:pos x="T4" y="T5"/>
                </a:cxn>
                <a:cxn ang="0">
                  <a:pos x="T6" y="T7"/>
                </a:cxn>
                <a:cxn ang="0">
                  <a:pos x="T8" y="T9"/>
                </a:cxn>
              </a:cxnLst>
              <a:rect l="0" t="0" r="r" b="b"/>
              <a:pathLst>
                <a:path w="222" h="398">
                  <a:moveTo>
                    <a:pt x="221" y="397"/>
                  </a:moveTo>
                  <a:lnTo>
                    <a:pt x="0" y="397"/>
                  </a:lnTo>
                  <a:lnTo>
                    <a:pt x="0" y="0"/>
                  </a:lnTo>
                  <a:lnTo>
                    <a:pt x="221" y="0"/>
                  </a:lnTo>
                  <a:lnTo>
                    <a:pt x="221" y="397"/>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75" name="Freeform 58"/>
            <p:cNvSpPr>
              <a:spLocks noChangeArrowheads="1"/>
            </p:cNvSpPr>
            <p:nvPr/>
          </p:nvSpPr>
          <p:spPr bwMode="auto">
            <a:xfrm>
              <a:off x="2491460" y="3520632"/>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76" name="Freeform 59"/>
            <p:cNvSpPr>
              <a:spLocks noChangeArrowheads="1"/>
            </p:cNvSpPr>
            <p:nvPr/>
          </p:nvSpPr>
          <p:spPr bwMode="auto">
            <a:xfrm>
              <a:off x="2491460" y="3688704"/>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77" name="Freeform 60"/>
            <p:cNvSpPr>
              <a:spLocks noChangeArrowheads="1"/>
            </p:cNvSpPr>
            <p:nvPr/>
          </p:nvSpPr>
          <p:spPr bwMode="auto">
            <a:xfrm>
              <a:off x="2491460" y="3856776"/>
              <a:ext cx="56400" cy="100392"/>
            </a:xfrm>
            <a:custGeom>
              <a:avLst/>
              <a:gdLst>
                <a:gd name="T0" fmla="*/ 221 w 222"/>
                <a:gd name="T1" fmla="*/ 393 h 394"/>
                <a:gd name="T2" fmla="*/ 0 w 222"/>
                <a:gd name="T3" fmla="*/ 393 h 394"/>
                <a:gd name="T4" fmla="*/ 0 w 222"/>
                <a:gd name="T5" fmla="*/ 0 h 394"/>
                <a:gd name="T6" fmla="*/ 221 w 222"/>
                <a:gd name="T7" fmla="*/ 0 h 394"/>
                <a:gd name="T8" fmla="*/ 221 w 222"/>
                <a:gd name="T9" fmla="*/ 393 h 394"/>
              </a:gdLst>
              <a:ahLst/>
              <a:cxnLst>
                <a:cxn ang="0">
                  <a:pos x="T0" y="T1"/>
                </a:cxn>
                <a:cxn ang="0">
                  <a:pos x="T2" y="T3"/>
                </a:cxn>
                <a:cxn ang="0">
                  <a:pos x="T4" y="T5"/>
                </a:cxn>
                <a:cxn ang="0">
                  <a:pos x="T6" y="T7"/>
                </a:cxn>
                <a:cxn ang="0">
                  <a:pos x="T8" y="T9"/>
                </a:cxn>
              </a:cxnLst>
              <a:rect l="0" t="0" r="r" b="b"/>
              <a:pathLst>
                <a:path w="222" h="394">
                  <a:moveTo>
                    <a:pt x="221" y="393"/>
                  </a:moveTo>
                  <a:lnTo>
                    <a:pt x="0" y="393"/>
                  </a:lnTo>
                  <a:lnTo>
                    <a:pt x="0" y="0"/>
                  </a:lnTo>
                  <a:lnTo>
                    <a:pt x="221" y="0"/>
                  </a:lnTo>
                  <a:lnTo>
                    <a:pt x="221" y="39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78" name="Freeform 61"/>
            <p:cNvSpPr>
              <a:spLocks noChangeArrowheads="1"/>
            </p:cNvSpPr>
            <p:nvPr/>
          </p:nvSpPr>
          <p:spPr bwMode="auto">
            <a:xfrm>
              <a:off x="2491460" y="4023720"/>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79" name="Freeform 62"/>
            <p:cNvSpPr>
              <a:spLocks noChangeArrowheads="1"/>
            </p:cNvSpPr>
            <p:nvPr/>
          </p:nvSpPr>
          <p:spPr bwMode="auto">
            <a:xfrm>
              <a:off x="2393324" y="3353688"/>
              <a:ext cx="56400" cy="101520"/>
            </a:xfrm>
            <a:custGeom>
              <a:avLst/>
              <a:gdLst>
                <a:gd name="T0" fmla="*/ 221 w 222"/>
                <a:gd name="T1" fmla="*/ 397 h 398"/>
                <a:gd name="T2" fmla="*/ 0 w 222"/>
                <a:gd name="T3" fmla="*/ 397 h 398"/>
                <a:gd name="T4" fmla="*/ 0 w 222"/>
                <a:gd name="T5" fmla="*/ 0 h 398"/>
                <a:gd name="T6" fmla="*/ 221 w 222"/>
                <a:gd name="T7" fmla="*/ 0 h 398"/>
                <a:gd name="T8" fmla="*/ 221 w 222"/>
                <a:gd name="T9" fmla="*/ 397 h 398"/>
              </a:gdLst>
              <a:ahLst/>
              <a:cxnLst>
                <a:cxn ang="0">
                  <a:pos x="T0" y="T1"/>
                </a:cxn>
                <a:cxn ang="0">
                  <a:pos x="T2" y="T3"/>
                </a:cxn>
                <a:cxn ang="0">
                  <a:pos x="T4" y="T5"/>
                </a:cxn>
                <a:cxn ang="0">
                  <a:pos x="T6" y="T7"/>
                </a:cxn>
                <a:cxn ang="0">
                  <a:pos x="T8" y="T9"/>
                </a:cxn>
              </a:cxnLst>
              <a:rect l="0" t="0" r="r" b="b"/>
              <a:pathLst>
                <a:path w="222" h="398">
                  <a:moveTo>
                    <a:pt x="221" y="397"/>
                  </a:moveTo>
                  <a:lnTo>
                    <a:pt x="0" y="397"/>
                  </a:lnTo>
                  <a:lnTo>
                    <a:pt x="0" y="0"/>
                  </a:lnTo>
                  <a:lnTo>
                    <a:pt x="221" y="0"/>
                  </a:lnTo>
                  <a:lnTo>
                    <a:pt x="221" y="397"/>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80" name="Freeform 63"/>
            <p:cNvSpPr>
              <a:spLocks noChangeArrowheads="1"/>
            </p:cNvSpPr>
            <p:nvPr/>
          </p:nvSpPr>
          <p:spPr bwMode="auto">
            <a:xfrm>
              <a:off x="2393324" y="3520632"/>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81" name="Freeform 64"/>
            <p:cNvSpPr>
              <a:spLocks noChangeArrowheads="1"/>
            </p:cNvSpPr>
            <p:nvPr/>
          </p:nvSpPr>
          <p:spPr bwMode="auto">
            <a:xfrm>
              <a:off x="2393324" y="3688704"/>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82" name="Freeform 65"/>
            <p:cNvSpPr>
              <a:spLocks noChangeArrowheads="1"/>
            </p:cNvSpPr>
            <p:nvPr/>
          </p:nvSpPr>
          <p:spPr bwMode="auto">
            <a:xfrm>
              <a:off x="2393324" y="3856776"/>
              <a:ext cx="56400" cy="100392"/>
            </a:xfrm>
            <a:custGeom>
              <a:avLst/>
              <a:gdLst>
                <a:gd name="T0" fmla="*/ 221 w 222"/>
                <a:gd name="T1" fmla="*/ 393 h 394"/>
                <a:gd name="T2" fmla="*/ 0 w 222"/>
                <a:gd name="T3" fmla="*/ 393 h 394"/>
                <a:gd name="T4" fmla="*/ 0 w 222"/>
                <a:gd name="T5" fmla="*/ 0 h 394"/>
                <a:gd name="T6" fmla="*/ 221 w 222"/>
                <a:gd name="T7" fmla="*/ 0 h 394"/>
                <a:gd name="T8" fmla="*/ 221 w 222"/>
                <a:gd name="T9" fmla="*/ 393 h 394"/>
              </a:gdLst>
              <a:ahLst/>
              <a:cxnLst>
                <a:cxn ang="0">
                  <a:pos x="T0" y="T1"/>
                </a:cxn>
                <a:cxn ang="0">
                  <a:pos x="T2" y="T3"/>
                </a:cxn>
                <a:cxn ang="0">
                  <a:pos x="T4" y="T5"/>
                </a:cxn>
                <a:cxn ang="0">
                  <a:pos x="T6" y="T7"/>
                </a:cxn>
                <a:cxn ang="0">
                  <a:pos x="T8" y="T9"/>
                </a:cxn>
              </a:cxnLst>
              <a:rect l="0" t="0" r="r" b="b"/>
              <a:pathLst>
                <a:path w="222" h="394">
                  <a:moveTo>
                    <a:pt x="221" y="393"/>
                  </a:moveTo>
                  <a:lnTo>
                    <a:pt x="0" y="393"/>
                  </a:lnTo>
                  <a:lnTo>
                    <a:pt x="0" y="0"/>
                  </a:lnTo>
                  <a:lnTo>
                    <a:pt x="221" y="0"/>
                  </a:lnTo>
                  <a:lnTo>
                    <a:pt x="221" y="39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83" name="Freeform 66"/>
            <p:cNvSpPr>
              <a:spLocks noChangeArrowheads="1"/>
            </p:cNvSpPr>
            <p:nvPr/>
          </p:nvSpPr>
          <p:spPr bwMode="auto">
            <a:xfrm>
              <a:off x="2393324" y="4023720"/>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84" name="Freeform 67"/>
            <p:cNvSpPr>
              <a:spLocks noChangeArrowheads="1"/>
            </p:cNvSpPr>
            <p:nvPr/>
          </p:nvSpPr>
          <p:spPr bwMode="auto">
            <a:xfrm>
              <a:off x="5508860" y="2943096"/>
              <a:ext cx="595584" cy="121824"/>
            </a:xfrm>
            <a:custGeom>
              <a:avLst/>
              <a:gdLst>
                <a:gd name="T0" fmla="*/ 2326 w 2327"/>
                <a:gd name="T1" fmla="*/ 0 h 475"/>
                <a:gd name="T2" fmla="*/ 356 w 2327"/>
                <a:gd name="T3" fmla="*/ 0 h 475"/>
                <a:gd name="T4" fmla="*/ 0 w 2327"/>
                <a:gd name="T5" fmla="*/ 474 h 475"/>
                <a:gd name="T6" fmla="*/ 1971 w 2327"/>
                <a:gd name="T7" fmla="*/ 474 h 475"/>
                <a:gd name="T8" fmla="*/ 2326 w 2327"/>
                <a:gd name="T9" fmla="*/ 0 h 475"/>
              </a:gdLst>
              <a:ahLst/>
              <a:cxnLst>
                <a:cxn ang="0">
                  <a:pos x="T0" y="T1"/>
                </a:cxn>
                <a:cxn ang="0">
                  <a:pos x="T2" y="T3"/>
                </a:cxn>
                <a:cxn ang="0">
                  <a:pos x="T4" y="T5"/>
                </a:cxn>
                <a:cxn ang="0">
                  <a:pos x="T6" y="T7"/>
                </a:cxn>
                <a:cxn ang="0">
                  <a:pos x="T8" y="T9"/>
                </a:cxn>
              </a:cxnLst>
              <a:rect l="0" t="0" r="r" b="b"/>
              <a:pathLst>
                <a:path w="2327" h="475">
                  <a:moveTo>
                    <a:pt x="2326" y="0"/>
                  </a:moveTo>
                  <a:lnTo>
                    <a:pt x="356" y="0"/>
                  </a:lnTo>
                  <a:lnTo>
                    <a:pt x="0" y="474"/>
                  </a:lnTo>
                  <a:lnTo>
                    <a:pt x="1971" y="474"/>
                  </a:lnTo>
                  <a:lnTo>
                    <a:pt x="2326" y="0"/>
                  </a:lnTo>
                </a:path>
              </a:pathLst>
            </a:custGeom>
            <a:solidFill>
              <a:srgbClr val="889EA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85" name="Freeform 68"/>
            <p:cNvSpPr>
              <a:spLocks noChangeArrowheads="1"/>
            </p:cNvSpPr>
            <p:nvPr/>
          </p:nvSpPr>
          <p:spPr bwMode="auto">
            <a:xfrm>
              <a:off x="5508860" y="3064920"/>
              <a:ext cx="504216" cy="1148304"/>
            </a:xfrm>
            <a:custGeom>
              <a:avLst/>
              <a:gdLst>
                <a:gd name="T0" fmla="*/ 1971 w 1972"/>
                <a:gd name="T1" fmla="*/ 4489 h 4490"/>
                <a:gd name="T2" fmla="*/ 1971 w 1972"/>
                <a:gd name="T3" fmla="*/ 0 h 4490"/>
                <a:gd name="T4" fmla="*/ 0 w 1972"/>
                <a:gd name="T5" fmla="*/ 0 h 4490"/>
                <a:gd name="T6" fmla="*/ 0 w 1972"/>
                <a:gd name="T7" fmla="*/ 4489 h 4490"/>
                <a:gd name="T8" fmla="*/ 1971 w 1972"/>
                <a:gd name="T9" fmla="*/ 4489 h 4490"/>
              </a:gdLst>
              <a:ahLst/>
              <a:cxnLst>
                <a:cxn ang="0">
                  <a:pos x="T0" y="T1"/>
                </a:cxn>
                <a:cxn ang="0">
                  <a:pos x="T2" y="T3"/>
                </a:cxn>
                <a:cxn ang="0">
                  <a:pos x="T4" y="T5"/>
                </a:cxn>
                <a:cxn ang="0">
                  <a:pos x="T6" y="T7"/>
                </a:cxn>
                <a:cxn ang="0">
                  <a:pos x="T8" y="T9"/>
                </a:cxn>
              </a:cxnLst>
              <a:rect l="0" t="0" r="r" b="b"/>
              <a:pathLst>
                <a:path w="1972" h="4490">
                  <a:moveTo>
                    <a:pt x="1971" y="4489"/>
                  </a:moveTo>
                  <a:lnTo>
                    <a:pt x="1971" y="0"/>
                  </a:lnTo>
                  <a:lnTo>
                    <a:pt x="0" y="0"/>
                  </a:lnTo>
                  <a:lnTo>
                    <a:pt x="0" y="4489"/>
                  </a:lnTo>
                  <a:lnTo>
                    <a:pt x="1971" y="4489"/>
                  </a:ln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86" name="Freeform 69"/>
            <p:cNvSpPr>
              <a:spLocks noChangeArrowheads="1"/>
            </p:cNvSpPr>
            <p:nvPr/>
          </p:nvSpPr>
          <p:spPr bwMode="auto">
            <a:xfrm>
              <a:off x="5508860" y="3064920"/>
              <a:ext cx="504216" cy="1148304"/>
            </a:xfrm>
            <a:custGeom>
              <a:avLst/>
              <a:gdLst>
                <a:gd name="T0" fmla="*/ 1971 w 1972"/>
                <a:gd name="T1" fmla="*/ 0 h 4490"/>
                <a:gd name="T2" fmla="*/ 0 w 1972"/>
                <a:gd name="T3" fmla="*/ 0 h 4490"/>
                <a:gd name="T4" fmla="*/ 0 w 1972"/>
                <a:gd name="T5" fmla="*/ 4489 h 4490"/>
                <a:gd name="T6" fmla="*/ 1971 w 1972"/>
                <a:gd name="T7" fmla="*/ 0 h 4490"/>
              </a:gdLst>
              <a:ahLst/>
              <a:cxnLst>
                <a:cxn ang="0">
                  <a:pos x="T0" y="T1"/>
                </a:cxn>
                <a:cxn ang="0">
                  <a:pos x="T2" y="T3"/>
                </a:cxn>
                <a:cxn ang="0">
                  <a:pos x="T4" y="T5"/>
                </a:cxn>
                <a:cxn ang="0">
                  <a:pos x="T6" y="T7"/>
                </a:cxn>
              </a:cxnLst>
              <a:rect l="0" t="0" r="r" b="b"/>
              <a:pathLst>
                <a:path w="1972" h="4490">
                  <a:moveTo>
                    <a:pt x="1971" y="0"/>
                  </a:moveTo>
                  <a:lnTo>
                    <a:pt x="0" y="0"/>
                  </a:lnTo>
                  <a:lnTo>
                    <a:pt x="0" y="4489"/>
                  </a:lnTo>
                  <a:lnTo>
                    <a:pt x="1971" y="0"/>
                  </a:lnTo>
                </a:path>
              </a:pathLst>
            </a:custGeom>
            <a:solidFill>
              <a:srgbClr val="BBCAD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87" name="Freeform 70"/>
            <p:cNvSpPr>
              <a:spLocks noChangeArrowheads="1"/>
            </p:cNvSpPr>
            <p:nvPr/>
          </p:nvSpPr>
          <p:spPr bwMode="auto">
            <a:xfrm>
              <a:off x="6013076" y="2943096"/>
              <a:ext cx="179352" cy="1270128"/>
            </a:xfrm>
            <a:custGeom>
              <a:avLst/>
              <a:gdLst>
                <a:gd name="T0" fmla="*/ 701 w 702"/>
                <a:gd name="T1" fmla="*/ 4963 h 4964"/>
                <a:gd name="T2" fmla="*/ 701 w 702"/>
                <a:gd name="T3" fmla="*/ 474 h 4964"/>
                <a:gd name="T4" fmla="*/ 355 w 702"/>
                <a:gd name="T5" fmla="*/ 0 h 4964"/>
                <a:gd name="T6" fmla="*/ 0 w 702"/>
                <a:gd name="T7" fmla="*/ 474 h 4964"/>
                <a:gd name="T8" fmla="*/ 0 w 702"/>
                <a:gd name="T9" fmla="*/ 4963 h 4964"/>
                <a:gd name="T10" fmla="*/ 701 w 702"/>
                <a:gd name="T11" fmla="*/ 4963 h 4964"/>
              </a:gdLst>
              <a:ahLst/>
              <a:cxnLst>
                <a:cxn ang="0">
                  <a:pos x="T0" y="T1"/>
                </a:cxn>
                <a:cxn ang="0">
                  <a:pos x="T2" y="T3"/>
                </a:cxn>
                <a:cxn ang="0">
                  <a:pos x="T4" y="T5"/>
                </a:cxn>
                <a:cxn ang="0">
                  <a:pos x="T6" y="T7"/>
                </a:cxn>
                <a:cxn ang="0">
                  <a:pos x="T8" y="T9"/>
                </a:cxn>
                <a:cxn ang="0">
                  <a:pos x="T10" y="T11"/>
                </a:cxn>
              </a:cxnLst>
              <a:rect l="0" t="0" r="r" b="b"/>
              <a:pathLst>
                <a:path w="702" h="4964">
                  <a:moveTo>
                    <a:pt x="701" y="4963"/>
                  </a:moveTo>
                  <a:lnTo>
                    <a:pt x="701" y="474"/>
                  </a:lnTo>
                  <a:lnTo>
                    <a:pt x="355" y="0"/>
                  </a:lnTo>
                  <a:lnTo>
                    <a:pt x="0" y="474"/>
                  </a:lnTo>
                  <a:lnTo>
                    <a:pt x="0" y="4963"/>
                  </a:lnTo>
                  <a:lnTo>
                    <a:pt x="701" y="4963"/>
                  </a:lnTo>
                </a:path>
              </a:pathLst>
            </a:custGeom>
            <a:solidFill>
              <a:srgbClr val="B0BEC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88" name="Freeform 71"/>
            <p:cNvSpPr>
              <a:spLocks noChangeArrowheads="1"/>
            </p:cNvSpPr>
            <p:nvPr/>
          </p:nvSpPr>
          <p:spPr bwMode="auto">
            <a:xfrm>
              <a:off x="6087524" y="3061536"/>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89" name="Freeform 72"/>
            <p:cNvSpPr>
              <a:spLocks noChangeArrowheads="1"/>
            </p:cNvSpPr>
            <p:nvPr/>
          </p:nvSpPr>
          <p:spPr bwMode="auto">
            <a:xfrm>
              <a:off x="6087524" y="3266832"/>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90" name="Freeform 73"/>
            <p:cNvSpPr>
              <a:spLocks noChangeArrowheads="1"/>
            </p:cNvSpPr>
            <p:nvPr/>
          </p:nvSpPr>
          <p:spPr bwMode="auto">
            <a:xfrm>
              <a:off x="6087524" y="3472128"/>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91" name="Freeform 74"/>
            <p:cNvSpPr>
              <a:spLocks noChangeArrowheads="1"/>
            </p:cNvSpPr>
            <p:nvPr/>
          </p:nvSpPr>
          <p:spPr bwMode="auto">
            <a:xfrm>
              <a:off x="6087524" y="3676296"/>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92" name="Freeform 75"/>
            <p:cNvSpPr>
              <a:spLocks noChangeArrowheads="1"/>
            </p:cNvSpPr>
            <p:nvPr/>
          </p:nvSpPr>
          <p:spPr bwMode="auto">
            <a:xfrm>
              <a:off x="6087524" y="3881592"/>
              <a:ext cx="40608" cy="100392"/>
            </a:xfrm>
            <a:custGeom>
              <a:avLst/>
              <a:gdLst>
                <a:gd name="T0" fmla="*/ 157 w 158"/>
                <a:gd name="T1" fmla="*/ 393 h 394"/>
                <a:gd name="T2" fmla="*/ 0 w 158"/>
                <a:gd name="T3" fmla="*/ 393 h 394"/>
                <a:gd name="T4" fmla="*/ 0 w 158"/>
                <a:gd name="T5" fmla="*/ 0 h 394"/>
                <a:gd name="T6" fmla="*/ 157 w 158"/>
                <a:gd name="T7" fmla="*/ 0 h 394"/>
                <a:gd name="T8" fmla="*/ 157 w 158"/>
                <a:gd name="T9" fmla="*/ 393 h 394"/>
              </a:gdLst>
              <a:ahLst/>
              <a:cxnLst>
                <a:cxn ang="0">
                  <a:pos x="T0" y="T1"/>
                </a:cxn>
                <a:cxn ang="0">
                  <a:pos x="T2" y="T3"/>
                </a:cxn>
                <a:cxn ang="0">
                  <a:pos x="T4" y="T5"/>
                </a:cxn>
                <a:cxn ang="0">
                  <a:pos x="T6" y="T7"/>
                </a:cxn>
                <a:cxn ang="0">
                  <a:pos x="T8" y="T9"/>
                </a:cxn>
              </a:cxnLst>
              <a:rect l="0" t="0" r="r" b="b"/>
              <a:pathLst>
                <a:path w="158" h="394">
                  <a:moveTo>
                    <a:pt x="157" y="393"/>
                  </a:moveTo>
                  <a:lnTo>
                    <a:pt x="0" y="393"/>
                  </a:lnTo>
                  <a:lnTo>
                    <a:pt x="0" y="0"/>
                  </a:lnTo>
                  <a:lnTo>
                    <a:pt x="157" y="0"/>
                  </a:lnTo>
                  <a:lnTo>
                    <a:pt x="157" y="39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93" name="Freeform 76"/>
            <p:cNvSpPr>
              <a:spLocks noChangeArrowheads="1"/>
            </p:cNvSpPr>
            <p:nvPr/>
          </p:nvSpPr>
          <p:spPr bwMode="auto">
            <a:xfrm>
              <a:off x="6087524" y="4085760"/>
              <a:ext cx="40608" cy="100392"/>
            </a:xfrm>
            <a:custGeom>
              <a:avLst/>
              <a:gdLst>
                <a:gd name="T0" fmla="*/ 157 w 158"/>
                <a:gd name="T1" fmla="*/ 393 h 394"/>
                <a:gd name="T2" fmla="*/ 0 w 158"/>
                <a:gd name="T3" fmla="*/ 393 h 394"/>
                <a:gd name="T4" fmla="*/ 0 w 158"/>
                <a:gd name="T5" fmla="*/ 0 h 394"/>
                <a:gd name="T6" fmla="*/ 157 w 158"/>
                <a:gd name="T7" fmla="*/ 0 h 394"/>
                <a:gd name="T8" fmla="*/ 157 w 158"/>
                <a:gd name="T9" fmla="*/ 393 h 394"/>
              </a:gdLst>
              <a:ahLst/>
              <a:cxnLst>
                <a:cxn ang="0">
                  <a:pos x="T0" y="T1"/>
                </a:cxn>
                <a:cxn ang="0">
                  <a:pos x="T2" y="T3"/>
                </a:cxn>
                <a:cxn ang="0">
                  <a:pos x="T4" y="T5"/>
                </a:cxn>
                <a:cxn ang="0">
                  <a:pos x="T6" y="T7"/>
                </a:cxn>
                <a:cxn ang="0">
                  <a:pos x="T8" y="T9"/>
                </a:cxn>
              </a:cxnLst>
              <a:rect l="0" t="0" r="r" b="b"/>
              <a:pathLst>
                <a:path w="158" h="394">
                  <a:moveTo>
                    <a:pt x="157" y="393"/>
                  </a:moveTo>
                  <a:lnTo>
                    <a:pt x="0" y="393"/>
                  </a:lnTo>
                  <a:lnTo>
                    <a:pt x="0" y="0"/>
                  </a:lnTo>
                  <a:lnTo>
                    <a:pt x="157" y="0"/>
                  </a:lnTo>
                  <a:lnTo>
                    <a:pt x="157" y="39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94" name="Freeform 77"/>
            <p:cNvSpPr>
              <a:spLocks noChangeArrowheads="1"/>
            </p:cNvSpPr>
            <p:nvPr/>
          </p:nvSpPr>
          <p:spPr bwMode="auto">
            <a:xfrm>
              <a:off x="6530828" y="3133728"/>
              <a:ext cx="180480" cy="1079496"/>
            </a:xfrm>
            <a:custGeom>
              <a:avLst/>
              <a:gdLst>
                <a:gd name="T0" fmla="*/ 704 w 705"/>
                <a:gd name="T1" fmla="*/ 4217 h 4218"/>
                <a:gd name="T2" fmla="*/ 704 w 705"/>
                <a:gd name="T3" fmla="*/ 473 h 4218"/>
                <a:gd name="T4" fmla="*/ 355 w 705"/>
                <a:gd name="T5" fmla="*/ 0 h 4218"/>
                <a:gd name="T6" fmla="*/ 0 w 705"/>
                <a:gd name="T7" fmla="*/ 473 h 4218"/>
                <a:gd name="T8" fmla="*/ 0 w 705"/>
                <a:gd name="T9" fmla="*/ 4217 h 4218"/>
                <a:gd name="T10" fmla="*/ 704 w 705"/>
                <a:gd name="T11" fmla="*/ 4217 h 4218"/>
              </a:gdLst>
              <a:ahLst/>
              <a:cxnLst>
                <a:cxn ang="0">
                  <a:pos x="T0" y="T1"/>
                </a:cxn>
                <a:cxn ang="0">
                  <a:pos x="T2" y="T3"/>
                </a:cxn>
                <a:cxn ang="0">
                  <a:pos x="T4" y="T5"/>
                </a:cxn>
                <a:cxn ang="0">
                  <a:pos x="T6" y="T7"/>
                </a:cxn>
                <a:cxn ang="0">
                  <a:pos x="T8" y="T9"/>
                </a:cxn>
                <a:cxn ang="0">
                  <a:pos x="T10" y="T11"/>
                </a:cxn>
              </a:cxnLst>
              <a:rect l="0" t="0" r="r" b="b"/>
              <a:pathLst>
                <a:path w="705" h="4218">
                  <a:moveTo>
                    <a:pt x="704" y="4217"/>
                  </a:moveTo>
                  <a:lnTo>
                    <a:pt x="704" y="473"/>
                  </a:lnTo>
                  <a:lnTo>
                    <a:pt x="355" y="0"/>
                  </a:lnTo>
                  <a:lnTo>
                    <a:pt x="0" y="473"/>
                  </a:lnTo>
                  <a:lnTo>
                    <a:pt x="0" y="4217"/>
                  </a:lnTo>
                  <a:lnTo>
                    <a:pt x="704" y="4217"/>
                  </a:lnTo>
                </a:path>
              </a:pathLst>
            </a:custGeom>
            <a:solidFill>
              <a:srgbClr val="B0BEC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95" name="Freeform 78"/>
            <p:cNvSpPr>
              <a:spLocks noChangeArrowheads="1"/>
            </p:cNvSpPr>
            <p:nvPr/>
          </p:nvSpPr>
          <p:spPr bwMode="auto">
            <a:xfrm>
              <a:off x="6156332" y="3254424"/>
              <a:ext cx="375624" cy="957672"/>
            </a:xfrm>
            <a:custGeom>
              <a:avLst/>
              <a:gdLst>
                <a:gd name="T0" fmla="*/ 1466 w 1467"/>
                <a:gd name="T1" fmla="*/ 3744 h 3745"/>
                <a:gd name="T2" fmla="*/ 1466 w 1467"/>
                <a:gd name="T3" fmla="*/ 0 h 3745"/>
                <a:gd name="T4" fmla="*/ 0 w 1467"/>
                <a:gd name="T5" fmla="*/ 0 h 3745"/>
                <a:gd name="T6" fmla="*/ 0 w 1467"/>
                <a:gd name="T7" fmla="*/ 3744 h 3745"/>
                <a:gd name="T8" fmla="*/ 1466 w 1467"/>
                <a:gd name="T9" fmla="*/ 3744 h 3745"/>
              </a:gdLst>
              <a:ahLst/>
              <a:cxnLst>
                <a:cxn ang="0">
                  <a:pos x="T0" y="T1"/>
                </a:cxn>
                <a:cxn ang="0">
                  <a:pos x="T2" y="T3"/>
                </a:cxn>
                <a:cxn ang="0">
                  <a:pos x="T4" y="T5"/>
                </a:cxn>
                <a:cxn ang="0">
                  <a:pos x="T6" y="T7"/>
                </a:cxn>
                <a:cxn ang="0">
                  <a:pos x="T8" y="T9"/>
                </a:cxn>
              </a:cxnLst>
              <a:rect l="0" t="0" r="r" b="b"/>
              <a:pathLst>
                <a:path w="1467" h="3745">
                  <a:moveTo>
                    <a:pt x="1466" y="3744"/>
                  </a:moveTo>
                  <a:lnTo>
                    <a:pt x="1466" y="0"/>
                  </a:lnTo>
                  <a:lnTo>
                    <a:pt x="0" y="0"/>
                  </a:lnTo>
                  <a:lnTo>
                    <a:pt x="0" y="3744"/>
                  </a:lnTo>
                  <a:lnTo>
                    <a:pt x="1466" y="3744"/>
                  </a:ln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96" name="Freeform 79"/>
            <p:cNvSpPr>
              <a:spLocks noChangeArrowheads="1"/>
            </p:cNvSpPr>
            <p:nvPr/>
          </p:nvSpPr>
          <p:spPr bwMode="auto">
            <a:xfrm>
              <a:off x="6156332" y="3254424"/>
              <a:ext cx="375624" cy="957672"/>
            </a:xfrm>
            <a:custGeom>
              <a:avLst/>
              <a:gdLst>
                <a:gd name="T0" fmla="*/ 1466 w 1467"/>
                <a:gd name="T1" fmla="*/ 0 h 3745"/>
                <a:gd name="T2" fmla="*/ 0 w 1467"/>
                <a:gd name="T3" fmla="*/ 0 h 3745"/>
                <a:gd name="T4" fmla="*/ 0 w 1467"/>
                <a:gd name="T5" fmla="*/ 3744 h 3745"/>
                <a:gd name="T6" fmla="*/ 1466 w 1467"/>
                <a:gd name="T7" fmla="*/ 0 h 3745"/>
              </a:gdLst>
              <a:ahLst/>
              <a:cxnLst>
                <a:cxn ang="0">
                  <a:pos x="T0" y="T1"/>
                </a:cxn>
                <a:cxn ang="0">
                  <a:pos x="T2" y="T3"/>
                </a:cxn>
                <a:cxn ang="0">
                  <a:pos x="T4" y="T5"/>
                </a:cxn>
                <a:cxn ang="0">
                  <a:pos x="T6" y="T7"/>
                </a:cxn>
              </a:cxnLst>
              <a:rect l="0" t="0" r="r" b="b"/>
              <a:pathLst>
                <a:path w="1467" h="3745">
                  <a:moveTo>
                    <a:pt x="1466" y="0"/>
                  </a:moveTo>
                  <a:lnTo>
                    <a:pt x="0" y="0"/>
                  </a:lnTo>
                  <a:lnTo>
                    <a:pt x="0" y="3744"/>
                  </a:lnTo>
                  <a:lnTo>
                    <a:pt x="1466" y="0"/>
                  </a:lnTo>
                </a:path>
              </a:pathLst>
            </a:custGeom>
            <a:solidFill>
              <a:srgbClr val="BBCAD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97" name="Freeform 80"/>
            <p:cNvSpPr>
              <a:spLocks noChangeArrowheads="1"/>
            </p:cNvSpPr>
            <p:nvPr/>
          </p:nvSpPr>
          <p:spPr bwMode="auto">
            <a:xfrm>
              <a:off x="6156332" y="3133728"/>
              <a:ext cx="465864" cy="120696"/>
            </a:xfrm>
            <a:custGeom>
              <a:avLst/>
              <a:gdLst>
                <a:gd name="T0" fmla="*/ 1821 w 1822"/>
                <a:gd name="T1" fmla="*/ 0 h 474"/>
                <a:gd name="T2" fmla="*/ 355 w 1822"/>
                <a:gd name="T3" fmla="*/ 0 h 474"/>
                <a:gd name="T4" fmla="*/ 0 w 1822"/>
                <a:gd name="T5" fmla="*/ 473 h 474"/>
                <a:gd name="T6" fmla="*/ 1466 w 1822"/>
                <a:gd name="T7" fmla="*/ 473 h 474"/>
                <a:gd name="T8" fmla="*/ 1821 w 1822"/>
                <a:gd name="T9" fmla="*/ 0 h 474"/>
              </a:gdLst>
              <a:ahLst/>
              <a:cxnLst>
                <a:cxn ang="0">
                  <a:pos x="T0" y="T1"/>
                </a:cxn>
                <a:cxn ang="0">
                  <a:pos x="T2" y="T3"/>
                </a:cxn>
                <a:cxn ang="0">
                  <a:pos x="T4" y="T5"/>
                </a:cxn>
                <a:cxn ang="0">
                  <a:pos x="T6" y="T7"/>
                </a:cxn>
                <a:cxn ang="0">
                  <a:pos x="T8" y="T9"/>
                </a:cxn>
              </a:cxnLst>
              <a:rect l="0" t="0" r="r" b="b"/>
              <a:pathLst>
                <a:path w="1822" h="474">
                  <a:moveTo>
                    <a:pt x="1821" y="0"/>
                  </a:moveTo>
                  <a:lnTo>
                    <a:pt x="355" y="0"/>
                  </a:lnTo>
                  <a:lnTo>
                    <a:pt x="0" y="473"/>
                  </a:lnTo>
                  <a:lnTo>
                    <a:pt x="1466" y="473"/>
                  </a:lnTo>
                  <a:lnTo>
                    <a:pt x="1821" y="0"/>
                  </a:lnTo>
                </a:path>
              </a:pathLst>
            </a:custGeom>
            <a:solidFill>
              <a:srgbClr val="889EA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98" name="Freeform 81"/>
            <p:cNvSpPr>
              <a:spLocks noChangeArrowheads="1"/>
            </p:cNvSpPr>
            <p:nvPr/>
          </p:nvSpPr>
          <p:spPr bwMode="auto">
            <a:xfrm>
              <a:off x="6589484" y="3256680"/>
              <a:ext cx="68808" cy="100392"/>
            </a:xfrm>
            <a:custGeom>
              <a:avLst/>
              <a:gdLst>
                <a:gd name="T0" fmla="*/ 266 w 267"/>
                <a:gd name="T1" fmla="*/ 393 h 394"/>
                <a:gd name="T2" fmla="*/ 0 w 267"/>
                <a:gd name="T3" fmla="*/ 393 h 394"/>
                <a:gd name="T4" fmla="*/ 0 w 267"/>
                <a:gd name="T5" fmla="*/ 0 h 394"/>
                <a:gd name="T6" fmla="*/ 266 w 267"/>
                <a:gd name="T7" fmla="*/ 0 h 394"/>
                <a:gd name="T8" fmla="*/ 266 w 267"/>
                <a:gd name="T9" fmla="*/ 393 h 394"/>
              </a:gdLst>
              <a:ahLst/>
              <a:cxnLst>
                <a:cxn ang="0">
                  <a:pos x="T0" y="T1"/>
                </a:cxn>
                <a:cxn ang="0">
                  <a:pos x="T2" y="T3"/>
                </a:cxn>
                <a:cxn ang="0">
                  <a:pos x="T4" y="T5"/>
                </a:cxn>
                <a:cxn ang="0">
                  <a:pos x="T6" y="T7"/>
                </a:cxn>
                <a:cxn ang="0">
                  <a:pos x="T8" y="T9"/>
                </a:cxn>
              </a:cxnLst>
              <a:rect l="0" t="0" r="r" b="b"/>
              <a:pathLst>
                <a:path w="267" h="394">
                  <a:moveTo>
                    <a:pt x="266" y="393"/>
                  </a:moveTo>
                  <a:lnTo>
                    <a:pt x="0" y="393"/>
                  </a:lnTo>
                  <a:lnTo>
                    <a:pt x="0" y="0"/>
                  </a:lnTo>
                  <a:lnTo>
                    <a:pt x="266" y="0"/>
                  </a:lnTo>
                  <a:lnTo>
                    <a:pt x="266" y="39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99" name="Freeform 82"/>
            <p:cNvSpPr>
              <a:spLocks noChangeArrowheads="1"/>
            </p:cNvSpPr>
            <p:nvPr/>
          </p:nvSpPr>
          <p:spPr bwMode="auto">
            <a:xfrm>
              <a:off x="6589484" y="3415728"/>
              <a:ext cx="68808" cy="101520"/>
            </a:xfrm>
            <a:custGeom>
              <a:avLst/>
              <a:gdLst>
                <a:gd name="T0" fmla="*/ 266 w 267"/>
                <a:gd name="T1" fmla="*/ 394 h 395"/>
                <a:gd name="T2" fmla="*/ 0 w 267"/>
                <a:gd name="T3" fmla="*/ 394 h 395"/>
                <a:gd name="T4" fmla="*/ 0 w 267"/>
                <a:gd name="T5" fmla="*/ 0 h 395"/>
                <a:gd name="T6" fmla="*/ 266 w 267"/>
                <a:gd name="T7" fmla="*/ 0 h 395"/>
                <a:gd name="T8" fmla="*/ 266 w 267"/>
                <a:gd name="T9" fmla="*/ 394 h 395"/>
              </a:gdLst>
              <a:ahLst/>
              <a:cxnLst>
                <a:cxn ang="0">
                  <a:pos x="T0" y="T1"/>
                </a:cxn>
                <a:cxn ang="0">
                  <a:pos x="T2" y="T3"/>
                </a:cxn>
                <a:cxn ang="0">
                  <a:pos x="T4" y="T5"/>
                </a:cxn>
                <a:cxn ang="0">
                  <a:pos x="T6" y="T7"/>
                </a:cxn>
                <a:cxn ang="0">
                  <a:pos x="T8" y="T9"/>
                </a:cxn>
              </a:cxnLst>
              <a:rect l="0" t="0" r="r" b="b"/>
              <a:pathLst>
                <a:path w="267" h="395">
                  <a:moveTo>
                    <a:pt x="266" y="394"/>
                  </a:moveTo>
                  <a:lnTo>
                    <a:pt x="0" y="394"/>
                  </a:lnTo>
                  <a:lnTo>
                    <a:pt x="0" y="0"/>
                  </a:lnTo>
                  <a:lnTo>
                    <a:pt x="266" y="0"/>
                  </a:lnTo>
                  <a:lnTo>
                    <a:pt x="266"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00" name="Freeform 83"/>
            <p:cNvSpPr>
              <a:spLocks noChangeArrowheads="1"/>
            </p:cNvSpPr>
            <p:nvPr/>
          </p:nvSpPr>
          <p:spPr bwMode="auto">
            <a:xfrm>
              <a:off x="6589484" y="3573648"/>
              <a:ext cx="68808" cy="101520"/>
            </a:xfrm>
            <a:custGeom>
              <a:avLst/>
              <a:gdLst>
                <a:gd name="T0" fmla="*/ 266 w 267"/>
                <a:gd name="T1" fmla="*/ 394 h 395"/>
                <a:gd name="T2" fmla="*/ 0 w 267"/>
                <a:gd name="T3" fmla="*/ 394 h 395"/>
                <a:gd name="T4" fmla="*/ 0 w 267"/>
                <a:gd name="T5" fmla="*/ 0 h 395"/>
                <a:gd name="T6" fmla="*/ 266 w 267"/>
                <a:gd name="T7" fmla="*/ 0 h 395"/>
                <a:gd name="T8" fmla="*/ 266 w 267"/>
                <a:gd name="T9" fmla="*/ 394 h 395"/>
              </a:gdLst>
              <a:ahLst/>
              <a:cxnLst>
                <a:cxn ang="0">
                  <a:pos x="T0" y="T1"/>
                </a:cxn>
                <a:cxn ang="0">
                  <a:pos x="T2" y="T3"/>
                </a:cxn>
                <a:cxn ang="0">
                  <a:pos x="T4" y="T5"/>
                </a:cxn>
                <a:cxn ang="0">
                  <a:pos x="T6" y="T7"/>
                </a:cxn>
                <a:cxn ang="0">
                  <a:pos x="T8" y="T9"/>
                </a:cxn>
              </a:cxnLst>
              <a:rect l="0" t="0" r="r" b="b"/>
              <a:pathLst>
                <a:path w="267" h="395">
                  <a:moveTo>
                    <a:pt x="266" y="394"/>
                  </a:moveTo>
                  <a:lnTo>
                    <a:pt x="0" y="394"/>
                  </a:lnTo>
                  <a:lnTo>
                    <a:pt x="0" y="0"/>
                  </a:lnTo>
                  <a:lnTo>
                    <a:pt x="266" y="0"/>
                  </a:lnTo>
                  <a:lnTo>
                    <a:pt x="266"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01" name="Freeform 84"/>
            <p:cNvSpPr>
              <a:spLocks noChangeArrowheads="1"/>
            </p:cNvSpPr>
            <p:nvPr/>
          </p:nvSpPr>
          <p:spPr bwMode="auto">
            <a:xfrm>
              <a:off x="6589484" y="3732696"/>
              <a:ext cx="68808" cy="101520"/>
            </a:xfrm>
            <a:custGeom>
              <a:avLst/>
              <a:gdLst>
                <a:gd name="T0" fmla="*/ 266 w 267"/>
                <a:gd name="T1" fmla="*/ 394 h 395"/>
                <a:gd name="T2" fmla="*/ 0 w 267"/>
                <a:gd name="T3" fmla="*/ 394 h 395"/>
                <a:gd name="T4" fmla="*/ 0 w 267"/>
                <a:gd name="T5" fmla="*/ 0 h 395"/>
                <a:gd name="T6" fmla="*/ 266 w 267"/>
                <a:gd name="T7" fmla="*/ 0 h 395"/>
                <a:gd name="T8" fmla="*/ 266 w 267"/>
                <a:gd name="T9" fmla="*/ 394 h 395"/>
              </a:gdLst>
              <a:ahLst/>
              <a:cxnLst>
                <a:cxn ang="0">
                  <a:pos x="T0" y="T1"/>
                </a:cxn>
                <a:cxn ang="0">
                  <a:pos x="T2" y="T3"/>
                </a:cxn>
                <a:cxn ang="0">
                  <a:pos x="T4" y="T5"/>
                </a:cxn>
                <a:cxn ang="0">
                  <a:pos x="T6" y="T7"/>
                </a:cxn>
                <a:cxn ang="0">
                  <a:pos x="T8" y="T9"/>
                </a:cxn>
              </a:cxnLst>
              <a:rect l="0" t="0" r="r" b="b"/>
              <a:pathLst>
                <a:path w="267" h="395">
                  <a:moveTo>
                    <a:pt x="266" y="394"/>
                  </a:moveTo>
                  <a:lnTo>
                    <a:pt x="0" y="394"/>
                  </a:lnTo>
                  <a:lnTo>
                    <a:pt x="0" y="0"/>
                  </a:lnTo>
                  <a:lnTo>
                    <a:pt x="266" y="0"/>
                  </a:lnTo>
                  <a:lnTo>
                    <a:pt x="266"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02" name="Freeform 85"/>
            <p:cNvSpPr>
              <a:spLocks noChangeArrowheads="1"/>
            </p:cNvSpPr>
            <p:nvPr/>
          </p:nvSpPr>
          <p:spPr bwMode="auto">
            <a:xfrm>
              <a:off x="6589484" y="3891744"/>
              <a:ext cx="68808" cy="101520"/>
            </a:xfrm>
            <a:custGeom>
              <a:avLst/>
              <a:gdLst>
                <a:gd name="T0" fmla="*/ 266 w 267"/>
                <a:gd name="T1" fmla="*/ 394 h 395"/>
                <a:gd name="T2" fmla="*/ 0 w 267"/>
                <a:gd name="T3" fmla="*/ 394 h 395"/>
                <a:gd name="T4" fmla="*/ 0 w 267"/>
                <a:gd name="T5" fmla="*/ 0 h 395"/>
                <a:gd name="T6" fmla="*/ 266 w 267"/>
                <a:gd name="T7" fmla="*/ 0 h 395"/>
                <a:gd name="T8" fmla="*/ 266 w 267"/>
                <a:gd name="T9" fmla="*/ 394 h 395"/>
              </a:gdLst>
              <a:ahLst/>
              <a:cxnLst>
                <a:cxn ang="0">
                  <a:pos x="T0" y="T1"/>
                </a:cxn>
                <a:cxn ang="0">
                  <a:pos x="T2" y="T3"/>
                </a:cxn>
                <a:cxn ang="0">
                  <a:pos x="T4" y="T5"/>
                </a:cxn>
                <a:cxn ang="0">
                  <a:pos x="T6" y="T7"/>
                </a:cxn>
                <a:cxn ang="0">
                  <a:pos x="T8" y="T9"/>
                </a:cxn>
              </a:cxnLst>
              <a:rect l="0" t="0" r="r" b="b"/>
              <a:pathLst>
                <a:path w="267" h="395">
                  <a:moveTo>
                    <a:pt x="266" y="394"/>
                  </a:moveTo>
                  <a:lnTo>
                    <a:pt x="0" y="394"/>
                  </a:lnTo>
                  <a:lnTo>
                    <a:pt x="0" y="0"/>
                  </a:lnTo>
                  <a:lnTo>
                    <a:pt x="266" y="0"/>
                  </a:lnTo>
                  <a:lnTo>
                    <a:pt x="266"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03" name="Freeform 86"/>
            <p:cNvSpPr>
              <a:spLocks noChangeArrowheads="1"/>
            </p:cNvSpPr>
            <p:nvPr/>
          </p:nvSpPr>
          <p:spPr bwMode="auto">
            <a:xfrm>
              <a:off x="6589484" y="4050792"/>
              <a:ext cx="68808" cy="100392"/>
            </a:xfrm>
            <a:custGeom>
              <a:avLst/>
              <a:gdLst>
                <a:gd name="T0" fmla="*/ 266 w 267"/>
                <a:gd name="T1" fmla="*/ 393 h 394"/>
                <a:gd name="T2" fmla="*/ 0 w 267"/>
                <a:gd name="T3" fmla="*/ 393 h 394"/>
                <a:gd name="T4" fmla="*/ 0 w 267"/>
                <a:gd name="T5" fmla="*/ 0 h 394"/>
                <a:gd name="T6" fmla="*/ 266 w 267"/>
                <a:gd name="T7" fmla="*/ 0 h 394"/>
                <a:gd name="T8" fmla="*/ 266 w 267"/>
                <a:gd name="T9" fmla="*/ 393 h 394"/>
              </a:gdLst>
              <a:ahLst/>
              <a:cxnLst>
                <a:cxn ang="0">
                  <a:pos x="T0" y="T1"/>
                </a:cxn>
                <a:cxn ang="0">
                  <a:pos x="T2" y="T3"/>
                </a:cxn>
                <a:cxn ang="0">
                  <a:pos x="T4" y="T5"/>
                </a:cxn>
                <a:cxn ang="0">
                  <a:pos x="T6" y="T7"/>
                </a:cxn>
                <a:cxn ang="0">
                  <a:pos x="T8" y="T9"/>
                </a:cxn>
              </a:cxnLst>
              <a:rect l="0" t="0" r="r" b="b"/>
              <a:pathLst>
                <a:path w="267" h="394">
                  <a:moveTo>
                    <a:pt x="266" y="393"/>
                  </a:moveTo>
                  <a:lnTo>
                    <a:pt x="0" y="393"/>
                  </a:lnTo>
                  <a:lnTo>
                    <a:pt x="0" y="0"/>
                  </a:lnTo>
                  <a:lnTo>
                    <a:pt x="266" y="0"/>
                  </a:lnTo>
                  <a:lnTo>
                    <a:pt x="266" y="39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04" name="Freeform 87"/>
            <p:cNvSpPr>
              <a:spLocks noChangeArrowheads="1"/>
            </p:cNvSpPr>
            <p:nvPr/>
          </p:nvSpPr>
          <p:spPr bwMode="auto">
            <a:xfrm>
              <a:off x="4665116" y="2943096"/>
              <a:ext cx="398184" cy="121824"/>
            </a:xfrm>
            <a:custGeom>
              <a:avLst/>
              <a:gdLst>
                <a:gd name="T0" fmla="*/ 1555 w 1556"/>
                <a:gd name="T1" fmla="*/ 0 h 475"/>
                <a:gd name="T2" fmla="*/ 355 w 1556"/>
                <a:gd name="T3" fmla="*/ 0 h 475"/>
                <a:gd name="T4" fmla="*/ 0 w 1556"/>
                <a:gd name="T5" fmla="*/ 474 h 475"/>
                <a:gd name="T6" fmla="*/ 1200 w 1556"/>
                <a:gd name="T7" fmla="*/ 474 h 475"/>
                <a:gd name="T8" fmla="*/ 1555 w 1556"/>
                <a:gd name="T9" fmla="*/ 0 h 475"/>
              </a:gdLst>
              <a:ahLst/>
              <a:cxnLst>
                <a:cxn ang="0">
                  <a:pos x="T0" y="T1"/>
                </a:cxn>
                <a:cxn ang="0">
                  <a:pos x="T2" y="T3"/>
                </a:cxn>
                <a:cxn ang="0">
                  <a:pos x="T4" y="T5"/>
                </a:cxn>
                <a:cxn ang="0">
                  <a:pos x="T6" y="T7"/>
                </a:cxn>
                <a:cxn ang="0">
                  <a:pos x="T8" y="T9"/>
                </a:cxn>
              </a:cxnLst>
              <a:rect l="0" t="0" r="r" b="b"/>
              <a:pathLst>
                <a:path w="1556" h="475">
                  <a:moveTo>
                    <a:pt x="1555" y="0"/>
                  </a:moveTo>
                  <a:lnTo>
                    <a:pt x="355" y="0"/>
                  </a:lnTo>
                  <a:lnTo>
                    <a:pt x="0" y="474"/>
                  </a:lnTo>
                  <a:lnTo>
                    <a:pt x="1200" y="474"/>
                  </a:lnTo>
                  <a:lnTo>
                    <a:pt x="1555" y="0"/>
                  </a:lnTo>
                </a:path>
              </a:pathLst>
            </a:custGeom>
            <a:solidFill>
              <a:srgbClr val="889EA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05" name="Freeform 88"/>
            <p:cNvSpPr>
              <a:spLocks noChangeArrowheads="1"/>
            </p:cNvSpPr>
            <p:nvPr/>
          </p:nvSpPr>
          <p:spPr bwMode="auto">
            <a:xfrm>
              <a:off x="4665116" y="3064920"/>
              <a:ext cx="306816" cy="1148304"/>
            </a:xfrm>
            <a:custGeom>
              <a:avLst/>
              <a:gdLst>
                <a:gd name="T0" fmla="*/ 1200 w 1201"/>
                <a:gd name="T1" fmla="*/ 4489 h 4490"/>
                <a:gd name="T2" fmla="*/ 1200 w 1201"/>
                <a:gd name="T3" fmla="*/ 0 h 4490"/>
                <a:gd name="T4" fmla="*/ 0 w 1201"/>
                <a:gd name="T5" fmla="*/ 0 h 4490"/>
                <a:gd name="T6" fmla="*/ 0 w 1201"/>
                <a:gd name="T7" fmla="*/ 4489 h 4490"/>
                <a:gd name="T8" fmla="*/ 1200 w 1201"/>
                <a:gd name="T9" fmla="*/ 4489 h 4490"/>
              </a:gdLst>
              <a:ahLst/>
              <a:cxnLst>
                <a:cxn ang="0">
                  <a:pos x="T0" y="T1"/>
                </a:cxn>
                <a:cxn ang="0">
                  <a:pos x="T2" y="T3"/>
                </a:cxn>
                <a:cxn ang="0">
                  <a:pos x="T4" y="T5"/>
                </a:cxn>
                <a:cxn ang="0">
                  <a:pos x="T6" y="T7"/>
                </a:cxn>
                <a:cxn ang="0">
                  <a:pos x="T8" y="T9"/>
                </a:cxn>
              </a:cxnLst>
              <a:rect l="0" t="0" r="r" b="b"/>
              <a:pathLst>
                <a:path w="1201" h="4490">
                  <a:moveTo>
                    <a:pt x="1200" y="4489"/>
                  </a:moveTo>
                  <a:lnTo>
                    <a:pt x="1200" y="0"/>
                  </a:lnTo>
                  <a:lnTo>
                    <a:pt x="0" y="0"/>
                  </a:lnTo>
                  <a:lnTo>
                    <a:pt x="0" y="4489"/>
                  </a:lnTo>
                  <a:lnTo>
                    <a:pt x="1200" y="4489"/>
                  </a:ln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06" name="Freeform 89"/>
            <p:cNvSpPr>
              <a:spLocks noChangeArrowheads="1"/>
            </p:cNvSpPr>
            <p:nvPr/>
          </p:nvSpPr>
          <p:spPr bwMode="auto">
            <a:xfrm>
              <a:off x="4665116" y="3064920"/>
              <a:ext cx="306816" cy="1148304"/>
            </a:xfrm>
            <a:custGeom>
              <a:avLst/>
              <a:gdLst>
                <a:gd name="T0" fmla="*/ 1200 w 1201"/>
                <a:gd name="T1" fmla="*/ 0 h 4490"/>
                <a:gd name="T2" fmla="*/ 0 w 1201"/>
                <a:gd name="T3" fmla="*/ 0 h 4490"/>
                <a:gd name="T4" fmla="*/ 0 w 1201"/>
                <a:gd name="T5" fmla="*/ 4489 h 4490"/>
                <a:gd name="T6" fmla="*/ 1200 w 1201"/>
                <a:gd name="T7" fmla="*/ 0 h 4490"/>
              </a:gdLst>
              <a:ahLst/>
              <a:cxnLst>
                <a:cxn ang="0">
                  <a:pos x="T0" y="T1"/>
                </a:cxn>
                <a:cxn ang="0">
                  <a:pos x="T2" y="T3"/>
                </a:cxn>
                <a:cxn ang="0">
                  <a:pos x="T4" y="T5"/>
                </a:cxn>
                <a:cxn ang="0">
                  <a:pos x="T6" y="T7"/>
                </a:cxn>
              </a:cxnLst>
              <a:rect l="0" t="0" r="r" b="b"/>
              <a:pathLst>
                <a:path w="1201" h="4490">
                  <a:moveTo>
                    <a:pt x="1200" y="0"/>
                  </a:moveTo>
                  <a:lnTo>
                    <a:pt x="0" y="0"/>
                  </a:lnTo>
                  <a:lnTo>
                    <a:pt x="0" y="4489"/>
                  </a:lnTo>
                  <a:lnTo>
                    <a:pt x="1200" y="0"/>
                  </a:lnTo>
                </a:path>
              </a:pathLst>
            </a:custGeom>
            <a:solidFill>
              <a:srgbClr val="BBCAD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07" name="Freeform 90"/>
            <p:cNvSpPr>
              <a:spLocks noChangeArrowheads="1"/>
            </p:cNvSpPr>
            <p:nvPr/>
          </p:nvSpPr>
          <p:spPr bwMode="auto">
            <a:xfrm>
              <a:off x="4971932" y="2943096"/>
              <a:ext cx="179352" cy="1270128"/>
            </a:xfrm>
            <a:custGeom>
              <a:avLst/>
              <a:gdLst>
                <a:gd name="T0" fmla="*/ 701 w 702"/>
                <a:gd name="T1" fmla="*/ 4963 h 4964"/>
                <a:gd name="T2" fmla="*/ 701 w 702"/>
                <a:gd name="T3" fmla="*/ 474 h 4964"/>
                <a:gd name="T4" fmla="*/ 355 w 702"/>
                <a:gd name="T5" fmla="*/ 0 h 4964"/>
                <a:gd name="T6" fmla="*/ 0 w 702"/>
                <a:gd name="T7" fmla="*/ 474 h 4964"/>
                <a:gd name="T8" fmla="*/ 0 w 702"/>
                <a:gd name="T9" fmla="*/ 4963 h 4964"/>
                <a:gd name="T10" fmla="*/ 701 w 702"/>
                <a:gd name="T11" fmla="*/ 4963 h 4964"/>
              </a:gdLst>
              <a:ahLst/>
              <a:cxnLst>
                <a:cxn ang="0">
                  <a:pos x="T0" y="T1"/>
                </a:cxn>
                <a:cxn ang="0">
                  <a:pos x="T2" y="T3"/>
                </a:cxn>
                <a:cxn ang="0">
                  <a:pos x="T4" y="T5"/>
                </a:cxn>
                <a:cxn ang="0">
                  <a:pos x="T6" y="T7"/>
                </a:cxn>
                <a:cxn ang="0">
                  <a:pos x="T8" y="T9"/>
                </a:cxn>
                <a:cxn ang="0">
                  <a:pos x="T10" y="T11"/>
                </a:cxn>
              </a:cxnLst>
              <a:rect l="0" t="0" r="r" b="b"/>
              <a:pathLst>
                <a:path w="702" h="4964">
                  <a:moveTo>
                    <a:pt x="701" y="4963"/>
                  </a:moveTo>
                  <a:lnTo>
                    <a:pt x="701" y="474"/>
                  </a:lnTo>
                  <a:lnTo>
                    <a:pt x="355" y="0"/>
                  </a:lnTo>
                  <a:lnTo>
                    <a:pt x="0" y="474"/>
                  </a:lnTo>
                  <a:lnTo>
                    <a:pt x="0" y="4963"/>
                  </a:lnTo>
                  <a:lnTo>
                    <a:pt x="701" y="4963"/>
                  </a:lnTo>
                </a:path>
              </a:pathLst>
            </a:custGeom>
            <a:solidFill>
              <a:srgbClr val="B0BEC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08" name="Freeform 91"/>
            <p:cNvSpPr>
              <a:spLocks noChangeArrowheads="1"/>
            </p:cNvSpPr>
            <p:nvPr/>
          </p:nvSpPr>
          <p:spPr bwMode="auto">
            <a:xfrm>
              <a:off x="5046380" y="3061536"/>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09" name="Freeform 92"/>
            <p:cNvSpPr>
              <a:spLocks noChangeArrowheads="1"/>
            </p:cNvSpPr>
            <p:nvPr/>
          </p:nvSpPr>
          <p:spPr bwMode="auto">
            <a:xfrm>
              <a:off x="5046380" y="3266832"/>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10" name="Freeform 93"/>
            <p:cNvSpPr>
              <a:spLocks noChangeArrowheads="1"/>
            </p:cNvSpPr>
            <p:nvPr/>
          </p:nvSpPr>
          <p:spPr bwMode="auto">
            <a:xfrm>
              <a:off x="5046380" y="3472128"/>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11" name="Freeform 94"/>
            <p:cNvSpPr>
              <a:spLocks noChangeArrowheads="1"/>
            </p:cNvSpPr>
            <p:nvPr/>
          </p:nvSpPr>
          <p:spPr bwMode="auto">
            <a:xfrm>
              <a:off x="5046380" y="3676296"/>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12" name="Freeform 95"/>
            <p:cNvSpPr>
              <a:spLocks noChangeArrowheads="1"/>
            </p:cNvSpPr>
            <p:nvPr/>
          </p:nvSpPr>
          <p:spPr bwMode="auto">
            <a:xfrm>
              <a:off x="5046380" y="3881592"/>
              <a:ext cx="40608" cy="100392"/>
            </a:xfrm>
            <a:custGeom>
              <a:avLst/>
              <a:gdLst>
                <a:gd name="T0" fmla="*/ 157 w 158"/>
                <a:gd name="T1" fmla="*/ 393 h 394"/>
                <a:gd name="T2" fmla="*/ 0 w 158"/>
                <a:gd name="T3" fmla="*/ 393 h 394"/>
                <a:gd name="T4" fmla="*/ 0 w 158"/>
                <a:gd name="T5" fmla="*/ 0 h 394"/>
                <a:gd name="T6" fmla="*/ 157 w 158"/>
                <a:gd name="T7" fmla="*/ 0 h 394"/>
                <a:gd name="T8" fmla="*/ 157 w 158"/>
                <a:gd name="T9" fmla="*/ 393 h 394"/>
              </a:gdLst>
              <a:ahLst/>
              <a:cxnLst>
                <a:cxn ang="0">
                  <a:pos x="T0" y="T1"/>
                </a:cxn>
                <a:cxn ang="0">
                  <a:pos x="T2" y="T3"/>
                </a:cxn>
                <a:cxn ang="0">
                  <a:pos x="T4" y="T5"/>
                </a:cxn>
                <a:cxn ang="0">
                  <a:pos x="T6" y="T7"/>
                </a:cxn>
                <a:cxn ang="0">
                  <a:pos x="T8" y="T9"/>
                </a:cxn>
              </a:cxnLst>
              <a:rect l="0" t="0" r="r" b="b"/>
              <a:pathLst>
                <a:path w="158" h="394">
                  <a:moveTo>
                    <a:pt x="157" y="393"/>
                  </a:moveTo>
                  <a:lnTo>
                    <a:pt x="0" y="393"/>
                  </a:lnTo>
                  <a:lnTo>
                    <a:pt x="0" y="0"/>
                  </a:lnTo>
                  <a:lnTo>
                    <a:pt x="157" y="0"/>
                  </a:lnTo>
                  <a:lnTo>
                    <a:pt x="157" y="39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13" name="Freeform 96"/>
            <p:cNvSpPr>
              <a:spLocks noChangeArrowheads="1"/>
            </p:cNvSpPr>
            <p:nvPr/>
          </p:nvSpPr>
          <p:spPr bwMode="auto">
            <a:xfrm>
              <a:off x="5046380" y="4085760"/>
              <a:ext cx="40608" cy="100392"/>
            </a:xfrm>
            <a:custGeom>
              <a:avLst/>
              <a:gdLst>
                <a:gd name="T0" fmla="*/ 157 w 158"/>
                <a:gd name="T1" fmla="*/ 393 h 394"/>
                <a:gd name="T2" fmla="*/ 0 w 158"/>
                <a:gd name="T3" fmla="*/ 393 h 394"/>
                <a:gd name="T4" fmla="*/ 0 w 158"/>
                <a:gd name="T5" fmla="*/ 0 h 394"/>
                <a:gd name="T6" fmla="*/ 157 w 158"/>
                <a:gd name="T7" fmla="*/ 0 h 394"/>
                <a:gd name="T8" fmla="*/ 157 w 158"/>
                <a:gd name="T9" fmla="*/ 393 h 394"/>
              </a:gdLst>
              <a:ahLst/>
              <a:cxnLst>
                <a:cxn ang="0">
                  <a:pos x="T0" y="T1"/>
                </a:cxn>
                <a:cxn ang="0">
                  <a:pos x="T2" y="T3"/>
                </a:cxn>
                <a:cxn ang="0">
                  <a:pos x="T4" y="T5"/>
                </a:cxn>
                <a:cxn ang="0">
                  <a:pos x="T6" y="T7"/>
                </a:cxn>
                <a:cxn ang="0">
                  <a:pos x="T8" y="T9"/>
                </a:cxn>
              </a:cxnLst>
              <a:rect l="0" t="0" r="r" b="b"/>
              <a:pathLst>
                <a:path w="158" h="394">
                  <a:moveTo>
                    <a:pt x="157" y="393"/>
                  </a:moveTo>
                  <a:lnTo>
                    <a:pt x="0" y="393"/>
                  </a:lnTo>
                  <a:lnTo>
                    <a:pt x="0" y="0"/>
                  </a:lnTo>
                  <a:lnTo>
                    <a:pt x="157" y="0"/>
                  </a:lnTo>
                  <a:lnTo>
                    <a:pt x="157" y="39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14" name="Freeform 97"/>
            <p:cNvSpPr>
              <a:spLocks noChangeArrowheads="1"/>
            </p:cNvSpPr>
            <p:nvPr/>
          </p:nvSpPr>
          <p:spPr bwMode="auto">
            <a:xfrm>
              <a:off x="4506068" y="3281496"/>
              <a:ext cx="221088" cy="931728"/>
            </a:xfrm>
            <a:custGeom>
              <a:avLst/>
              <a:gdLst>
                <a:gd name="T0" fmla="*/ 864 w 865"/>
                <a:gd name="T1" fmla="*/ 3641 h 3642"/>
                <a:gd name="T2" fmla="*/ 864 w 865"/>
                <a:gd name="T3" fmla="*/ 80 h 3642"/>
                <a:gd name="T4" fmla="*/ 650 w 865"/>
                <a:gd name="T5" fmla="*/ 0 h 3642"/>
                <a:gd name="T6" fmla="*/ 0 w 865"/>
                <a:gd name="T7" fmla="*/ 80 h 3642"/>
                <a:gd name="T8" fmla="*/ 0 w 865"/>
                <a:gd name="T9" fmla="*/ 3641 h 3642"/>
                <a:gd name="T10" fmla="*/ 864 w 865"/>
                <a:gd name="T11" fmla="*/ 3641 h 3642"/>
              </a:gdLst>
              <a:ahLst/>
              <a:cxnLst>
                <a:cxn ang="0">
                  <a:pos x="T0" y="T1"/>
                </a:cxn>
                <a:cxn ang="0">
                  <a:pos x="T2" y="T3"/>
                </a:cxn>
                <a:cxn ang="0">
                  <a:pos x="T4" y="T5"/>
                </a:cxn>
                <a:cxn ang="0">
                  <a:pos x="T6" y="T7"/>
                </a:cxn>
                <a:cxn ang="0">
                  <a:pos x="T8" y="T9"/>
                </a:cxn>
                <a:cxn ang="0">
                  <a:pos x="T10" y="T11"/>
                </a:cxn>
              </a:cxnLst>
              <a:rect l="0" t="0" r="r" b="b"/>
              <a:pathLst>
                <a:path w="865" h="3642">
                  <a:moveTo>
                    <a:pt x="864" y="3641"/>
                  </a:moveTo>
                  <a:lnTo>
                    <a:pt x="864" y="80"/>
                  </a:lnTo>
                  <a:lnTo>
                    <a:pt x="650" y="0"/>
                  </a:lnTo>
                  <a:lnTo>
                    <a:pt x="0" y="80"/>
                  </a:lnTo>
                  <a:lnTo>
                    <a:pt x="0" y="3641"/>
                  </a:lnTo>
                  <a:lnTo>
                    <a:pt x="864" y="3641"/>
                  </a:ln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15" name="Freeform 98"/>
            <p:cNvSpPr>
              <a:spLocks noChangeArrowheads="1"/>
            </p:cNvSpPr>
            <p:nvPr/>
          </p:nvSpPr>
          <p:spPr bwMode="auto">
            <a:xfrm>
              <a:off x="4506068" y="3281496"/>
              <a:ext cx="221088" cy="931728"/>
            </a:xfrm>
            <a:custGeom>
              <a:avLst/>
              <a:gdLst>
                <a:gd name="T0" fmla="*/ 864 w 865"/>
                <a:gd name="T1" fmla="*/ 80 h 3642"/>
                <a:gd name="T2" fmla="*/ 650 w 865"/>
                <a:gd name="T3" fmla="*/ 0 h 3642"/>
                <a:gd name="T4" fmla="*/ 0 w 865"/>
                <a:gd name="T5" fmla="*/ 80 h 3642"/>
                <a:gd name="T6" fmla="*/ 0 w 865"/>
                <a:gd name="T7" fmla="*/ 3641 h 3642"/>
                <a:gd name="T8" fmla="*/ 864 w 865"/>
                <a:gd name="T9" fmla="*/ 80 h 3642"/>
              </a:gdLst>
              <a:ahLst/>
              <a:cxnLst>
                <a:cxn ang="0">
                  <a:pos x="T0" y="T1"/>
                </a:cxn>
                <a:cxn ang="0">
                  <a:pos x="T2" y="T3"/>
                </a:cxn>
                <a:cxn ang="0">
                  <a:pos x="T4" y="T5"/>
                </a:cxn>
                <a:cxn ang="0">
                  <a:pos x="T6" y="T7"/>
                </a:cxn>
                <a:cxn ang="0">
                  <a:pos x="T8" y="T9"/>
                </a:cxn>
              </a:cxnLst>
              <a:rect l="0" t="0" r="r" b="b"/>
              <a:pathLst>
                <a:path w="865" h="3642">
                  <a:moveTo>
                    <a:pt x="864" y="80"/>
                  </a:moveTo>
                  <a:lnTo>
                    <a:pt x="650" y="0"/>
                  </a:lnTo>
                  <a:lnTo>
                    <a:pt x="0" y="80"/>
                  </a:lnTo>
                  <a:lnTo>
                    <a:pt x="0" y="3641"/>
                  </a:lnTo>
                  <a:lnTo>
                    <a:pt x="864" y="80"/>
                  </a:lnTo>
                </a:path>
              </a:pathLst>
            </a:custGeom>
            <a:solidFill>
              <a:srgbClr val="BBCAD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16" name="Freeform 99"/>
            <p:cNvSpPr>
              <a:spLocks noChangeArrowheads="1"/>
            </p:cNvSpPr>
            <p:nvPr/>
          </p:nvSpPr>
          <p:spPr bwMode="auto">
            <a:xfrm>
              <a:off x="4727156" y="3207048"/>
              <a:ext cx="139872" cy="1006176"/>
            </a:xfrm>
            <a:custGeom>
              <a:avLst/>
              <a:gdLst>
                <a:gd name="T0" fmla="*/ 547 w 548"/>
                <a:gd name="T1" fmla="*/ 3933 h 3934"/>
                <a:gd name="T2" fmla="*/ 547 w 548"/>
                <a:gd name="T3" fmla="*/ 368 h 3934"/>
                <a:gd name="T4" fmla="*/ 275 w 548"/>
                <a:gd name="T5" fmla="*/ 0 h 3934"/>
                <a:gd name="T6" fmla="*/ 0 w 548"/>
                <a:gd name="T7" fmla="*/ 368 h 3934"/>
                <a:gd name="T8" fmla="*/ 0 w 548"/>
                <a:gd name="T9" fmla="*/ 3933 h 3934"/>
                <a:gd name="T10" fmla="*/ 547 w 548"/>
                <a:gd name="T11" fmla="*/ 3933 h 3934"/>
              </a:gdLst>
              <a:ahLst/>
              <a:cxnLst>
                <a:cxn ang="0">
                  <a:pos x="T0" y="T1"/>
                </a:cxn>
                <a:cxn ang="0">
                  <a:pos x="T2" y="T3"/>
                </a:cxn>
                <a:cxn ang="0">
                  <a:pos x="T4" y="T5"/>
                </a:cxn>
                <a:cxn ang="0">
                  <a:pos x="T6" y="T7"/>
                </a:cxn>
                <a:cxn ang="0">
                  <a:pos x="T8" y="T9"/>
                </a:cxn>
                <a:cxn ang="0">
                  <a:pos x="T10" y="T11"/>
                </a:cxn>
              </a:cxnLst>
              <a:rect l="0" t="0" r="r" b="b"/>
              <a:pathLst>
                <a:path w="548" h="3934">
                  <a:moveTo>
                    <a:pt x="547" y="3933"/>
                  </a:moveTo>
                  <a:lnTo>
                    <a:pt x="547" y="368"/>
                  </a:lnTo>
                  <a:lnTo>
                    <a:pt x="275" y="0"/>
                  </a:lnTo>
                  <a:lnTo>
                    <a:pt x="0" y="368"/>
                  </a:lnTo>
                  <a:lnTo>
                    <a:pt x="0" y="3933"/>
                  </a:lnTo>
                  <a:lnTo>
                    <a:pt x="547" y="3933"/>
                  </a:lnTo>
                </a:path>
              </a:pathLst>
            </a:custGeom>
            <a:solidFill>
              <a:srgbClr val="B0BEC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17" name="Freeform 100"/>
            <p:cNvSpPr>
              <a:spLocks noChangeArrowheads="1"/>
            </p:cNvSpPr>
            <p:nvPr/>
          </p:nvSpPr>
          <p:spPr bwMode="auto">
            <a:xfrm>
              <a:off x="4506068" y="3207048"/>
              <a:ext cx="292152" cy="94752"/>
            </a:xfrm>
            <a:custGeom>
              <a:avLst/>
              <a:gdLst>
                <a:gd name="T0" fmla="*/ 83 w 1140"/>
                <a:gd name="T1" fmla="*/ 368 h 369"/>
                <a:gd name="T2" fmla="*/ 864 w 1140"/>
                <a:gd name="T3" fmla="*/ 368 h 369"/>
                <a:gd name="T4" fmla="*/ 1139 w 1140"/>
                <a:gd name="T5" fmla="*/ 0 h 369"/>
                <a:gd name="T6" fmla="*/ 278 w 1140"/>
                <a:gd name="T7" fmla="*/ 0 h 369"/>
                <a:gd name="T8" fmla="*/ 0 w 1140"/>
                <a:gd name="T9" fmla="*/ 368 h 369"/>
                <a:gd name="T10" fmla="*/ 83 w 1140"/>
                <a:gd name="T11" fmla="*/ 368 h 369"/>
              </a:gdLst>
              <a:ahLst/>
              <a:cxnLst>
                <a:cxn ang="0">
                  <a:pos x="T0" y="T1"/>
                </a:cxn>
                <a:cxn ang="0">
                  <a:pos x="T2" y="T3"/>
                </a:cxn>
                <a:cxn ang="0">
                  <a:pos x="T4" y="T5"/>
                </a:cxn>
                <a:cxn ang="0">
                  <a:pos x="T6" y="T7"/>
                </a:cxn>
                <a:cxn ang="0">
                  <a:pos x="T8" y="T9"/>
                </a:cxn>
                <a:cxn ang="0">
                  <a:pos x="T10" y="T11"/>
                </a:cxn>
              </a:cxnLst>
              <a:rect l="0" t="0" r="r" b="b"/>
              <a:pathLst>
                <a:path w="1140" h="369">
                  <a:moveTo>
                    <a:pt x="83" y="368"/>
                  </a:moveTo>
                  <a:lnTo>
                    <a:pt x="864" y="368"/>
                  </a:lnTo>
                  <a:lnTo>
                    <a:pt x="1139" y="0"/>
                  </a:lnTo>
                  <a:lnTo>
                    <a:pt x="278" y="0"/>
                  </a:lnTo>
                  <a:lnTo>
                    <a:pt x="0" y="368"/>
                  </a:lnTo>
                  <a:lnTo>
                    <a:pt x="83" y="368"/>
                  </a:lnTo>
                </a:path>
              </a:pathLst>
            </a:custGeom>
            <a:solidFill>
              <a:srgbClr val="889EA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18" name="Freeform 101"/>
            <p:cNvSpPr>
              <a:spLocks noChangeArrowheads="1"/>
            </p:cNvSpPr>
            <p:nvPr/>
          </p:nvSpPr>
          <p:spPr bwMode="auto">
            <a:xfrm>
              <a:off x="5422004" y="3133728"/>
              <a:ext cx="179352" cy="1079496"/>
            </a:xfrm>
            <a:custGeom>
              <a:avLst/>
              <a:gdLst>
                <a:gd name="T0" fmla="*/ 701 w 702"/>
                <a:gd name="T1" fmla="*/ 4217 h 4218"/>
                <a:gd name="T2" fmla="*/ 701 w 702"/>
                <a:gd name="T3" fmla="*/ 473 h 4218"/>
                <a:gd name="T4" fmla="*/ 355 w 702"/>
                <a:gd name="T5" fmla="*/ 0 h 4218"/>
                <a:gd name="T6" fmla="*/ 0 w 702"/>
                <a:gd name="T7" fmla="*/ 473 h 4218"/>
                <a:gd name="T8" fmla="*/ 0 w 702"/>
                <a:gd name="T9" fmla="*/ 4217 h 4218"/>
                <a:gd name="T10" fmla="*/ 701 w 702"/>
                <a:gd name="T11" fmla="*/ 4217 h 4218"/>
              </a:gdLst>
              <a:ahLst/>
              <a:cxnLst>
                <a:cxn ang="0">
                  <a:pos x="T0" y="T1"/>
                </a:cxn>
                <a:cxn ang="0">
                  <a:pos x="T2" y="T3"/>
                </a:cxn>
                <a:cxn ang="0">
                  <a:pos x="T4" y="T5"/>
                </a:cxn>
                <a:cxn ang="0">
                  <a:pos x="T6" y="T7"/>
                </a:cxn>
                <a:cxn ang="0">
                  <a:pos x="T8" y="T9"/>
                </a:cxn>
                <a:cxn ang="0">
                  <a:pos x="T10" y="T11"/>
                </a:cxn>
              </a:cxnLst>
              <a:rect l="0" t="0" r="r" b="b"/>
              <a:pathLst>
                <a:path w="702" h="4218">
                  <a:moveTo>
                    <a:pt x="701" y="4217"/>
                  </a:moveTo>
                  <a:lnTo>
                    <a:pt x="701" y="473"/>
                  </a:lnTo>
                  <a:lnTo>
                    <a:pt x="355" y="0"/>
                  </a:lnTo>
                  <a:lnTo>
                    <a:pt x="0" y="473"/>
                  </a:lnTo>
                  <a:lnTo>
                    <a:pt x="0" y="4217"/>
                  </a:lnTo>
                  <a:lnTo>
                    <a:pt x="701" y="4217"/>
                  </a:lnTo>
                </a:path>
              </a:pathLst>
            </a:custGeom>
            <a:solidFill>
              <a:srgbClr val="B0BEC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19" name="Freeform 102"/>
            <p:cNvSpPr>
              <a:spLocks noChangeArrowheads="1"/>
            </p:cNvSpPr>
            <p:nvPr/>
          </p:nvSpPr>
          <p:spPr bwMode="auto">
            <a:xfrm>
              <a:off x="5115188" y="3254424"/>
              <a:ext cx="306816" cy="957672"/>
            </a:xfrm>
            <a:custGeom>
              <a:avLst/>
              <a:gdLst>
                <a:gd name="T0" fmla="*/ 1200 w 1201"/>
                <a:gd name="T1" fmla="*/ 3744 h 3745"/>
                <a:gd name="T2" fmla="*/ 1200 w 1201"/>
                <a:gd name="T3" fmla="*/ 0 h 3745"/>
                <a:gd name="T4" fmla="*/ 0 w 1201"/>
                <a:gd name="T5" fmla="*/ 0 h 3745"/>
                <a:gd name="T6" fmla="*/ 0 w 1201"/>
                <a:gd name="T7" fmla="*/ 3744 h 3745"/>
                <a:gd name="T8" fmla="*/ 1200 w 1201"/>
                <a:gd name="T9" fmla="*/ 3744 h 3745"/>
              </a:gdLst>
              <a:ahLst/>
              <a:cxnLst>
                <a:cxn ang="0">
                  <a:pos x="T0" y="T1"/>
                </a:cxn>
                <a:cxn ang="0">
                  <a:pos x="T2" y="T3"/>
                </a:cxn>
                <a:cxn ang="0">
                  <a:pos x="T4" y="T5"/>
                </a:cxn>
                <a:cxn ang="0">
                  <a:pos x="T6" y="T7"/>
                </a:cxn>
                <a:cxn ang="0">
                  <a:pos x="T8" y="T9"/>
                </a:cxn>
              </a:cxnLst>
              <a:rect l="0" t="0" r="r" b="b"/>
              <a:pathLst>
                <a:path w="1201" h="3745">
                  <a:moveTo>
                    <a:pt x="1200" y="3744"/>
                  </a:moveTo>
                  <a:lnTo>
                    <a:pt x="1200" y="0"/>
                  </a:lnTo>
                  <a:lnTo>
                    <a:pt x="0" y="0"/>
                  </a:lnTo>
                  <a:lnTo>
                    <a:pt x="0" y="3744"/>
                  </a:lnTo>
                  <a:lnTo>
                    <a:pt x="1200" y="3744"/>
                  </a:ln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20" name="Freeform 103"/>
            <p:cNvSpPr>
              <a:spLocks noChangeArrowheads="1"/>
            </p:cNvSpPr>
            <p:nvPr/>
          </p:nvSpPr>
          <p:spPr bwMode="auto">
            <a:xfrm>
              <a:off x="5115188" y="3254424"/>
              <a:ext cx="306816" cy="957672"/>
            </a:xfrm>
            <a:custGeom>
              <a:avLst/>
              <a:gdLst>
                <a:gd name="T0" fmla="*/ 1200 w 1201"/>
                <a:gd name="T1" fmla="*/ 0 h 3745"/>
                <a:gd name="T2" fmla="*/ 0 w 1201"/>
                <a:gd name="T3" fmla="*/ 0 h 3745"/>
                <a:gd name="T4" fmla="*/ 0 w 1201"/>
                <a:gd name="T5" fmla="*/ 3744 h 3745"/>
                <a:gd name="T6" fmla="*/ 1200 w 1201"/>
                <a:gd name="T7" fmla="*/ 0 h 3745"/>
              </a:gdLst>
              <a:ahLst/>
              <a:cxnLst>
                <a:cxn ang="0">
                  <a:pos x="T0" y="T1"/>
                </a:cxn>
                <a:cxn ang="0">
                  <a:pos x="T2" y="T3"/>
                </a:cxn>
                <a:cxn ang="0">
                  <a:pos x="T4" y="T5"/>
                </a:cxn>
                <a:cxn ang="0">
                  <a:pos x="T6" y="T7"/>
                </a:cxn>
              </a:cxnLst>
              <a:rect l="0" t="0" r="r" b="b"/>
              <a:pathLst>
                <a:path w="1201" h="3745">
                  <a:moveTo>
                    <a:pt x="1200" y="0"/>
                  </a:moveTo>
                  <a:lnTo>
                    <a:pt x="0" y="0"/>
                  </a:lnTo>
                  <a:lnTo>
                    <a:pt x="0" y="3744"/>
                  </a:lnTo>
                  <a:lnTo>
                    <a:pt x="1200" y="0"/>
                  </a:lnTo>
                </a:path>
              </a:pathLst>
            </a:custGeom>
            <a:solidFill>
              <a:srgbClr val="BBCAD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21" name="Freeform 104"/>
            <p:cNvSpPr>
              <a:spLocks noChangeArrowheads="1"/>
            </p:cNvSpPr>
            <p:nvPr/>
          </p:nvSpPr>
          <p:spPr bwMode="auto">
            <a:xfrm>
              <a:off x="5115188" y="3133728"/>
              <a:ext cx="398184" cy="120696"/>
            </a:xfrm>
            <a:custGeom>
              <a:avLst/>
              <a:gdLst>
                <a:gd name="T0" fmla="*/ 1555 w 1556"/>
                <a:gd name="T1" fmla="*/ 0 h 474"/>
                <a:gd name="T2" fmla="*/ 355 w 1556"/>
                <a:gd name="T3" fmla="*/ 0 h 474"/>
                <a:gd name="T4" fmla="*/ 0 w 1556"/>
                <a:gd name="T5" fmla="*/ 473 h 474"/>
                <a:gd name="T6" fmla="*/ 1200 w 1556"/>
                <a:gd name="T7" fmla="*/ 473 h 474"/>
                <a:gd name="T8" fmla="*/ 1555 w 1556"/>
                <a:gd name="T9" fmla="*/ 0 h 474"/>
              </a:gdLst>
              <a:ahLst/>
              <a:cxnLst>
                <a:cxn ang="0">
                  <a:pos x="T0" y="T1"/>
                </a:cxn>
                <a:cxn ang="0">
                  <a:pos x="T2" y="T3"/>
                </a:cxn>
                <a:cxn ang="0">
                  <a:pos x="T4" y="T5"/>
                </a:cxn>
                <a:cxn ang="0">
                  <a:pos x="T6" y="T7"/>
                </a:cxn>
                <a:cxn ang="0">
                  <a:pos x="T8" y="T9"/>
                </a:cxn>
              </a:cxnLst>
              <a:rect l="0" t="0" r="r" b="b"/>
              <a:pathLst>
                <a:path w="1556" h="474">
                  <a:moveTo>
                    <a:pt x="1555" y="0"/>
                  </a:moveTo>
                  <a:lnTo>
                    <a:pt x="355" y="0"/>
                  </a:lnTo>
                  <a:lnTo>
                    <a:pt x="0" y="473"/>
                  </a:lnTo>
                  <a:lnTo>
                    <a:pt x="1200" y="473"/>
                  </a:lnTo>
                  <a:lnTo>
                    <a:pt x="1555" y="0"/>
                  </a:lnTo>
                </a:path>
              </a:pathLst>
            </a:custGeom>
            <a:solidFill>
              <a:srgbClr val="889EA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22" name="Freeform 105"/>
            <p:cNvSpPr>
              <a:spLocks noChangeArrowheads="1"/>
            </p:cNvSpPr>
            <p:nvPr/>
          </p:nvSpPr>
          <p:spPr bwMode="auto">
            <a:xfrm>
              <a:off x="5480660" y="3256680"/>
              <a:ext cx="67680" cy="100392"/>
            </a:xfrm>
            <a:custGeom>
              <a:avLst/>
              <a:gdLst>
                <a:gd name="T0" fmla="*/ 265 w 266"/>
                <a:gd name="T1" fmla="*/ 393 h 394"/>
                <a:gd name="T2" fmla="*/ 0 w 266"/>
                <a:gd name="T3" fmla="*/ 393 h 394"/>
                <a:gd name="T4" fmla="*/ 0 w 266"/>
                <a:gd name="T5" fmla="*/ 0 h 394"/>
                <a:gd name="T6" fmla="*/ 265 w 266"/>
                <a:gd name="T7" fmla="*/ 0 h 394"/>
                <a:gd name="T8" fmla="*/ 265 w 266"/>
                <a:gd name="T9" fmla="*/ 393 h 394"/>
              </a:gdLst>
              <a:ahLst/>
              <a:cxnLst>
                <a:cxn ang="0">
                  <a:pos x="T0" y="T1"/>
                </a:cxn>
                <a:cxn ang="0">
                  <a:pos x="T2" y="T3"/>
                </a:cxn>
                <a:cxn ang="0">
                  <a:pos x="T4" y="T5"/>
                </a:cxn>
                <a:cxn ang="0">
                  <a:pos x="T6" y="T7"/>
                </a:cxn>
                <a:cxn ang="0">
                  <a:pos x="T8" y="T9"/>
                </a:cxn>
              </a:cxnLst>
              <a:rect l="0" t="0" r="r" b="b"/>
              <a:pathLst>
                <a:path w="266" h="394">
                  <a:moveTo>
                    <a:pt x="265" y="393"/>
                  </a:moveTo>
                  <a:lnTo>
                    <a:pt x="0" y="393"/>
                  </a:lnTo>
                  <a:lnTo>
                    <a:pt x="0" y="0"/>
                  </a:lnTo>
                  <a:lnTo>
                    <a:pt x="265" y="0"/>
                  </a:lnTo>
                  <a:lnTo>
                    <a:pt x="265" y="39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23" name="Freeform 106"/>
            <p:cNvSpPr>
              <a:spLocks noChangeArrowheads="1"/>
            </p:cNvSpPr>
            <p:nvPr/>
          </p:nvSpPr>
          <p:spPr bwMode="auto">
            <a:xfrm>
              <a:off x="5480660" y="3415728"/>
              <a:ext cx="67680" cy="101520"/>
            </a:xfrm>
            <a:custGeom>
              <a:avLst/>
              <a:gdLst>
                <a:gd name="T0" fmla="*/ 265 w 266"/>
                <a:gd name="T1" fmla="*/ 394 h 395"/>
                <a:gd name="T2" fmla="*/ 0 w 266"/>
                <a:gd name="T3" fmla="*/ 394 h 395"/>
                <a:gd name="T4" fmla="*/ 0 w 266"/>
                <a:gd name="T5" fmla="*/ 0 h 395"/>
                <a:gd name="T6" fmla="*/ 265 w 266"/>
                <a:gd name="T7" fmla="*/ 0 h 395"/>
                <a:gd name="T8" fmla="*/ 265 w 266"/>
                <a:gd name="T9" fmla="*/ 394 h 395"/>
              </a:gdLst>
              <a:ahLst/>
              <a:cxnLst>
                <a:cxn ang="0">
                  <a:pos x="T0" y="T1"/>
                </a:cxn>
                <a:cxn ang="0">
                  <a:pos x="T2" y="T3"/>
                </a:cxn>
                <a:cxn ang="0">
                  <a:pos x="T4" y="T5"/>
                </a:cxn>
                <a:cxn ang="0">
                  <a:pos x="T6" y="T7"/>
                </a:cxn>
                <a:cxn ang="0">
                  <a:pos x="T8" y="T9"/>
                </a:cxn>
              </a:cxnLst>
              <a:rect l="0" t="0" r="r" b="b"/>
              <a:pathLst>
                <a:path w="266" h="395">
                  <a:moveTo>
                    <a:pt x="265" y="394"/>
                  </a:moveTo>
                  <a:lnTo>
                    <a:pt x="0" y="394"/>
                  </a:lnTo>
                  <a:lnTo>
                    <a:pt x="0" y="0"/>
                  </a:lnTo>
                  <a:lnTo>
                    <a:pt x="265" y="0"/>
                  </a:lnTo>
                  <a:lnTo>
                    <a:pt x="265"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24" name="Freeform 107"/>
            <p:cNvSpPr>
              <a:spLocks noChangeArrowheads="1"/>
            </p:cNvSpPr>
            <p:nvPr/>
          </p:nvSpPr>
          <p:spPr bwMode="auto">
            <a:xfrm>
              <a:off x="5480660" y="3573648"/>
              <a:ext cx="67680" cy="101520"/>
            </a:xfrm>
            <a:custGeom>
              <a:avLst/>
              <a:gdLst>
                <a:gd name="T0" fmla="*/ 265 w 266"/>
                <a:gd name="T1" fmla="*/ 394 h 395"/>
                <a:gd name="T2" fmla="*/ 0 w 266"/>
                <a:gd name="T3" fmla="*/ 394 h 395"/>
                <a:gd name="T4" fmla="*/ 0 w 266"/>
                <a:gd name="T5" fmla="*/ 0 h 395"/>
                <a:gd name="T6" fmla="*/ 265 w 266"/>
                <a:gd name="T7" fmla="*/ 0 h 395"/>
                <a:gd name="T8" fmla="*/ 265 w 266"/>
                <a:gd name="T9" fmla="*/ 394 h 395"/>
              </a:gdLst>
              <a:ahLst/>
              <a:cxnLst>
                <a:cxn ang="0">
                  <a:pos x="T0" y="T1"/>
                </a:cxn>
                <a:cxn ang="0">
                  <a:pos x="T2" y="T3"/>
                </a:cxn>
                <a:cxn ang="0">
                  <a:pos x="T4" y="T5"/>
                </a:cxn>
                <a:cxn ang="0">
                  <a:pos x="T6" y="T7"/>
                </a:cxn>
                <a:cxn ang="0">
                  <a:pos x="T8" y="T9"/>
                </a:cxn>
              </a:cxnLst>
              <a:rect l="0" t="0" r="r" b="b"/>
              <a:pathLst>
                <a:path w="266" h="395">
                  <a:moveTo>
                    <a:pt x="265" y="394"/>
                  </a:moveTo>
                  <a:lnTo>
                    <a:pt x="0" y="394"/>
                  </a:lnTo>
                  <a:lnTo>
                    <a:pt x="0" y="0"/>
                  </a:lnTo>
                  <a:lnTo>
                    <a:pt x="265" y="0"/>
                  </a:lnTo>
                  <a:lnTo>
                    <a:pt x="265"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25" name="Freeform 108"/>
            <p:cNvSpPr>
              <a:spLocks noChangeArrowheads="1"/>
            </p:cNvSpPr>
            <p:nvPr/>
          </p:nvSpPr>
          <p:spPr bwMode="auto">
            <a:xfrm>
              <a:off x="5480660" y="3732696"/>
              <a:ext cx="67680" cy="101520"/>
            </a:xfrm>
            <a:custGeom>
              <a:avLst/>
              <a:gdLst>
                <a:gd name="T0" fmla="*/ 265 w 266"/>
                <a:gd name="T1" fmla="*/ 394 h 395"/>
                <a:gd name="T2" fmla="*/ 0 w 266"/>
                <a:gd name="T3" fmla="*/ 394 h 395"/>
                <a:gd name="T4" fmla="*/ 0 w 266"/>
                <a:gd name="T5" fmla="*/ 0 h 395"/>
                <a:gd name="T6" fmla="*/ 265 w 266"/>
                <a:gd name="T7" fmla="*/ 0 h 395"/>
                <a:gd name="T8" fmla="*/ 265 w 266"/>
                <a:gd name="T9" fmla="*/ 394 h 395"/>
              </a:gdLst>
              <a:ahLst/>
              <a:cxnLst>
                <a:cxn ang="0">
                  <a:pos x="T0" y="T1"/>
                </a:cxn>
                <a:cxn ang="0">
                  <a:pos x="T2" y="T3"/>
                </a:cxn>
                <a:cxn ang="0">
                  <a:pos x="T4" y="T5"/>
                </a:cxn>
                <a:cxn ang="0">
                  <a:pos x="T6" y="T7"/>
                </a:cxn>
                <a:cxn ang="0">
                  <a:pos x="T8" y="T9"/>
                </a:cxn>
              </a:cxnLst>
              <a:rect l="0" t="0" r="r" b="b"/>
              <a:pathLst>
                <a:path w="266" h="395">
                  <a:moveTo>
                    <a:pt x="265" y="394"/>
                  </a:moveTo>
                  <a:lnTo>
                    <a:pt x="0" y="394"/>
                  </a:lnTo>
                  <a:lnTo>
                    <a:pt x="0" y="0"/>
                  </a:lnTo>
                  <a:lnTo>
                    <a:pt x="265" y="0"/>
                  </a:lnTo>
                  <a:lnTo>
                    <a:pt x="265"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26" name="Freeform 109"/>
            <p:cNvSpPr>
              <a:spLocks noChangeArrowheads="1"/>
            </p:cNvSpPr>
            <p:nvPr/>
          </p:nvSpPr>
          <p:spPr bwMode="auto">
            <a:xfrm>
              <a:off x="5480660" y="3891744"/>
              <a:ext cx="67680" cy="101520"/>
            </a:xfrm>
            <a:custGeom>
              <a:avLst/>
              <a:gdLst>
                <a:gd name="T0" fmla="*/ 265 w 266"/>
                <a:gd name="T1" fmla="*/ 394 h 395"/>
                <a:gd name="T2" fmla="*/ 0 w 266"/>
                <a:gd name="T3" fmla="*/ 394 h 395"/>
                <a:gd name="T4" fmla="*/ 0 w 266"/>
                <a:gd name="T5" fmla="*/ 0 h 395"/>
                <a:gd name="T6" fmla="*/ 265 w 266"/>
                <a:gd name="T7" fmla="*/ 0 h 395"/>
                <a:gd name="T8" fmla="*/ 265 w 266"/>
                <a:gd name="T9" fmla="*/ 394 h 395"/>
              </a:gdLst>
              <a:ahLst/>
              <a:cxnLst>
                <a:cxn ang="0">
                  <a:pos x="T0" y="T1"/>
                </a:cxn>
                <a:cxn ang="0">
                  <a:pos x="T2" y="T3"/>
                </a:cxn>
                <a:cxn ang="0">
                  <a:pos x="T4" y="T5"/>
                </a:cxn>
                <a:cxn ang="0">
                  <a:pos x="T6" y="T7"/>
                </a:cxn>
                <a:cxn ang="0">
                  <a:pos x="T8" y="T9"/>
                </a:cxn>
              </a:cxnLst>
              <a:rect l="0" t="0" r="r" b="b"/>
              <a:pathLst>
                <a:path w="266" h="395">
                  <a:moveTo>
                    <a:pt x="265" y="394"/>
                  </a:moveTo>
                  <a:lnTo>
                    <a:pt x="0" y="394"/>
                  </a:lnTo>
                  <a:lnTo>
                    <a:pt x="0" y="0"/>
                  </a:lnTo>
                  <a:lnTo>
                    <a:pt x="265" y="0"/>
                  </a:lnTo>
                  <a:lnTo>
                    <a:pt x="265"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27" name="Freeform 110"/>
            <p:cNvSpPr>
              <a:spLocks noChangeArrowheads="1"/>
            </p:cNvSpPr>
            <p:nvPr/>
          </p:nvSpPr>
          <p:spPr bwMode="auto">
            <a:xfrm>
              <a:off x="5480660" y="4050792"/>
              <a:ext cx="67680" cy="100392"/>
            </a:xfrm>
            <a:custGeom>
              <a:avLst/>
              <a:gdLst>
                <a:gd name="T0" fmla="*/ 265 w 266"/>
                <a:gd name="T1" fmla="*/ 393 h 394"/>
                <a:gd name="T2" fmla="*/ 0 w 266"/>
                <a:gd name="T3" fmla="*/ 393 h 394"/>
                <a:gd name="T4" fmla="*/ 0 w 266"/>
                <a:gd name="T5" fmla="*/ 0 h 394"/>
                <a:gd name="T6" fmla="*/ 265 w 266"/>
                <a:gd name="T7" fmla="*/ 0 h 394"/>
                <a:gd name="T8" fmla="*/ 265 w 266"/>
                <a:gd name="T9" fmla="*/ 393 h 394"/>
              </a:gdLst>
              <a:ahLst/>
              <a:cxnLst>
                <a:cxn ang="0">
                  <a:pos x="T0" y="T1"/>
                </a:cxn>
                <a:cxn ang="0">
                  <a:pos x="T2" y="T3"/>
                </a:cxn>
                <a:cxn ang="0">
                  <a:pos x="T4" y="T5"/>
                </a:cxn>
                <a:cxn ang="0">
                  <a:pos x="T6" y="T7"/>
                </a:cxn>
                <a:cxn ang="0">
                  <a:pos x="T8" y="T9"/>
                </a:cxn>
              </a:cxnLst>
              <a:rect l="0" t="0" r="r" b="b"/>
              <a:pathLst>
                <a:path w="266" h="394">
                  <a:moveTo>
                    <a:pt x="265" y="393"/>
                  </a:moveTo>
                  <a:lnTo>
                    <a:pt x="0" y="393"/>
                  </a:lnTo>
                  <a:lnTo>
                    <a:pt x="0" y="0"/>
                  </a:lnTo>
                  <a:lnTo>
                    <a:pt x="265" y="0"/>
                  </a:lnTo>
                  <a:lnTo>
                    <a:pt x="265" y="39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28" name="Freeform 111"/>
            <p:cNvSpPr>
              <a:spLocks noChangeArrowheads="1"/>
            </p:cNvSpPr>
            <p:nvPr/>
          </p:nvSpPr>
          <p:spPr bwMode="auto">
            <a:xfrm>
              <a:off x="4772276" y="3353688"/>
              <a:ext cx="56400" cy="101520"/>
            </a:xfrm>
            <a:custGeom>
              <a:avLst/>
              <a:gdLst>
                <a:gd name="T0" fmla="*/ 221 w 222"/>
                <a:gd name="T1" fmla="*/ 397 h 398"/>
                <a:gd name="T2" fmla="*/ 0 w 222"/>
                <a:gd name="T3" fmla="*/ 397 h 398"/>
                <a:gd name="T4" fmla="*/ 0 w 222"/>
                <a:gd name="T5" fmla="*/ 0 h 398"/>
                <a:gd name="T6" fmla="*/ 221 w 222"/>
                <a:gd name="T7" fmla="*/ 0 h 398"/>
                <a:gd name="T8" fmla="*/ 221 w 222"/>
                <a:gd name="T9" fmla="*/ 397 h 398"/>
              </a:gdLst>
              <a:ahLst/>
              <a:cxnLst>
                <a:cxn ang="0">
                  <a:pos x="T0" y="T1"/>
                </a:cxn>
                <a:cxn ang="0">
                  <a:pos x="T2" y="T3"/>
                </a:cxn>
                <a:cxn ang="0">
                  <a:pos x="T4" y="T5"/>
                </a:cxn>
                <a:cxn ang="0">
                  <a:pos x="T6" y="T7"/>
                </a:cxn>
                <a:cxn ang="0">
                  <a:pos x="T8" y="T9"/>
                </a:cxn>
              </a:cxnLst>
              <a:rect l="0" t="0" r="r" b="b"/>
              <a:pathLst>
                <a:path w="222" h="398">
                  <a:moveTo>
                    <a:pt x="221" y="397"/>
                  </a:moveTo>
                  <a:lnTo>
                    <a:pt x="0" y="397"/>
                  </a:lnTo>
                  <a:lnTo>
                    <a:pt x="0" y="0"/>
                  </a:lnTo>
                  <a:lnTo>
                    <a:pt x="221" y="0"/>
                  </a:lnTo>
                  <a:lnTo>
                    <a:pt x="221" y="397"/>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29" name="Freeform 112"/>
            <p:cNvSpPr>
              <a:spLocks noChangeArrowheads="1"/>
            </p:cNvSpPr>
            <p:nvPr/>
          </p:nvSpPr>
          <p:spPr bwMode="auto">
            <a:xfrm>
              <a:off x="4772276" y="3520632"/>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30" name="Freeform 113"/>
            <p:cNvSpPr>
              <a:spLocks noChangeArrowheads="1"/>
            </p:cNvSpPr>
            <p:nvPr/>
          </p:nvSpPr>
          <p:spPr bwMode="auto">
            <a:xfrm>
              <a:off x="4772276" y="3688704"/>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31" name="Freeform 114"/>
            <p:cNvSpPr>
              <a:spLocks noChangeArrowheads="1"/>
            </p:cNvSpPr>
            <p:nvPr/>
          </p:nvSpPr>
          <p:spPr bwMode="auto">
            <a:xfrm>
              <a:off x="4772276" y="3856776"/>
              <a:ext cx="56400" cy="100392"/>
            </a:xfrm>
            <a:custGeom>
              <a:avLst/>
              <a:gdLst>
                <a:gd name="T0" fmla="*/ 221 w 222"/>
                <a:gd name="T1" fmla="*/ 393 h 394"/>
                <a:gd name="T2" fmla="*/ 0 w 222"/>
                <a:gd name="T3" fmla="*/ 393 h 394"/>
                <a:gd name="T4" fmla="*/ 0 w 222"/>
                <a:gd name="T5" fmla="*/ 0 h 394"/>
                <a:gd name="T6" fmla="*/ 221 w 222"/>
                <a:gd name="T7" fmla="*/ 0 h 394"/>
                <a:gd name="T8" fmla="*/ 221 w 222"/>
                <a:gd name="T9" fmla="*/ 393 h 394"/>
              </a:gdLst>
              <a:ahLst/>
              <a:cxnLst>
                <a:cxn ang="0">
                  <a:pos x="T0" y="T1"/>
                </a:cxn>
                <a:cxn ang="0">
                  <a:pos x="T2" y="T3"/>
                </a:cxn>
                <a:cxn ang="0">
                  <a:pos x="T4" y="T5"/>
                </a:cxn>
                <a:cxn ang="0">
                  <a:pos x="T6" y="T7"/>
                </a:cxn>
                <a:cxn ang="0">
                  <a:pos x="T8" y="T9"/>
                </a:cxn>
              </a:cxnLst>
              <a:rect l="0" t="0" r="r" b="b"/>
              <a:pathLst>
                <a:path w="222" h="394">
                  <a:moveTo>
                    <a:pt x="221" y="393"/>
                  </a:moveTo>
                  <a:lnTo>
                    <a:pt x="0" y="393"/>
                  </a:lnTo>
                  <a:lnTo>
                    <a:pt x="0" y="0"/>
                  </a:lnTo>
                  <a:lnTo>
                    <a:pt x="221" y="0"/>
                  </a:lnTo>
                  <a:lnTo>
                    <a:pt x="221" y="39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32" name="Freeform 115"/>
            <p:cNvSpPr>
              <a:spLocks noChangeArrowheads="1"/>
            </p:cNvSpPr>
            <p:nvPr/>
          </p:nvSpPr>
          <p:spPr bwMode="auto">
            <a:xfrm>
              <a:off x="4772276" y="4023720"/>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33" name="Freeform 116"/>
            <p:cNvSpPr>
              <a:spLocks noChangeArrowheads="1"/>
            </p:cNvSpPr>
            <p:nvPr/>
          </p:nvSpPr>
          <p:spPr bwMode="auto">
            <a:xfrm>
              <a:off x="4635788" y="3353688"/>
              <a:ext cx="56400" cy="101520"/>
            </a:xfrm>
            <a:custGeom>
              <a:avLst/>
              <a:gdLst>
                <a:gd name="T0" fmla="*/ 221 w 222"/>
                <a:gd name="T1" fmla="*/ 397 h 398"/>
                <a:gd name="T2" fmla="*/ 0 w 222"/>
                <a:gd name="T3" fmla="*/ 397 h 398"/>
                <a:gd name="T4" fmla="*/ 0 w 222"/>
                <a:gd name="T5" fmla="*/ 0 h 398"/>
                <a:gd name="T6" fmla="*/ 221 w 222"/>
                <a:gd name="T7" fmla="*/ 0 h 398"/>
                <a:gd name="T8" fmla="*/ 221 w 222"/>
                <a:gd name="T9" fmla="*/ 397 h 398"/>
              </a:gdLst>
              <a:ahLst/>
              <a:cxnLst>
                <a:cxn ang="0">
                  <a:pos x="T0" y="T1"/>
                </a:cxn>
                <a:cxn ang="0">
                  <a:pos x="T2" y="T3"/>
                </a:cxn>
                <a:cxn ang="0">
                  <a:pos x="T4" y="T5"/>
                </a:cxn>
                <a:cxn ang="0">
                  <a:pos x="T6" y="T7"/>
                </a:cxn>
                <a:cxn ang="0">
                  <a:pos x="T8" y="T9"/>
                </a:cxn>
              </a:cxnLst>
              <a:rect l="0" t="0" r="r" b="b"/>
              <a:pathLst>
                <a:path w="222" h="398">
                  <a:moveTo>
                    <a:pt x="221" y="397"/>
                  </a:moveTo>
                  <a:lnTo>
                    <a:pt x="0" y="397"/>
                  </a:lnTo>
                  <a:lnTo>
                    <a:pt x="0" y="0"/>
                  </a:lnTo>
                  <a:lnTo>
                    <a:pt x="221" y="0"/>
                  </a:lnTo>
                  <a:lnTo>
                    <a:pt x="221" y="397"/>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34" name="Freeform 117"/>
            <p:cNvSpPr>
              <a:spLocks noChangeArrowheads="1"/>
            </p:cNvSpPr>
            <p:nvPr/>
          </p:nvSpPr>
          <p:spPr bwMode="auto">
            <a:xfrm>
              <a:off x="4635788" y="3520632"/>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35" name="Freeform 118"/>
            <p:cNvSpPr>
              <a:spLocks noChangeArrowheads="1"/>
            </p:cNvSpPr>
            <p:nvPr/>
          </p:nvSpPr>
          <p:spPr bwMode="auto">
            <a:xfrm>
              <a:off x="4635788" y="3688704"/>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36" name="Freeform 119"/>
            <p:cNvSpPr>
              <a:spLocks noChangeArrowheads="1"/>
            </p:cNvSpPr>
            <p:nvPr/>
          </p:nvSpPr>
          <p:spPr bwMode="auto">
            <a:xfrm>
              <a:off x="4635788" y="3856776"/>
              <a:ext cx="56400" cy="100392"/>
            </a:xfrm>
            <a:custGeom>
              <a:avLst/>
              <a:gdLst>
                <a:gd name="T0" fmla="*/ 221 w 222"/>
                <a:gd name="T1" fmla="*/ 393 h 394"/>
                <a:gd name="T2" fmla="*/ 0 w 222"/>
                <a:gd name="T3" fmla="*/ 393 h 394"/>
                <a:gd name="T4" fmla="*/ 0 w 222"/>
                <a:gd name="T5" fmla="*/ 0 h 394"/>
                <a:gd name="T6" fmla="*/ 221 w 222"/>
                <a:gd name="T7" fmla="*/ 0 h 394"/>
                <a:gd name="T8" fmla="*/ 221 w 222"/>
                <a:gd name="T9" fmla="*/ 393 h 394"/>
              </a:gdLst>
              <a:ahLst/>
              <a:cxnLst>
                <a:cxn ang="0">
                  <a:pos x="T0" y="T1"/>
                </a:cxn>
                <a:cxn ang="0">
                  <a:pos x="T2" y="T3"/>
                </a:cxn>
                <a:cxn ang="0">
                  <a:pos x="T4" y="T5"/>
                </a:cxn>
                <a:cxn ang="0">
                  <a:pos x="T6" y="T7"/>
                </a:cxn>
                <a:cxn ang="0">
                  <a:pos x="T8" y="T9"/>
                </a:cxn>
              </a:cxnLst>
              <a:rect l="0" t="0" r="r" b="b"/>
              <a:pathLst>
                <a:path w="222" h="394">
                  <a:moveTo>
                    <a:pt x="221" y="393"/>
                  </a:moveTo>
                  <a:lnTo>
                    <a:pt x="0" y="393"/>
                  </a:lnTo>
                  <a:lnTo>
                    <a:pt x="0" y="0"/>
                  </a:lnTo>
                  <a:lnTo>
                    <a:pt x="221" y="0"/>
                  </a:lnTo>
                  <a:lnTo>
                    <a:pt x="221" y="39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37" name="Freeform 120"/>
            <p:cNvSpPr>
              <a:spLocks noChangeArrowheads="1"/>
            </p:cNvSpPr>
            <p:nvPr/>
          </p:nvSpPr>
          <p:spPr bwMode="auto">
            <a:xfrm>
              <a:off x="4635788" y="4023720"/>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38" name="Freeform 121"/>
            <p:cNvSpPr>
              <a:spLocks noChangeArrowheads="1"/>
            </p:cNvSpPr>
            <p:nvPr/>
          </p:nvSpPr>
          <p:spPr bwMode="auto">
            <a:xfrm>
              <a:off x="4538780" y="3353688"/>
              <a:ext cx="56400" cy="101520"/>
            </a:xfrm>
            <a:custGeom>
              <a:avLst/>
              <a:gdLst>
                <a:gd name="T0" fmla="*/ 218 w 219"/>
                <a:gd name="T1" fmla="*/ 397 h 398"/>
                <a:gd name="T2" fmla="*/ 0 w 219"/>
                <a:gd name="T3" fmla="*/ 397 h 398"/>
                <a:gd name="T4" fmla="*/ 0 w 219"/>
                <a:gd name="T5" fmla="*/ 0 h 398"/>
                <a:gd name="T6" fmla="*/ 218 w 219"/>
                <a:gd name="T7" fmla="*/ 0 h 398"/>
                <a:gd name="T8" fmla="*/ 218 w 219"/>
                <a:gd name="T9" fmla="*/ 397 h 398"/>
              </a:gdLst>
              <a:ahLst/>
              <a:cxnLst>
                <a:cxn ang="0">
                  <a:pos x="T0" y="T1"/>
                </a:cxn>
                <a:cxn ang="0">
                  <a:pos x="T2" y="T3"/>
                </a:cxn>
                <a:cxn ang="0">
                  <a:pos x="T4" y="T5"/>
                </a:cxn>
                <a:cxn ang="0">
                  <a:pos x="T6" y="T7"/>
                </a:cxn>
                <a:cxn ang="0">
                  <a:pos x="T8" y="T9"/>
                </a:cxn>
              </a:cxnLst>
              <a:rect l="0" t="0" r="r" b="b"/>
              <a:pathLst>
                <a:path w="219" h="398">
                  <a:moveTo>
                    <a:pt x="218" y="397"/>
                  </a:moveTo>
                  <a:lnTo>
                    <a:pt x="0" y="397"/>
                  </a:lnTo>
                  <a:lnTo>
                    <a:pt x="0" y="0"/>
                  </a:lnTo>
                  <a:lnTo>
                    <a:pt x="218" y="0"/>
                  </a:lnTo>
                  <a:lnTo>
                    <a:pt x="218" y="397"/>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39" name="Freeform 122"/>
            <p:cNvSpPr>
              <a:spLocks noChangeArrowheads="1"/>
            </p:cNvSpPr>
            <p:nvPr/>
          </p:nvSpPr>
          <p:spPr bwMode="auto">
            <a:xfrm>
              <a:off x="4538780" y="3520632"/>
              <a:ext cx="56400" cy="101520"/>
            </a:xfrm>
            <a:custGeom>
              <a:avLst/>
              <a:gdLst>
                <a:gd name="T0" fmla="*/ 218 w 219"/>
                <a:gd name="T1" fmla="*/ 394 h 395"/>
                <a:gd name="T2" fmla="*/ 0 w 219"/>
                <a:gd name="T3" fmla="*/ 394 h 395"/>
                <a:gd name="T4" fmla="*/ 0 w 219"/>
                <a:gd name="T5" fmla="*/ 0 h 395"/>
                <a:gd name="T6" fmla="*/ 218 w 219"/>
                <a:gd name="T7" fmla="*/ 0 h 395"/>
                <a:gd name="T8" fmla="*/ 218 w 219"/>
                <a:gd name="T9" fmla="*/ 394 h 395"/>
              </a:gdLst>
              <a:ahLst/>
              <a:cxnLst>
                <a:cxn ang="0">
                  <a:pos x="T0" y="T1"/>
                </a:cxn>
                <a:cxn ang="0">
                  <a:pos x="T2" y="T3"/>
                </a:cxn>
                <a:cxn ang="0">
                  <a:pos x="T4" y="T5"/>
                </a:cxn>
                <a:cxn ang="0">
                  <a:pos x="T6" y="T7"/>
                </a:cxn>
                <a:cxn ang="0">
                  <a:pos x="T8" y="T9"/>
                </a:cxn>
              </a:cxnLst>
              <a:rect l="0" t="0" r="r" b="b"/>
              <a:pathLst>
                <a:path w="219" h="395">
                  <a:moveTo>
                    <a:pt x="218" y="394"/>
                  </a:moveTo>
                  <a:lnTo>
                    <a:pt x="0" y="394"/>
                  </a:lnTo>
                  <a:lnTo>
                    <a:pt x="0" y="0"/>
                  </a:lnTo>
                  <a:lnTo>
                    <a:pt x="218" y="0"/>
                  </a:lnTo>
                  <a:lnTo>
                    <a:pt x="218"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40" name="Freeform 123"/>
            <p:cNvSpPr>
              <a:spLocks noChangeArrowheads="1"/>
            </p:cNvSpPr>
            <p:nvPr/>
          </p:nvSpPr>
          <p:spPr bwMode="auto">
            <a:xfrm>
              <a:off x="4538780" y="3688704"/>
              <a:ext cx="56400" cy="101520"/>
            </a:xfrm>
            <a:custGeom>
              <a:avLst/>
              <a:gdLst>
                <a:gd name="T0" fmla="*/ 218 w 219"/>
                <a:gd name="T1" fmla="*/ 394 h 395"/>
                <a:gd name="T2" fmla="*/ 0 w 219"/>
                <a:gd name="T3" fmla="*/ 394 h 395"/>
                <a:gd name="T4" fmla="*/ 0 w 219"/>
                <a:gd name="T5" fmla="*/ 0 h 395"/>
                <a:gd name="T6" fmla="*/ 218 w 219"/>
                <a:gd name="T7" fmla="*/ 0 h 395"/>
                <a:gd name="T8" fmla="*/ 218 w 219"/>
                <a:gd name="T9" fmla="*/ 394 h 395"/>
              </a:gdLst>
              <a:ahLst/>
              <a:cxnLst>
                <a:cxn ang="0">
                  <a:pos x="T0" y="T1"/>
                </a:cxn>
                <a:cxn ang="0">
                  <a:pos x="T2" y="T3"/>
                </a:cxn>
                <a:cxn ang="0">
                  <a:pos x="T4" y="T5"/>
                </a:cxn>
                <a:cxn ang="0">
                  <a:pos x="T6" y="T7"/>
                </a:cxn>
                <a:cxn ang="0">
                  <a:pos x="T8" y="T9"/>
                </a:cxn>
              </a:cxnLst>
              <a:rect l="0" t="0" r="r" b="b"/>
              <a:pathLst>
                <a:path w="219" h="395">
                  <a:moveTo>
                    <a:pt x="218" y="394"/>
                  </a:moveTo>
                  <a:lnTo>
                    <a:pt x="0" y="394"/>
                  </a:lnTo>
                  <a:lnTo>
                    <a:pt x="0" y="0"/>
                  </a:lnTo>
                  <a:lnTo>
                    <a:pt x="218" y="0"/>
                  </a:lnTo>
                  <a:lnTo>
                    <a:pt x="218"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41" name="Freeform 124"/>
            <p:cNvSpPr>
              <a:spLocks noChangeArrowheads="1"/>
            </p:cNvSpPr>
            <p:nvPr/>
          </p:nvSpPr>
          <p:spPr bwMode="auto">
            <a:xfrm>
              <a:off x="4538780" y="3856776"/>
              <a:ext cx="56400" cy="100392"/>
            </a:xfrm>
            <a:custGeom>
              <a:avLst/>
              <a:gdLst>
                <a:gd name="T0" fmla="*/ 218 w 219"/>
                <a:gd name="T1" fmla="*/ 393 h 394"/>
                <a:gd name="T2" fmla="*/ 0 w 219"/>
                <a:gd name="T3" fmla="*/ 393 h 394"/>
                <a:gd name="T4" fmla="*/ 0 w 219"/>
                <a:gd name="T5" fmla="*/ 0 h 394"/>
                <a:gd name="T6" fmla="*/ 218 w 219"/>
                <a:gd name="T7" fmla="*/ 0 h 394"/>
                <a:gd name="T8" fmla="*/ 218 w 219"/>
                <a:gd name="T9" fmla="*/ 393 h 394"/>
              </a:gdLst>
              <a:ahLst/>
              <a:cxnLst>
                <a:cxn ang="0">
                  <a:pos x="T0" y="T1"/>
                </a:cxn>
                <a:cxn ang="0">
                  <a:pos x="T2" y="T3"/>
                </a:cxn>
                <a:cxn ang="0">
                  <a:pos x="T4" y="T5"/>
                </a:cxn>
                <a:cxn ang="0">
                  <a:pos x="T6" y="T7"/>
                </a:cxn>
                <a:cxn ang="0">
                  <a:pos x="T8" y="T9"/>
                </a:cxn>
              </a:cxnLst>
              <a:rect l="0" t="0" r="r" b="b"/>
              <a:pathLst>
                <a:path w="219" h="394">
                  <a:moveTo>
                    <a:pt x="218" y="393"/>
                  </a:moveTo>
                  <a:lnTo>
                    <a:pt x="0" y="393"/>
                  </a:lnTo>
                  <a:lnTo>
                    <a:pt x="0" y="0"/>
                  </a:lnTo>
                  <a:lnTo>
                    <a:pt x="218" y="0"/>
                  </a:lnTo>
                  <a:lnTo>
                    <a:pt x="218" y="39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42" name="Freeform 125"/>
            <p:cNvSpPr>
              <a:spLocks noChangeArrowheads="1"/>
            </p:cNvSpPr>
            <p:nvPr/>
          </p:nvSpPr>
          <p:spPr bwMode="auto">
            <a:xfrm>
              <a:off x="4538780" y="4023720"/>
              <a:ext cx="56400" cy="101520"/>
            </a:xfrm>
            <a:custGeom>
              <a:avLst/>
              <a:gdLst>
                <a:gd name="T0" fmla="*/ 218 w 219"/>
                <a:gd name="T1" fmla="*/ 394 h 395"/>
                <a:gd name="T2" fmla="*/ 0 w 219"/>
                <a:gd name="T3" fmla="*/ 394 h 395"/>
                <a:gd name="T4" fmla="*/ 0 w 219"/>
                <a:gd name="T5" fmla="*/ 0 h 395"/>
                <a:gd name="T6" fmla="*/ 218 w 219"/>
                <a:gd name="T7" fmla="*/ 0 h 395"/>
                <a:gd name="T8" fmla="*/ 218 w 219"/>
                <a:gd name="T9" fmla="*/ 394 h 395"/>
              </a:gdLst>
              <a:ahLst/>
              <a:cxnLst>
                <a:cxn ang="0">
                  <a:pos x="T0" y="T1"/>
                </a:cxn>
                <a:cxn ang="0">
                  <a:pos x="T2" y="T3"/>
                </a:cxn>
                <a:cxn ang="0">
                  <a:pos x="T4" y="T5"/>
                </a:cxn>
                <a:cxn ang="0">
                  <a:pos x="T6" y="T7"/>
                </a:cxn>
                <a:cxn ang="0">
                  <a:pos x="T8" y="T9"/>
                </a:cxn>
              </a:cxnLst>
              <a:rect l="0" t="0" r="r" b="b"/>
              <a:pathLst>
                <a:path w="219" h="395">
                  <a:moveTo>
                    <a:pt x="218" y="394"/>
                  </a:moveTo>
                  <a:lnTo>
                    <a:pt x="0" y="394"/>
                  </a:lnTo>
                  <a:lnTo>
                    <a:pt x="0" y="0"/>
                  </a:lnTo>
                  <a:lnTo>
                    <a:pt x="218" y="0"/>
                  </a:lnTo>
                  <a:lnTo>
                    <a:pt x="218" y="39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43" name="Freeform 126"/>
            <p:cNvSpPr>
              <a:spLocks noChangeArrowheads="1"/>
            </p:cNvSpPr>
            <p:nvPr/>
          </p:nvSpPr>
          <p:spPr bwMode="auto">
            <a:xfrm>
              <a:off x="6702284" y="3033336"/>
              <a:ext cx="552720" cy="112800"/>
            </a:xfrm>
            <a:custGeom>
              <a:avLst/>
              <a:gdLst>
                <a:gd name="T0" fmla="*/ 2160 w 2161"/>
                <a:gd name="T1" fmla="*/ 0 h 443"/>
                <a:gd name="T2" fmla="*/ 329 w 2161"/>
                <a:gd name="T3" fmla="*/ 0 h 443"/>
                <a:gd name="T4" fmla="*/ 0 w 2161"/>
                <a:gd name="T5" fmla="*/ 442 h 443"/>
                <a:gd name="T6" fmla="*/ 1830 w 2161"/>
                <a:gd name="T7" fmla="*/ 442 h 443"/>
                <a:gd name="T8" fmla="*/ 2160 w 2161"/>
                <a:gd name="T9" fmla="*/ 0 h 443"/>
              </a:gdLst>
              <a:ahLst/>
              <a:cxnLst>
                <a:cxn ang="0">
                  <a:pos x="T0" y="T1"/>
                </a:cxn>
                <a:cxn ang="0">
                  <a:pos x="T2" y="T3"/>
                </a:cxn>
                <a:cxn ang="0">
                  <a:pos x="T4" y="T5"/>
                </a:cxn>
                <a:cxn ang="0">
                  <a:pos x="T6" y="T7"/>
                </a:cxn>
                <a:cxn ang="0">
                  <a:pos x="T8" y="T9"/>
                </a:cxn>
              </a:cxnLst>
              <a:rect l="0" t="0" r="r" b="b"/>
              <a:pathLst>
                <a:path w="2161" h="443">
                  <a:moveTo>
                    <a:pt x="2160" y="0"/>
                  </a:moveTo>
                  <a:lnTo>
                    <a:pt x="329" y="0"/>
                  </a:lnTo>
                  <a:lnTo>
                    <a:pt x="0" y="442"/>
                  </a:lnTo>
                  <a:lnTo>
                    <a:pt x="1830" y="442"/>
                  </a:lnTo>
                  <a:lnTo>
                    <a:pt x="2160" y="0"/>
                  </a:lnTo>
                </a:path>
              </a:pathLst>
            </a:custGeom>
            <a:solidFill>
              <a:srgbClr val="889EA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44" name="Freeform 127"/>
            <p:cNvSpPr>
              <a:spLocks noChangeArrowheads="1"/>
            </p:cNvSpPr>
            <p:nvPr/>
          </p:nvSpPr>
          <p:spPr bwMode="auto">
            <a:xfrm>
              <a:off x="6702284" y="3146136"/>
              <a:ext cx="468120" cy="1067088"/>
            </a:xfrm>
            <a:custGeom>
              <a:avLst/>
              <a:gdLst>
                <a:gd name="T0" fmla="*/ 1830 w 1831"/>
                <a:gd name="T1" fmla="*/ 4169 h 4170"/>
                <a:gd name="T2" fmla="*/ 1830 w 1831"/>
                <a:gd name="T3" fmla="*/ 0 h 4170"/>
                <a:gd name="T4" fmla="*/ 0 w 1831"/>
                <a:gd name="T5" fmla="*/ 0 h 4170"/>
                <a:gd name="T6" fmla="*/ 0 w 1831"/>
                <a:gd name="T7" fmla="*/ 4169 h 4170"/>
                <a:gd name="T8" fmla="*/ 1830 w 1831"/>
                <a:gd name="T9" fmla="*/ 4169 h 4170"/>
              </a:gdLst>
              <a:ahLst/>
              <a:cxnLst>
                <a:cxn ang="0">
                  <a:pos x="T0" y="T1"/>
                </a:cxn>
                <a:cxn ang="0">
                  <a:pos x="T2" y="T3"/>
                </a:cxn>
                <a:cxn ang="0">
                  <a:pos x="T4" y="T5"/>
                </a:cxn>
                <a:cxn ang="0">
                  <a:pos x="T6" y="T7"/>
                </a:cxn>
                <a:cxn ang="0">
                  <a:pos x="T8" y="T9"/>
                </a:cxn>
              </a:cxnLst>
              <a:rect l="0" t="0" r="r" b="b"/>
              <a:pathLst>
                <a:path w="1831" h="4170">
                  <a:moveTo>
                    <a:pt x="1830" y="4169"/>
                  </a:moveTo>
                  <a:lnTo>
                    <a:pt x="1830" y="0"/>
                  </a:lnTo>
                  <a:lnTo>
                    <a:pt x="0" y="0"/>
                  </a:lnTo>
                  <a:lnTo>
                    <a:pt x="0" y="4169"/>
                  </a:lnTo>
                  <a:lnTo>
                    <a:pt x="1830" y="4169"/>
                  </a:ln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45" name="Freeform 128"/>
            <p:cNvSpPr>
              <a:spLocks noChangeArrowheads="1"/>
            </p:cNvSpPr>
            <p:nvPr/>
          </p:nvSpPr>
          <p:spPr bwMode="auto">
            <a:xfrm>
              <a:off x="6702284" y="3146136"/>
              <a:ext cx="468120" cy="1067088"/>
            </a:xfrm>
            <a:custGeom>
              <a:avLst/>
              <a:gdLst>
                <a:gd name="T0" fmla="*/ 1830 w 1831"/>
                <a:gd name="T1" fmla="*/ 0 h 4170"/>
                <a:gd name="T2" fmla="*/ 0 w 1831"/>
                <a:gd name="T3" fmla="*/ 0 h 4170"/>
                <a:gd name="T4" fmla="*/ 0 w 1831"/>
                <a:gd name="T5" fmla="*/ 4169 h 4170"/>
                <a:gd name="T6" fmla="*/ 1830 w 1831"/>
                <a:gd name="T7" fmla="*/ 0 h 4170"/>
              </a:gdLst>
              <a:ahLst/>
              <a:cxnLst>
                <a:cxn ang="0">
                  <a:pos x="T0" y="T1"/>
                </a:cxn>
                <a:cxn ang="0">
                  <a:pos x="T2" y="T3"/>
                </a:cxn>
                <a:cxn ang="0">
                  <a:pos x="T4" y="T5"/>
                </a:cxn>
                <a:cxn ang="0">
                  <a:pos x="T6" y="T7"/>
                </a:cxn>
              </a:cxnLst>
              <a:rect l="0" t="0" r="r" b="b"/>
              <a:pathLst>
                <a:path w="1831" h="4170">
                  <a:moveTo>
                    <a:pt x="1830" y="0"/>
                  </a:moveTo>
                  <a:lnTo>
                    <a:pt x="0" y="0"/>
                  </a:lnTo>
                  <a:lnTo>
                    <a:pt x="0" y="4169"/>
                  </a:lnTo>
                  <a:lnTo>
                    <a:pt x="1830" y="0"/>
                  </a:lnTo>
                </a:path>
              </a:pathLst>
            </a:custGeom>
            <a:solidFill>
              <a:srgbClr val="BBCAD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46" name="Freeform 129"/>
            <p:cNvSpPr>
              <a:spLocks noChangeArrowheads="1"/>
            </p:cNvSpPr>
            <p:nvPr/>
          </p:nvSpPr>
          <p:spPr bwMode="auto">
            <a:xfrm>
              <a:off x="7170404" y="3033336"/>
              <a:ext cx="166944" cy="1179888"/>
            </a:xfrm>
            <a:custGeom>
              <a:avLst/>
              <a:gdLst>
                <a:gd name="T0" fmla="*/ 650 w 651"/>
                <a:gd name="T1" fmla="*/ 4611 h 4612"/>
                <a:gd name="T2" fmla="*/ 650 w 651"/>
                <a:gd name="T3" fmla="*/ 442 h 4612"/>
                <a:gd name="T4" fmla="*/ 330 w 651"/>
                <a:gd name="T5" fmla="*/ 0 h 4612"/>
                <a:gd name="T6" fmla="*/ 0 w 651"/>
                <a:gd name="T7" fmla="*/ 442 h 4612"/>
                <a:gd name="T8" fmla="*/ 0 w 651"/>
                <a:gd name="T9" fmla="*/ 4611 h 4612"/>
                <a:gd name="T10" fmla="*/ 650 w 651"/>
                <a:gd name="T11" fmla="*/ 4611 h 4612"/>
              </a:gdLst>
              <a:ahLst/>
              <a:cxnLst>
                <a:cxn ang="0">
                  <a:pos x="T0" y="T1"/>
                </a:cxn>
                <a:cxn ang="0">
                  <a:pos x="T2" y="T3"/>
                </a:cxn>
                <a:cxn ang="0">
                  <a:pos x="T4" y="T5"/>
                </a:cxn>
                <a:cxn ang="0">
                  <a:pos x="T6" y="T7"/>
                </a:cxn>
                <a:cxn ang="0">
                  <a:pos x="T8" y="T9"/>
                </a:cxn>
                <a:cxn ang="0">
                  <a:pos x="T10" y="T11"/>
                </a:cxn>
              </a:cxnLst>
              <a:rect l="0" t="0" r="r" b="b"/>
              <a:pathLst>
                <a:path w="651" h="4612">
                  <a:moveTo>
                    <a:pt x="650" y="4611"/>
                  </a:moveTo>
                  <a:lnTo>
                    <a:pt x="650" y="442"/>
                  </a:lnTo>
                  <a:lnTo>
                    <a:pt x="330" y="0"/>
                  </a:lnTo>
                  <a:lnTo>
                    <a:pt x="0" y="442"/>
                  </a:lnTo>
                  <a:lnTo>
                    <a:pt x="0" y="4611"/>
                  </a:lnTo>
                  <a:lnTo>
                    <a:pt x="650" y="4611"/>
                  </a:lnTo>
                </a:path>
              </a:pathLst>
            </a:custGeom>
            <a:solidFill>
              <a:srgbClr val="B0BEC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47" name="Freeform 130"/>
            <p:cNvSpPr>
              <a:spLocks noChangeArrowheads="1"/>
            </p:cNvSpPr>
            <p:nvPr/>
          </p:nvSpPr>
          <p:spPr bwMode="auto">
            <a:xfrm>
              <a:off x="7239212" y="3143880"/>
              <a:ext cx="37224" cy="93624"/>
            </a:xfrm>
            <a:custGeom>
              <a:avLst/>
              <a:gdLst>
                <a:gd name="T0" fmla="*/ 144 w 145"/>
                <a:gd name="T1" fmla="*/ 365 h 366"/>
                <a:gd name="T2" fmla="*/ 0 w 145"/>
                <a:gd name="T3" fmla="*/ 365 h 366"/>
                <a:gd name="T4" fmla="*/ 0 w 145"/>
                <a:gd name="T5" fmla="*/ 0 h 366"/>
                <a:gd name="T6" fmla="*/ 144 w 145"/>
                <a:gd name="T7" fmla="*/ 0 h 366"/>
                <a:gd name="T8" fmla="*/ 144 w 145"/>
                <a:gd name="T9" fmla="*/ 365 h 366"/>
              </a:gdLst>
              <a:ahLst/>
              <a:cxnLst>
                <a:cxn ang="0">
                  <a:pos x="T0" y="T1"/>
                </a:cxn>
                <a:cxn ang="0">
                  <a:pos x="T2" y="T3"/>
                </a:cxn>
                <a:cxn ang="0">
                  <a:pos x="T4" y="T5"/>
                </a:cxn>
                <a:cxn ang="0">
                  <a:pos x="T6" y="T7"/>
                </a:cxn>
                <a:cxn ang="0">
                  <a:pos x="T8" y="T9"/>
                </a:cxn>
              </a:cxnLst>
              <a:rect l="0" t="0" r="r" b="b"/>
              <a:pathLst>
                <a:path w="145" h="366">
                  <a:moveTo>
                    <a:pt x="144" y="365"/>
                  </a:moveTo>
                  <a:lnTo>
                    <a:pt x="0" y="365"/>
                  </a:lnTo>
                  <a:lnTo>
                    <a:pt x="0" y="0"/>
                  </a:lnTo>
                  <a:lnTo>
                    <a:pt x="144" y="0"/>
                  </a:lnTo>
                  <a:lnTo>
                    <a:pt x="144" y="36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48" name="Freeform 131"/>
            <p:cNvSpPr>
              <a:spLocks noChangeArrowheads="1"/>
            </p:cNvSpPr>
            <p:nvPr/>
          </p:nvSpPr>
          <p:spPr bwMode="auto">
            <a:xfrm>
              <a:off x="7239212" y="3334512"/>
              <a:ext cx="37224" cy="93624"/>
            </a:xfrm>
            <a:custGeom>
              <a:avLst/>
              <a:gdLst>
                <a:gd name="T0" fmla="*/ 144 w 145"/>
                <a:gd name="T1" fmla="*/ 364 h 365"/>
                <a:gd name="T2" fmla="*/ 0 w 145"/>
                <a:gd name="T3" fmla="*/ 364 h 365"/>
                <a:gd name="T4" fmla="*/ 0 w 145"/>
                <a:gd name="T5" fmla="*/ 0 h 365"/>
                <a:gd name="T6" fmla="*/ 144 w 145"/>
                <a:gd name="T7" fmla="*/ 0 h 365"/>
                <a:gd name="T8" fmla="*/ 144 w 145"/>
                <a:gd name="T9" fmla="*/ 364 h 365"/>
              </a:gdLst>
              <a:ahLst/>
              <a:cxnLst>
                <a:cxn ang="0">
                  <a:pos x="T0" y="T1"/>
                </a:cxn>
                <a:cxn ang="0">
                  <a:pos x="T2" y="T3"/>
                </a:cxn>
                <a:cxn ang="0">
                  <a:pos x="T4" y="T5"/>
                </a:cxn>
                <a:cxn ang="0">
                  <a:pos x="T6" y="T7"/>
                </a:cxn>
                <a:cxn ang="0">
                  <a:pos x="T8" y="T9"/>
                </a:cxn>
              </a:cxnLst>
              <a:rect l="0" t="0" r="r" b="b"/>
              <a:pathLst>
                <a:path w="145" h="365">
                  <a:moveTo>
                    <a:pt x="144" y="364"/>
                  </a:moveTo>
                  <a:lnTo>
                    <a:pt x="0" y="364"/>
                  </a:lnTo>
                  <a:lnTo>
                    <a:pt x="0" y="0"/>
                  </a:lnTo>
                  <a:lnTo>
                    <a:pt x="144" y="0"/>
                  </a:lnTo>
                  <a:lnTo>
                    <a:pt x="144" y="36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49" name="Freeform 132"/>
            <p:cNvSpPr>
              <a:spLocks noChangeArrowheads="1"/>
            </p:cNvSpPr>
            <p:nvPr/>
          </p:nvSpPr>
          <p:spPr bwMode="auto">
            <a:xfrm>
              <a:off x="7239212" y="3524016"/>
              <a:ext cx="37224" cy="93624"/>
            </a:xfrm>
            <a:custGeom>
              <a:avLst/>
              <a:gdLst>
                <a:gd name="T0" fmla="*/ 144 w 145"/>
                <a:gd name="T1" fmla="*/ 365 h 366"/>
                <a:gd name="T2" fmla="*/ 0 w 145"/>
                <a:gd name="T3" fmla="*/ 365 h 366"/>
                <a:gd name="T4" fmla="*/ 0 w 145"/>
                <a:gd name="T5" fmla="*/ 0 h 366"/>
                <a:gd name="T6" fmla="*/ 144 w 145"/>
                <a:gd name="T7" fmla="*/ 0 h 366"/>
                <a:gd name="T8" fmla="*/ 144 w 145"/>
                <a:gd name="T9" fmla="*/ 365 h 366"/>
              </a:gdLst>
              <a:ahLst/>
              <a:cxnLst>
                <a:cxn ang="0">
                  <a:pos x="T0" y="T1"/>
                </a:cxn>
                <a:cxn ang="0">
                  <a:pos x="T2" y="T3"/>
                </a:cxn>
                <a:cxn ang="0">
                  <a:pos x="T4" y="T5"/>
                </a:cxn>
                <a:cxn ang="0">
                  <a:pos x="T6" y="T7"/>
                </a:cxn>
                <a:cxn ang="0">
                  <a:pos x="T8" y="T9"/>
                </a:cxn>
              </a:cxnLst>
              <a:rect l="0" t="0" r="r" b="b"/>
              <a:pathLst>
                <a:path w="145" h="366">
                  <a:moveTo>
                    <a:pt x="144" y="365"/>
                  </a:moveTo>
                  <a:lnTo>
                    <a:pt x="0" y="365"/>
                  </a:lnTo>
                  <a:lnTo>
                    <a:pt x="0" y="0"/>
                  </a:lnTo>
                  <a:lnTo>
                    <a:pt x="144" y="0"/>
                  </a:lnTo>
                  <a:lnTo>
                    <a:pt x="144" y="36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50" name="Freeform 133"/>
            <p:cNvSpPr>
              <a:spLocks noChangeArrowheads="1"/>
            </p:cNvSpPr>
            <p:nvPr/>
          </p:nvSpPr>
          <p:spPr bwMode="auto">
            <a:xfrm>
              <a:off x="7239212" y="3714648"/>
              <a:ext cx="37224" cy="94752"/>
            </a:xfrm>
            <a:custGeom>
              <a:avLst/>
              <a:gdLst>
                <a:gd name="T0" fmla="*/ 144 w 145"/>
                <a:gd name="T1" fmla="*/ 368 h 369"/>
                <a:gd name="T2" fmla="*/ 0 w 145"/>
                <a:gd name="T3" fmla="*/ 368 h 369"/>
                <a:gd name="T4" fmla="*/ 0 w 145"/>
                <a:gd name="T5" fmla="*/ 0 h 369"/>
                <a:gd name="T6" fmla="*/ 144 w 145"/>
                <a:gd name="T7" fmla="*/ 0 h 369"/>
                <a:gd name="T8" fmla="*/ 144 w 145"/>
                <a:gd name="T9" fmla="*/ 368 h 369"/>
              </a:gdLst>
              <a:ahLst/>
              <a:cxnLst>
                <a:cxn ang="0">
                  <a:pos x="T0" y="T1"/>
                </a:cxn>
                <a:cxn ang="0">
                  <a:pos x="T2" y="T3"/>
                </a:cxn>
                <a:cxn ang="0">
                  <a:pos x="T4" y="T5"/>
                </a:cxn>
                <a:cxn ang="0">
                  <a:pos x="T6" y="T7"/>
                </a:cxn>
                <a:cxn ang="0">
                  <a:pos x="T8" y="T9"/>
                </a:cxn>
              </a:cxnLst>
              <a:rect l="0" t="0" r="r" b="b"/>
              <a:pathLst>
                <a:path w="145" h="369">
                  <a:moveTo>
                    <a:pt x="144" y="368"/>
                  </a:moveTo>
                  <a:lnTo>
                    <a:pt x="0" y="368"/>
                  </a:lnTo>
                  <a:lnTo>
                    <a:pt x="0" y="0"/>
                  </a:lnTo>
                  <a:lnTo>
                    <a:pt x="144" y="0"/>
                  </a:lnTo>
                  <a:lnTo>
                    <a:pt x="144" y="368"/>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51" name="Freeform 134"/>
            <p:cNvSpPr>
              <a:spLocks noChangeArrowheads="1"/>
            </p:cNvSpPr>
            <p:nvPr/>
          </p:nvSpPr>
          <p:spPr bwMode="auto">
            <a:xfrm>
              <a:off x="7239212" y="3904152"/>
              <a:ext cx="37224" cy="93624"/>
            </a:xfrm>
            <a:custGeom>
              <a:avLst/>
              <a:gdLst>
                <a:gd name="T0" fmla="*/ 144 w 145"/>
                <a:gd name="T1" fmla="*/ 365 h 366"/>
                <a:gd name="T2" fmla="*/ 0 w 145"/>
                <a:gd name="T3" fmla="*/ 365 h 366"/>
                <a:gd name="T4" fmla="*/ 0 w 145"/>
                <a:gd name="T5" fmla="*/ 0 h 366"/>
                <a:gd name="T6" fmla="*/ 144 w 145"/>
                <a:gd name="T7" fmla="*/ 0 h 366"/>
                <a:gd name="T8" fmla="*/ 144 w 145"/>
                <a:gd name="T9" fmla="*/ 365 h 366"/>
              </a:gdLst>
              <a:ahLst/>
              <a:cxnLst>
                <a:cxn ang="0">
                  <a:pos x="T0" y="T1"/>
                </a:cxn>
                <a:cxn ang="0">
                  <a:pos x="T2" y="T3"/>
                </a:cxn>
                <a:cxn ang="0">
                  <a:pos x="T4" y="T5"/>
                </a:cxn>
                <a:cxn ang="0">
                  <a:pos x="T6" y="T7"/>
                </a:cxn>
                <a:cxn ang="0">
                  <a:pos x="T8" y="T9"/>
                </a:cxn>
              </a:cxnLst>
              <a:rect l="0" t="0" r="r" b="b"/>
              <a:pathLst>
                <a:path w="145" h="366">
                  <a:moveTo>
                    <a:pt x="144" y="365"/>
                  </a:moveTo>
                  <a:lnTo>
                    <a:pt x="0" y="365"/>
                  </a:lnTo>
                  <a:lnTo>
                    <a:pt x="0" y="0"/>
                  </a:lnTo>
                  <a:lnTo>
                    <a:pt x="144" y="0"/>
                  </a:lnTo>
                  <a:lnTo>
                    <a:pt x="144" y="36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52" name="Freeform 135"/>
            <p:cNvSpPr>
              <a:spLocks noChangeArrowheads="1"/>
            </p:cNvSpPr>
            <p:nvPr/>
          </p:nvSpPr>
          <p:spPr bwMode="auto">
            <a:xfrm>
              <a:off x="7239212" y="4094784"/>
              <a:ext cx="37224" cy="93624"/>
            </a:xfrm>
            <a:custGeom>
              <a:avLst/>
              <a:gdLst>
                <a:gd name="T0" fmla="*/ 144 w 145"/>
                <a:gd name="T1" fmla="*/ 365 h 366"/>
                <a:gd name="T2" fmla="*/ 0 w 145"/>
                <a:gd name="T3" fmla="*/ 365 h 366"/>
                <a:gd name="T4" fmla="*/ 0 w 145"/>
                <a:gd name="T5" fmla="*/ 0 h 366"/>
                <a:gd name="T6" fmla="*/ 144 w 145"/>
                <a:gd name="T7" fmla="*/ 0 h 366"/>
                <a:gd name="T8" fmla="*/ 144 w 145"/>
                <a:gd name="T9" fmla="*/ 365 h 366"/>
              </a:gdLst>
              <a:ahLst/>
              <a:cxnLst>
                <a:cxn ang="0">
                  <a:pos x="T0" y="T1"/>
                </a:cxn>
                <a:cxn ang="0">
                  <a:pos x="T2" y="T3"/>
                </a:cxn>
                <a:cxn ang="0">
                  <a:pos x="T4" y="T5"/>
                </a:cxn>
                <a:cxn ang="0">
                  <a:pos x="T6" y="T7"/>
                </a:cxn>
                <a:cxn ang="0">
                  <a:pos x="T8" y="T9"/>
                </a:cxn>
              </a:cxnLst>
              <a:rect l="0" t="0" r="r" b="b"/>
              <a:pathLst>
                <a:path w="145" h="366">
                  <a:moveTo>
                    <a:pt x="144" y="365"/>
                  </a:moveTo>
                  <a:lnTo>
                    <a:pt x="0" y="365"/>
                  </a:lnTo>
                  <a:lnTo>
                    <a:pt x="0" y="0"/>
                  </a:lnTo>
                  <a:lnTo>
                    <a:pt x="144" y="0"/>
                  </a:lnTo>
                  <a:lnTo>
                    <a:pt x="144" y="36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53" name="Freeform 136"/>
            <p:cNvSpPr>
              <a:spLocks noChangeArrowheads="1"/>
            </p:cNvSpPr>
            <p:nvPr/>
          </p:nvSpPr>
          <p:spPr bwMode="auto">
            <a:xfrm>
              <a:off x="7652060" y="3210432"/>
              <a:ext cx="166944" cy="1001664"/>
            </a:xfrm>
            <a:custGeom>
              <a:avLst/>
              <a:gdLst>
                <a:gd name="T0" fmla="*/ 653 w 654"/>
                <a:gd name="T1" fmla="*/ 3917 h 3918"/>
                <a:gd name="T2" fmla="*/ 653 w 654"/>
                <a:gd name="T3" fmla="*/ 439 h 3918"/>
                <a:gd name="T4" fmla="*/ 330 w 654"/>
                <a:gd name="T5" fmla="*/ 0 h 3918"/>
                <a:gd name="T6" fmla="*/ 0 w 654"/>
                <a:gd name="T7" fmla="*/ 439 h 3918"/>
                <a:gd name="T8" fmla="*/ 0 w 654"/>
                <a:gd name="T9" fmla="*/ 3917 h 3918"/>
                <a:gd name="T10" fmla="*/ 653 w 654"/>
                <a:gd name="T11" fmla="*/ 3917 h 3918"/>
              </a:gdLst>
              <a:ahLst/>
              <a:cxnLst>
                <a:cxn ang="0">
                  <a:pos x="T0" y="T1"/>
                </a:cxn>
                <a:cxn ang="0">
                  <a:pos x="T2" y="T3"/>
                </a:cxn>
                <a:cxn ang="0">
                  <a:pos x="T4" y="T5"/>
                </a:cxn>
                <a:cxn ang="0">
                  <a:pos x="T6" y="T7"/>
                </a:cxn>
                <a:cxn ang="0">
                  <a:pos x="T8" y="T9"/>
                </a:cxn>
                <a:cxn ang="0">
                  <a:pos x="T10" y="T11"/>
                </a:cxn>
              </a:cxnLst>
              <a:rect l="0" t="0" r="r" b="b"/>
              <a:pathLst>
                <a:path w="654" h="3918">
                  <a:moveTo>
                    <a:pt x="653" y="3917"/>
                  </a:moveTo>
                  <a:lnTo>
                    <a:pt x="653" y="439"/>
                  </a:lnTo>
                  <a:lnTo>
                    <a:pt x="330" y="0"/>
                  </a:lnTo>
                  <a:lnTo>
                    <a:pt x="0" y="439"/>
                  </a:lnTo>
                  <a:lnTo>
                    <a:pt x="0" y="3917"/>
                  </a:lnTo>
                  <a:lnTo>
                    <a:pt x="653" y="3917"/>
                  </a:lnTo>
                </a:path>
              </a:pathLst>
            </a:custGeom>
            <a:solidFill>
              <a:srgbClr val="B0BEC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54" name="Freeform 137"/>
            <p:cNvSpPr>
              <a:spLocks noChangeArrowheads="1"/>
            </p:cNvSpPr>
            <p:nvPr/>
          </p:nvSpPr>
          <p:spPr bwMode="auto">
            <a:xfrm>
              <a:off x="7302380" y="3323232"/>
              <a:ext cx="348552" cy="889992"/>
            </a:xfrm>
            <a:custGeom>
              <a:avLst/>
              <a:gdLst>
                <a:gd name="T0" fmla="*/ 1363 w 1364"/>
                <a:gd name="T1" fmla="*/ 3478 h 3479"/>
                <a:gd name="T2" fmla="*/ 1363 w 1364"/>
                <a:gd name="T3" fmla="*/ 0 h 3479"/>
                <a:gd name="T4" fmla="*/ 0 w 1364"/>
                <a:gd name="T5" fmla="*/ 0 h 3479"/>
                <a:gd name="T6" fmla="*/ 0 w 1364"/>
                <a:gd name="T7" fmla="*/ 3478 h 3479"/>
                <a:gd name="T8" fmla="*/ 1363 w 1364"/>
                <a:gd name="T9" fmla="*/ 3478 h 3479"/>
              </a:gdLst>
              <a:ahLst/>
              <a:cxnLst>
                <a:cxn ang="0">
                  <a:pos x="T0" y="T1"/>
                </a:cxn>
                <a:cxn ang="0">
                  <a:pos x="T2" y="T3"/>
                </a:cxn>
                <a:cxn ang="0">
                  <a:pos x="T4" y="T5"/>
                </a:cxn>
                <a:cxn ang="0">
                  <a:pos x="T6" y="T7"/>
                </a:cxn>
                <a:cxn ang="0">
                  <a:pos x="T8" y="T9"/>
                </a:cxn>
              </a:cxnLst>
              <a:rect l="0" t="0" r="r" b="b"/>
              <a:pathLst>
                <a:path w="1364" h="3479">
                  <a:moveTo>
                    <a:pt x="1363" y="3478"/>
                  </a:moveTo>
                  <a:lnTo>
                    <a:pt x="1363" y="0"/>
                  </a:lnTo>
                  <a:lnTo>
                    <a:pt x="0" y="0"/>
                  </a:lnTo>
                  <a:lnTo>
                    <a:pt x="0" y="3478"/>
                  </a:lnTo>
                  <a:lnTo>
                    <a:pt x="1363" y="3478"/>
                  </a:ln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55" name="Freeform 138"/>
            <p:cNvSpPr>
              <a:spLocks noChangeArrowheads="1"/>
            </p:cNvSpPr>
            <p:nvPr/>
          </p:nvSpPr>
          <p:spPr bwMode="auto">
            <a:xfrm>
              <a:off x="7302380" y="3323232"/>
              <a:ext cx="348552" cy="889992"/>
            </a:xfrm>
            <a:custGeom>
              <a:avLst/>
              <a:gdLst>
                <a:gd name="T0" fmla="*/ 1363 w 1364"/>
                <a:gd name="T1" fmla="*/ 0 h 3479"/>
                <a:gd name="T2" fmla="*/ 0 w 1364"/>
                <a:gd name="T3" fmla="*/ 0 h 3479"/>
                <a:gd name="T4" fmla="*/ 0 w 1364"/>
                <a:gd name="T5" fmla="*/ 3478 h 3479"/>
                <a:gd name="T6" fmla="*/ 1363 w 1364"/>
                <a:gd name="T7" fmla="*/ 0 h 3479"/>
              </a:gdLst>
              <a:ahLst/>
              <a:cxnLst>
                <a:cxn ang="0">
                  <a:pos x="T0" y="T1"/>
                </a:cxn>
                <a:cxn ang="0">
                  <a:pos x="T2" y="T3"/>
                </a:cxn>
                <a:cxn ang="0">
                  <a:pos x="T4" y="T5"/>
                </a:cxn>
                <a:cxn ang="0">
                  <a:pos x="T6" y="T7"/>
                </a:cxn>
              </a:cxnLst>
              <a:rect l="0" t="0" r="r" b="b"/>
              <a:pathLst>
                <a:path w="1364" h="3479">
                  <a:moveTo>
                    <a:pt x="1363" y="0"/>
                  </a:moveTo>
                  <a:lnTo>
                    <a:pt x="0" y="0"/>
                  </a:lnTo>
                  <a:lnTo>
                    <a:pt x="0" y="3478"/>
                  </a:lnTo>
                  <a:lnTo>
                    <a:pt x="1363" y="0"/>
                  </a:lnTo>
                </a:path>
              </a:pathLst>
            </a:custGeom>
            <a:solidFill>
              <a:srgbClr val="BBCAD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56" name="Freeform 139"/>
            <p:cNvSpPr>
              <a:spLocks noChangeArrowheads="1"/>
            </p:cNvSpPr>
            <p:nvPr/>
          </p:nvSpPr>
          <p:spPr bwMode="auto">
            <a:xfrm>
              <a:off x="7302380" y="3210432"/>
              <a:ext cx="433152" cy="112800"/>
            </a:xfrm>
            <a:custGeom>
              <a:avLst/>
              <a:gdLst>
                <a:gd name="T0" fmla="*/ 1693 w 1694"/>
                <a:gd name="T1" fmla="*/ 0 h 440"/>
                <a:gd name="T2" fmla="*/ 329 w 1694"/>
                <a:gd name="T3" fmla="*/ 0 h 440"/>
                <a:gd name="T4" fmla="*/ 0 w 1694"/>
                <a:gd name="T5" fmla="*/ 439 h 440"/>
                <a:gd name="T6" fmla="*/ 1363 w 1694"/>
                <a:gd name="T7" fmla="*/ 439 h 440"/>
                <a:gd name="T8" fmla="*/ 1693 w 1694"/>
                <a:gd name="T9" fmla="*/ 0 h 440"/>
              </a:gdLst>
              <a:ahLst/>
              <a:cxnLst>
                <a:cxn ang="0">
                  <a:pos x="T0" y="T1"/>
                </a:cxn>
                <a:cxn ang="0">
                  <a:pos x="T2" y="T3"/>
                </a:cxn>
                <a:cxn ang="0">
                  <a:pos x="T4" y="T5"/>
                </a:cxn>
                <a:cxn ang="0">
                  <a:pos x="T6" y="T7"/>
                </a:cxn>
                <a:cxn ang="0">
                  <a:pos x="T8" y="T9"/>
                </a:cxn>
              </a:cxnLst>
              <a:rect l="0" t="0" r="r" b="b"/>
              <a:pathLst>
                <a:path w="1694" h="440">
                  <a:moveTo>
                    <a:pt x="1693" y="0"/>
                  </a:moveTo>
                  <a:lnTo>
                    <a:pt x="329" y="0"/>
                  </a:lnTo>
                  <a:lnTo>
                    <a:pt x="0" y="439"/>
                  </a:lnTo>
                  <a:lnTo>
                    <a:pt x="1363" y="439"/>
                  </a:lnTo>
                  <a:lnTo>
                    <a:pt x="1693" y="0"/>
                  </a:lnTo>
                </a:path>
              </a:pathLst>
            </a:custGeom>
            <a:solidFill>
              <a:srgbClr val="889EA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57" name="Freeform 145"/>
            <p:cNvSpPr>
              <a:spLocks noChangeArrowheads="1"/>
            </p:cNvSpPr>
            <p:nvPr/>
          </p:nvSpPr>
          <p:spPr bwMode="auto">
            <a:xfrm>
              <a:off x="7706204" y="4062072"/>
              <a:ext cx="63168" cy="94752"/>
            </a:xfrm>
            <a:custGeom>
              <a:avLst/>
              <a:gdLst>
                <a:gd name="T0" fmla="*/ 247 w 248"/>
                <a:gd name="T1" fmla="*/ 368 h 369"/>
                <a:gd name="T2" fmla="*/ 0 w 248"/>
                <a:gd name="T3" fmla="*/ 368 h 369"/>
                <a:gd name="T4" fmla="*/ 0 w 248"/>
                <a:gd name="T5" fmla="*/ 0 h 369"/>
                <a:gd name="T6" fmla="*/ 247 w 248"/>
                <a:gd name="T7" fmla="*/ 0 h 369"/>
                <a:gd name="T8" fmla="*/ 247 w 248"/>
                <a:gd name="T9" fmla="*/ 368 h 369"/>
              </a:gdLst>
              <a:ahLst/>
              <a:cxnLst>
                <a:cxn ang="0">
                  <a:pos x="T0" y="T1"/>
                </a:cxn>
                <a:cxn ang="0">
                  <a:pos x="T2" y="T3"/>
                </a:cxn>
                <a:cxn ang="0">
                  <a:pos x="T4" y="T5"/>
                </a:cxn>
                <a:cxn ang="0">
                  <a:pos x="T6" y="T7"/>
                </a:cxn>
                <a:cxn ang="0">
                  <a:pos x="T8" y="T9"/>
                </a:cxn>
              </a:cxnLst>
              <a:rect l="0" t="0" r="r" b="b"/>
              <a:pathLst>
                <a:path w="248" h="369">
                  <a:moveTo>
                    <a:pt x="247" y="368"/>
                  </a:moveTo>
                  <a:lnTo>
                    <a:pt x="0" y="368"/>
                  </a:lnTo>
                  <a:lnTo>
                    <a:pt x="0" y="0"/>
                  </a:lnTo>
                  <a:lnTo>
                    <a:pt x="247" y="0"/>
                  </a:lnTo>
                  <a:lnTo>
                    <a:pt x="247" y="368"/>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grpSp>
          <p:nvGrpSpPr>
            <p:cNvPr id="158" name="Group 157"/>
            <p:cNvGrpSpPr/>
            <p:nvPr/>
          </p:nvGrpSpPr>
          <p:grpSpPr>
            <a:xfrm>
              <a:off x="7819004" y="2967912"/>
              <a:ext cx="640704" cy="1245312"/>
              <a:chOff x="7819004" y="2763912"/>
              <a:chExt cx="640704" cy="1245312"/>
            </a:xfrm>
          </p:grpSpPr>
          <p:sp>
            <p:nvSpPr>
              <p:cNvPr id="305" name="Freeform 156"/>
              <p:cNvSpPr>
                <a:spLocks noChangeArrowheads="1"/>
              </p:cNvSpPr>
              <p:nvPr/>
            </p:nvSpPr>
            <p:spPr bwMode="auto">
              <a:xfrm>
                <a:off x="8252156" y="2763912"/>
                <a:ext cx="207552" cy="1244184"/>
              </a:xfrm>
              <a:custGeom>
                <a:avLst/>
                <a:gdLst>
                  <a:gd name="T0" fmla="*/ 809 w 810"/>
                  <a:gd name="T1" fmla="*/ 4864 h 4865"/>
                  <a:gd name="T2" fmla="*/ 809 w 810"/>
                  <a:gd name="T3" fmla="*/ 547 h 4865"/>
                  <a:gd name="T4" fmla="*/ 409 w 810"/>
                  <a:gd name="T5" fmla="*/ 0 h 4865"/>
                  <a:gd name="T6" fmla="*/ 0 w 810"/>
                  <a:gd name="T7" fmla="*/ 547 h 4865"/>
                  <a:gd name="T8" fmla="*/ 0 w 810"/>
                  <a:gd name="T9" fmla="*/ 4864 h 4865"/>
                  <a:gd name="T10" fmla="*/ 809 w 810"/>
                  <a:gd name="T11" fmla="*/ 4864 h 4865"/>
                </a:gdLst>
                <a:ahLst/>
                <a:cxnLst>
                  <a:cxn ang="0">
                    <a:pos x="T0" y="T1"/>
                  </a:cxn>
                  <a:cxn ang="0">
                    <a:pos x="T2" y="T3"/>
                  </a:cxn>
                  <a:cxn ang="0">
                    <a:pos x="T4" y="T5"/>
                  </a:cxn>
                  <a:cxn ang="0">
                    <a:pos x="T6" y="T7"/>
                  </a:cxn>
                  <a:cxn ang="0">
                    <a:pos x="T8" y="T9"/>
                  </a:cxn>
                  <a:cxn ang="0">
                    <a:pos x="T10" y="T11"/>
                  </a:cxn>
                </a:cxnLst>
                <a:rect l="0" t="0" r="r" b="b"/>
                <a:pathLst>
                  <a:path w="810" h="4865">
                    <a:moveTo>
                      <a:pt x="809" y="4864"/>
                    </a:moveTo>
                    <a:lnTo>
                      <a:pt x="809" y="547"/>
                    </a:lnTo>
                    <a:lnTo>
                      <a:pt x="409" y="0"/>
                    </a:lnTo>
                    <a:lnTo>
                      <a:pt x="0" y="547"/>
                    </a:lnTo>
                    <a:lnTo>
                      <a:pt x="0" y="4864"/>
                    </a:lnTo>
                    <a:lnTo>
                      <a:pt x="809" y="4864"/>
                    </a:lnTo>
                  </a:path>
                </a:pathLst>
              </a:custGeom>
              <a:solidFill>
                <a:srgbClr val="B0BEC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06" name="Freeform 157"/>
              <p:cNvSpPr>
                <a:spLocks noChangeArrowheads="1"/>
              </p:cNvSpPr>
              <p:nvPr/>
            </p:nvSpPr>
            <p:spPr bwMode="auto">
              <a:xfrm>
                <a:off x="7819004" y="2904912"/>
                <a:ext cx="433152" cy="1104312"/>
              </a:xfrm>
              <a:custGeom>
                <a:avLst/>
                <a:gdLst>
                  <a:gd name="T0" fmla="*/ 1693 w 1694"/>
                  <a:gd name="T1" fmla="*/ 4317 h 4318"/>
                  <a:gd name="T2" fmla="*/ 1693 w 1694"/>
                  <a:gd name="T3" fmla="*/ 0 h 4318"/>
                  <a:gd name="T4" fmla="*/ 0 w 1694"/>
                  <a:gd name="T5" fmla="*/ 0 h 4318"/>
                  <a:gd name="T6" fmla="*/ 0 w 1694"/>
                  <a:gd name="T7" fmla="*/ 4317 h 4318"/>
                  <a:gd name="T8" fmla="*/ 1693 w 1694"/>
                  <a:gd name="T9" fmla="*/ 4317 h 4318"/>
                </a:gdLst>
                <a:ahLst/>
                <a:cxnLst>
                  <a:cxn ang="0">
                    <a:pos x="T0" y="T1"/>
                  </a:cxn>
                  <a:cxn ang="0">
                    <a:pos x="T2" y="T3"/>
                  </a:cxn>
                  <a:cxn ang="0">
                    <a:pos x="T4" y="T5"/>
                  </a:cxn>
                  <a:cxn ang="0">
                    <a:pos x="T6" y="T7"/>
                  </a:cxn>
                  <a:cxn ang="0">
                    <a:pos x="T8" y="T9"/>
                  </a:cxn>
                </a:cxnLst>
                <a:rect l="0" t="0" r="r" b="b"/>
                <a:pathLst>
                  <a:path w="1694" h="4318">
                    <a:moveTo>
                      <a:pt x="1693" y="4317"/>
                    </a:moveTo>
                    <a:lnTo>
                      <a:pt x="1693" y="0"/>
                    </a:lnTo>
                    <a:lnTo>
                      <a:pt x="0" y="0"/>
                    </a:lnTo>
                    <a:lnTo>
                      <a:pt x="0" y="4317"/>
                    </a:lnTo>
                    <a:lnTo>
                      <a:pt x="1693" y="4317"/>
                    </a:ln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07" name="Freeform 158"/>
              <p:cNvSpPr>
                <a:spLocks noChangeArrowheads="1"/>
              </p:cNvSpPr>
              <p:nvPr/>
            </p:nvSpPr>
            <p:spPr bwMode="auto">
              <a:xfrm>
                <a:off x="7819004" y="2904912"/>
                <a:ext cx="433152" cy="1104312"/>
              </a:xfrm>
              <a:custGeom>
                <a:avLst/>
                <a:gdLst>
                  <a:gd name="T0" fmla="*/ 1693 w 1694"/>
                  <a:gd name="T1" fmla="*/ 0 h 4318"/>
                  <a:gd name="T2" fmla="*/ 0 w 1694"/>
                  <a:gd name="T3" fmla="*/ 0 h 4318"/>
                  <a:gd name="T4" fmla="*/ 0 w 1694"/>
                  <a:gd name="T5" fmla="*/ 4317 h 4318"/>
                  <a:gd name="T6" fmla="*/ 1693 w 1694"/>
                  <a:gd name="T7" fmla="*/ 0 h 4318"/>
                </a:gdLst>
                <a:ahLst/>
                <a:cxnLst>
                  <a:cxn ang="0">
                    <a:pos x="T0" y="T1"/>
                  </a:cxn>
                  <a:cxn ang="0">
                    <a:pos x="T2" y="T3"/>
                  </a:cxn>
                  <a:cxn ang="0">
                    <a:pos x="T4" y="T5"/>
                  </a:cxn>
                  <a:cxn ang="0">
                    <a:pos x="T6" y="T7"/>
                  </a:cxn>
                </a:cxnLst>
                <a:rect l="0" t="0" r="r" b="b"/>
                <a:pathLst>
                  <a:path w="1694" h="4318">
                    <a:moveTo>
                      <a:pt x="1693" y="0"/>
                    </a:moveTo>
                    <a:lnTo>
                      <a:pt x="0" y="0"/>
                    </a:lnTo>
                    <a:lnTo>
                      <a:pt x="0" y="4317"/>
                    </a:lnTo>
                    <a:lnTo>
                      <a:pt x="1693" y="0"/>
                    </a:lnTo>
                  </a:path>
                </a:pathLst>
              </a:custGeom>
              <a:solidFill>
                <a:srgbClr val="BBCAD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08" name="Freeform 159"/>
              <p:cNvSpPr>
                <a:spLocks noChangeArrowheads="1"/>
              </p:cNvSpPr>
              <p:nvPr/>
            </p:nvSpPr>
            <p:spPr bwMode="auto">
              <a:xfrm>
                <a:off x="7819004" y="2763912"/>
                <a:ext cx="538056" cy="139872"/>
              </a:xfrm>
              <a:custGeom>
                <a:avLst/>
                <a:gdLst>
                  <a:gd name="T0" fmla="*/ 2102 w 2103"/>
                  <a:gd name="T1" fmla="*/ 0 h 548"/>
                  <a:gd name="T2" fmla="*/ 409 w 2103"/>
                  <a:gd name="T3" fmla="*/ 0 h 548"/>
                  <a:gd name="T4" fmla="*/ 0 w 2103"/>
                  <a:gd name="T5" fmla="*/ 547 h 548"/>
                  <a:gd name="T6" fmla="*/ 1693 w 2103"/>
                  <a:gd name="T7" fmla="*/ 547 h 548"/>
                  <a:gd name="T8" fmla="*/ 2102 w 2103"/>
                  <a:gd name="T9" fmla="*/ 0 h 548"/>
                </a:gdLst>
                <a:ahLst/>
                <a:cxnLst>
                  <a:cxn ang="0">
                    <a:pos x="T0" y="T1"/>
                  </a:cxn>
                  <a:cxn ang="0">
                    <a:pos x="T2" y="T3"/>
                  </a:cxn>
                  <a:cxn ang="0">
                    <a:pos x="T4" y="T5"/>
                  </a:cxn>
                  <a:cxn ang="0">
                    <a:pos x="T6" y="T7"/>
                  </a:cxn>
                  <a:cxn ang="0">
                    <a:pos x="T8" y="T9"/>
                  </a:cxn>
                </a:cxnLst>
                <a:rect l="0" t="0" r="r" b="b"/>
                <a:pathLst>
                  <a:path w="2103" h="548">
                    <a:moveTo>
                      <a:pt x="2102" y="0"/>
                    </a:moveTo>
                    <a:lnTo>
                      <a:pt x="409" y="0"/>
                    </a:lnTo>
                    <a:lnTo>
                      <a:pt x="0" y="547"/>
                    </a:lnTo>
                    <a:lnTo>
                      <a:pt x="1693" y="547"/>
                    </a:lnTo>
                    <a:lnTo>
                      <a:pt x="2102" y="0"/>
                    </a:lnTo>
                  </a:path>
                </a:pathLst>
              </a:custGeom>
              <a:solidFill>
                <a:srgbClr val="889EA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09" name="Freeform 160"/>
              <p:cNvSpPr>
                <a:spLocks noChangeArrowheads="1"/>
              </p:cNvSpPr>
              <p:nvPr/>
            </p:nvSpPr>
            <p:spPr bwMode="auto">
              <a:xfrm>
                <a:off x="8319836" y="2906040"/>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10" name="Freeform 161"/>
              <p:cNvSpPr>
                <a:spLocks noChangeArrowheads="1"/>
              </p:cNvSpPr>
              <p:nvPr/>
            </p:nvSpPr>
            <p:spPr bwMode="auto">
              <a:xfrm>
                <a:off x="8319836" y="3089904"/>
                <a:ext cx="77832" cy="116184"/>
              </a:xfrm>
              <a:custGeom>
                <a:avLst/>
                <a:gdLst>
                  <a:gd name="T0" fmla="*/ 304 w 305"/>
                  <a:gd name="T1" fmla="*/ 451 h 452"/>
                  <a:gd name="T2" fmla="*/ 0 w 305"/>
                  <a:gd name="T3" fmla="*/ 451 h 452"/>
                  <a:gd name="T4" fmla="*/ 0 w 305"/>
                  <a:gd name="T5" fmla="*/ 0 h 452"/>
                  <a:gd name="T6" fmla="*/ 304 w 305"/>
                  <a:gd name="T7" fmla="*/ 0 h 452"/>
                  <a:gd name="T8" fmla="*/ 304 w 305"/>
                  <a:gd name="T9" fmla="*/ 451 h 452"/>
                </a:gdLst>
                <a:ahLst/>
                <a:cxnLst>
                  <a:cxn ang="0">
                    <a:pos x="T0" y="T1"/>
                  </a:cxn>
                  <a:cxn ang="0">
                    <a:pos x="T2" y="T3"/>
                  </a:cxn>
                  <a:cxn ang="0">
                    <a:pos x="T4" y="T5"/>
                  </a:cxn>
                  <a:cxn ang="0">
                    <a:pos x="T6" y="T7"/>
                  </a:cxn>
                  <a:cxn ang="0">
                    <a:pos x="T8" y="T9"/>
                  </a:cxn>
                </a:cxnLst>
                <a:rect l="0" t="0" r="r" b="b"/>
                <a:pathLst>
                  <a:path w="305" h="452">
                    <a:moveTo>
                      <a:pt x="304" y="451"/>
                    </a:moveTo>
                    <a:lnTo>
                      <a:pt x="0" y="451"/>
                    </a:lnTo>
                    <a:lnTo>
                      <a:pt x="0" y="0"/>
                    </a:lnTo>
                    <a:lnTo>
                      <a:pt x="304" y="0"/>
                    </a:lnTo>
                    <a:lnTo>
                      <a:pt x="304" y="451"/>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11" name="Freeform 162"/>
              <p:cNvSpPr>
                <a:spLocks noChangeArrowheads="1"/>
              </p:cNvSpPr>
              <p:nvPr/>
            </p:nvSpPr>
            <p:spPr bwMode="auto">
              <a:xfrm>
                <a:off x="8319836" y="3271512"/>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12" name="Freeform 163"/>
              <p:cNvSpPr>
                <a:spLocks noChangeArrowheads="1"/>
              </p:cNvSpPr>
              <p:nvPr/>
            </p:nvSpPr>
            <p:spPr bwMode="auto">
              <a:xfrm>
                <a:off x="8319836" y="3455376"/>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13" name="Freeform 164"/>
              <p:cNvSpPr>
                <a:spLocks noChangeArrowheads="1"/>
              </p:cNvSpPr>
              <p:nvPr/>
            </p:nvSpPr>
            <p:spPr bwMode="auto">
              <a:xfrm>
                <a:off x="8319836" y="3639240"/>
                <a:ext cx="77832" cy="116184"/>
              </a:xfrm>
              <a:custGeom>
                <a:avLst/>
                <a:gdLst>
                  <a:gd name="T0" fmla="*/ 304 w 305"/>
                  <a:gd name="T1" fmla="*/ 453 h 454"/>
                  <a:gd name="T2" fmla="*/ 0 w 305"/>
                  <a:gd name="T3" fmla="*/ 453 h 454"/>
                  <a:gd name="T4" fmla="*/ 0 w 305"/>
                  <a:gd name="T5" fmla="*/ 0 h 454"/>
                  <a:gd name="T6" fmla="*/ 304 w 305"/>
                  <a:gd name="T7" fmla="*/ 0 h 454"/>
                  <a:gd name="T8" fmla="*/ 304 w 305"/>
                  <a:gd name="T9" fmla="*/ 453 h 454"/>
                </a:gdLst>
                <a:ahLst/>
                <a:cxnLst>
                  <a:cxn ang="0">
                    <a:pos x="T0" y="T1"/>
                  </a:cxn>
                  <a:cxn ang="0">
                    <a:pos x="T2" y="T3"/>
                  </a:cxn>
                  <a:cxn ang="0">
                    <a:pos x="T4" y="T5"/>
                  </a:cxn>
                  <a:cxn ang="0">
                    <a:pos x="T6" y="T7"/>
                  </a:cxn>
                  <a:cxn ang="0">
                    <a:pos x="T8" y="T9"/>
                  </a:cxn>
                </a:cxnLst>
                <a:rect l="0" t="0" r="r" b="b"/>
                <a:pathLst>
                  <a:path w="305" h="454">
                    <a:moveTo>
                      <a:pt x="304" y="453"/>
                    </a:moveTo>
                    <a:lnTo>
                      <a:pt x="0" y="453"/>
                    </a:lnTo>
                    <a:lnTo>
                      <a:pt x="0" y="0"/>
                    </a:lnTo>
                    <a:lnTo>
                      <a:pt x="304" y="0"/>
                    </a:lnTo>
                    <a:lnTo>
                      <a:pt x="304" y="45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14" name="Freeform 165"/>
              <p:cNvSpPr>
                <a:spLocks noChangeArrowheads="1"/>
              </p:cNvSpPr>
              <p:nvPr/>
            </p:nvSpPr>
            <p:spPr bwMode="auto">
              <a:xfrm>
                <a:off x="8319836" y="3821976"/>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grpSp>
        <p:sp>
          <p:nvSpPr>
            <p:cNvPr id="159" name="Freeform 166"/>
            <p:cNvSpPr>
              <a:spLocks noChangeArrowheads="1"/>
            </p:cNvSpPr>
            <p:nvPr/>
          </p:nvSpPr>
          <p:spPr bwMode="auto">
            <a:xfrm>
              <a:off x="8804876" y="3217200"/>
              <a:ext cx="165816" cy="996024"/>
            </a:xfrm>
            <a:custGeom>
              <a:avLst/>
              <a:gdLst>
                <a:gd name="T0" fmla="*/ 647 w 648"/>
                <a:gd name="T1" fmla="*/ 3891 h 3892"/>
                <a:gd name="T2" fmla="*/ 647 w 648"/>
                <a:gd name="T3" fmla="*/ 435 h 3892"/>
                <a:gd name="T4" fmla="*/ 327 w 648"/>
                <a:gd name="T5" fmla="*/ 0 h 3892"/>
                <a:gd name="T6" fmla="*/ 0 w 648"/>
                <a:gd name="T7" fmla="*/ 435 h 3892"/>
                <a:gd name="T8" fmla="*/ 0 w 648"/>
                <a:gd name="T9" fmla="*/ 3891 h 3892"/>
                <a:gd name="T10" fmla="*/ 647 w 648"/>
                <a:gd name="T11" fmla="*/ 3891 h 3892"/>
              </a:gdLst>
              <a:ahLst/>
              <a:cxnLst>
                <a:cxn ang="0">
                  <a:pos x="T0" y="T1"/>
                </a:cxn>
                <a:cxn ang="0">
                  <a:pos x="T2" y="T3"/>
                </a:cxn>
                <a:cxn ang="0">
                  <a:pos x="T4" y="T5"/>
                </a:cxn>
                <a:cxn ang="0">
                  <a:pos x="T6" y="T7"/>
                </a:cxn>
                <a:cxn ang="0">
                  <a:pos x="T8" y="T9"/>
                </a:cxn>
                <a:cxn ang="0">
                  <a:pos x="T10" y="T11"/>
                </a:cxn>
              </a:cxnLst>
              <a:rect l="0" t="0" r="r" b="b"/>
              <a:pathLst>
                <a:path w="648" h="3892">
                  <a:moveTo>
                    <a:pt x="647" y="3891"/>
                  </a:moveTo>
                  <a:lnTo>
                    <a:pt x="647" y="435"/>
                  </a:lnTo>
                  <a:lnTo>
                    <a:pt x="327" y="0"/>
                  </a:lnTo>
                  <a:lnTo>
                    <a:pt x="0" y="435"/>
                  </a:lnTo>
                  <a:lnTo>
                    <a:pt x="0" y="3891"/>
                  </a:lnTo>
                  <a:lnTo>
                    <a:pt x="647" y="3891"/>
                  </a:lnTo>
                </a:path>
              </a:pathLst>
            </a:custGeom>
            <a:solidFill>
              <a:srgbClr val="B0BEC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60" name="Freeform 167"/>
            <p:cNvSpPr>
              <a:spLocks noChangeArrowheads="1"/>
            </p:cNvSpPr>
            <p:nvPr/>
          </p:nvSpPr>
          <p:spPr bwMode="auto">
            <a:xfrm>
              <a:off x="8458580" y="3328872"/>
              <a:ext cx="346296" cy="884352"/>
            </a:xfrm>
            <a:custGeom>
              <a:avLst/>
              <a:gdLst>
                <a:gd name="T0" fmla="*/ 1354 w 1355"/>
                <a:gd name="T1" fmla="*/ 3456 h 3457"/>
                <a:gd name="T2" fmla="*/ 1354 w 1355"/>
                <a:gd name="T3" fmla="*/ 0 h 3457"/>
                <a:gd name="T4" fmla="*/ 0 w 1355"/>
                <a:gd name="T5" fmla="*/ 0 h 3457"/>
                <a:gd name="T6" fmla="*/ 0 w 1355"/>
                <a:gd name="T7" fmla="*/ 3456 h 3457"/>
                <a:gd name="T8" fmla="*/ 1354 w 1355"/>
                <a:gd name="T9" fmla="*/ 3456 h 3457"/>
              </a:gdLst>
              <a:ahLst/>
              <a:cxnLst>
                <a:cxn ang="0">
                  <a:pos x="T0" y="T1"/>
                </a:cxn>
                <a:cxn ang="0">
                  <a:pos x="T2" y="T3"/>
                </a:cxn>
                <a:cxn ang="0">
                  <a:pos x="T4" y="T5"/>
                </a:cxn>
                <a:cxn ang="0">
                  <a:pos x="T6" y="T7"/>
                </a:cxn>
                <a:cxn ang="0">
                  <a:pos x="T8" y="T9"/>
                </a:cxn>
              </a:cxnLst>
              <a:rect l="0" t="0" r="r" b="b"/>
              <a:pathLst>
                <a:path w="1355" h="3457">
                  <a:moveTo>
                    <a:pt x="1354" y="3456"/>
                  </a:moveTo>
                  <a:lnTo>
                    <a:pt x="1354" y="0"/>
                  </a:lnTo>
                  <a:lnTo>
                    <a:pt x="0" y="0"/>
                  </a:lnTo>
                  <a:lnTo>
                    <a:pt x="0" y="3456"/>
                  </a:lnTo>
                  <a:lnTo>
                    <a:pt x="1354" y="3456"/>
                  </a:ln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61" name="Freeform 168"/>
            <p:cNvSpPr>
              <a:spLocks noChangeArrowheads="1"/>
            </p:cNvSpPr>
            <p:nvPr/>
          </p:nvSpPr>
          <p:spPr bwMode="auto">
            <a:xfrm>
              <a:off x="8458580" y="3328872"/>
              <a:ext cx="346296" cy="884352"/>
            </a:xfrm>
            <a:custGeom>
              <a:avLst/>
              <a:gdLst>
                <a:gd name="T0" fmla="*/ 1354 w 1355"/>
                <a:gd name="T1" fmla="*/ 0 h 3457"/>
                <a:gd name="T2" fmla="*/ 0 w 1355"/>
                <a:gd name="T3" fmla="*/ 0 h 3457"/>
                <a:gd name="T4" fmla="*/ 0 w 1355"/>
                <a:gd name="T5" fmla="*/ 3456 h 3457"/>
                <a:gd name="T6" fmla="*/ 1354 w 1355"/>
                <a:gd name="T7" fmla="*/ 0 h 3457"/>
              </a:gdLst>
              <a:ahLst/>
              <a:cxnLst>
                <a:cxn ang="0">
                  <a:pos x="T0" y="T1"/>
                </a:cxn>
                <a:cxn ang="0">
                  <a:pos x="T2" y="T3"/>
                </a:cxn>
                <a:cxn ang="0">
                  <a:pos x="T4" y="T5"/>
                </a:cxn>
                <a:cxn ang="0">
                  <a:pos x="T6" y="T7"/>
                </a:cxn>
              </a:cxnLst>
              <a:rect l="0" t="0" r="r" b="b"/>
              <a:pathLst>
                <a:path w="1355" h="3457">
                  <a:moveTo>
                    <a:pt x="1354" y="0"/>
                  </a:moveTo>
                  <a:lnTo>
                    <a:pt x="0" y="0"/>
                  </a:lnTo>
                  <a:lnTo>
                    <a:pt x="0" y="3456"/>
                  </a:lnTo>
                  <a:lnTo>
                    <a:pt x="1354" y="0"/>
                  </a:lnTo>
                </a:path>
              </a:pathLst>
            </a:custGeom>
            <a:solidFill>
              <a:srgbClr val="BBCAD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62" name="Freeform 169"/>
            <p:cNvSpPr>
              <a:spLocks noChangeArrowheads="1"/>
            </p:cNvSpPr>
            <p:nvPr/>
          </p:nvSpPr>
          <p:spPr bwMode="auto">
            <a:xfrm>
              <a:off x="8458580" y="3217200"/>
              <a:ext cx="429768" cy="111672"/>
            </a:xfrm>
            <a:custGeom>
              <a:avLst/>
              <a:gdLst>
                <a:gd name="T0" fmla="*/ 1681 w 1682"/>
                <a:gd name="T1" fmla="*/ 0 h 436"/>
                <a:gd name="T2" fmla="*/ 327 w 1682"/>
                <a:gd name="T3" fmla="*/ 0 h 436"/>
                <a:gd name="T4" fmla="*/ 0 w 1682"/>
                <a:gd name="T5" fmla="*/ 435 h 436"/>
                <a:gd name="T6" fmla="*/ 1354 w 1682"/>
                <a:gd name="T7" fmla="*/ 435 h 436"/>
                <a:gd name="T8" fmla="*/ 1681 w 1682"/>
                <a:gd name="T9" fmla="*/ 0 h 436"/>
              </a:gdLst>
              <a:ahLst/>
              <a:cxnLst>
                <a:cxn ang="0">
                  <a:pos x="T0" y="T1"/>
                </a:cxn>
                <a:cxn ang="0">
                  <a:pos x="T2" y="T3"/>
                </a:cxn>
                <a:cxn ang="0">
                  <a:pos x="T4" y="T5"/>
                </a:cxn>
                <a:cxn ang="0">
                  <a:pos x="T6" y="T7"/>
                </a:cxn>
                <a:cxn ang="0">
                  <a:pos x="T8" y="T9"/>
                </a:cxn>
              </a:cxnLst>
              <a:rect l="0" t="0" r="r" b="b"/>
              <a:pathLst>
                <a:path w="1682" h="436">
                  <a:moveTo>
                    <a:pt x="1681" y="0"/>
                  </a:moveTo>
                  <a:lnTo>
                    <a:pt x="327" y="0"/>
                  </a:lnTo>
                  <a:lnTo>
                    <a:pt x="0" y="435"/>
                  </a:lnTo>
                  <a:lnTo>
                    <a:pt x="1354" y="435"/>
                  </a:lnTo>
                  <a:lnTo>
                    <a:pt x="1681" y="0"/>
                  </a:lnTo>
                </a:path>
              </a:pathLst>
            </a:custGeom>
            <a:solidFill>
              <a:srgbClr val="889EA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63" name="Freeform 170"/>
            <p:cNvSpPr>
              <a:spLocks noChangeArrowheads="1"/>
            </p:cNvSpPr>
            <p:nvPr/>
          </p:nvSpPr>
          <p:spPr bwMode="auto">
            <a:xfrm>
              <a:off x="8859020" y="3330000"/>
              <a:ext cx="63168" cy="92496"/>
            </a:xfrm>
            <a:custGeom>
              <a:avLst/>
              <a:gdLst>
                <a:gd name="T0" fmla="*/ 247 w 248"/>
                <a:gd name="T1" fmla="*/ 361 h 362"/>
                <a:gd name="T2" fmla="*/ 0 w 248"/>
                <a:gd name="T3" fmla="*/ 361 h 362"/>
                <a:gd name="T4" fmla="*/ 0 w 248"/>
                <a:gd name="T5" fmla="*/ 0 h 362"/>
                <a:gd name="T6" fmla="*/ 247 w 248"/>
                <a:gd name="T7" fmla="*/ 0 h 362"/>
                <a:gd name="T8" fmla="*/ 247 w 248"/>
                <a:gd name="T9" fmla="*/ 361 h 362"/>
              </a:gdLst>
              <a:ahLst/>
              <a:cxnLst>
                <a:cxn ang="0">
                  <a:pos x="T0" y="T1"/>
                </a:cxn>
                <a:cxn ang="0">
                  <a:pos x="T2" y="T3"/>
                </a:cxn>
                <a:cxn ang="0">
                  <a:pos x="T4" y="T5"/>
                </a:cxn>
                <a:cxn ang="0">
                  <a:pos x="T6" y="T7"/>
                </a:cxn>
                <a:cxn ang="0">
                  <a:pos x="T8" y="T9"/>
                </a:cxn>
              </a:cxnLst>
              <a:rect l="0" t="0" r="r" b="b"/>
              <a:pathLst>
                <a:path w="248" h="362">
                  <a:moveTo>
                    <a:pt x="247" y="361"/>
                  </a:moveTo>
                  <a:lnTo>
                    <a:pt x="0" y="361"/>
                  </a:lnTo>
                  <a:lnTo>
                    <a:pt x="0" y="0"/>
                  </a:lnTo>
                  <a:lnTo>
                    <a:pt x="247" y="0"/>
                  </a:lnTo>
                  <a:lnTo>
                    <a:pt x="247" y="361"/>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64" name="Freeform 171"/>
            <p:cNvSpPr>
              <a:spLocks noChangeArrowheads="1"/>
            </p:cNvSpPr>
            <p:nvPr/>
          </p:nvSpPr>
          <p:spPr bwMode="auto">
            <a:xfrm>
              <a:off x="8859020" y="3476640"/>
              <a:ext cx="63168" cy="93624"/>
            </a:xfrm>
            <a:custGeom>
              <a:avLst/>
              <a:gdLst>
                <a:gd name="T0" fmla="*/ 247 w 248"/>
                <a:gd name="T1" fmla="*/ 364 h 365"/>
                <a:gd name="T2" fmla="*/ 0 w 248"/>
                <a:gd name="T3" fmla="*/ 364 h 365"/>
                <a:gd name="T4" fmla="*/ 0 w 248"/>
                <a:gd name="T5" fmla="*/ 0 h 365"/>
                <a:gd name="T6" fmla="*/ 247 w 248"/>
                <a:gd name="T7" fmla="*/ 0 h 365"/>
                <a:gd name="T8" fmla="*/ 247 w 248"/>
                <a:gd name="T9" fmla="*/ 364 h 365"/>
              </a:gdLst>
              <a:ahLst/>
              <a:cxnLst>
                <a:cxn ang="0">
                  <a:pos x="T0" y="T1"/>
                </a:cxn>
                <a:cxn ang="0">
                  <a:pos x="T2" y="T3"/>
                </a:cxn>
                <a:cxn ang="0">
                  <a:pos x="T4" y="T5"/>
                </a:cxn>
                <a:cxn ang="0">
                  <a:pos x="T6" y="T7"/>
                </a:cxn>
                <a:cxn ang="0">
                  <a:pos x="T8" y="T9"/>
                </a:cxn>
              </a:cxnLst>
              <a:rect l="0" t="0" r="r" b="b"/>
              <a:pathLst>
                <a:path w="248" h="365">
                  <a:moveTo>
                    <a:pt x="247" y="364"/>
                  </a:moveTo>
                  <a:lnTo>
                    <a:pt x="0" y="364"/>
                  </a:lnTo>
                  <a:lnTo>
                    <a:pt x="0" y="0"/>
                  </a:lnTo>
                  <a:lnTo>
                    <a:pt x="247" y="0"/>
                  </a:lnTo>
                  <a:lnTo>
                    <a:pt x="247" y="36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65" name="Freeform 172"/>
            <p:cNvSpPr>
              <a:spLocks noChangeArrowheads="1"/>
            </p:cNvSpPr>
            <p:nvPr/>
          </p:nvSpPr>
          <p:spPr bwMode="auto">
            <a:xfrm>
              <a:off x="8859020" y="3623280"/>
              <a:ext cx="63168" cy="93624"/>
            </a:xfrm>
            <a:custGeom>
              <a:avLst/>
              <a:gdLst>
                <a:gd name="T0" fmla="*/ 247 w 248"/>
                <a:gd name="T1" fmla="*/ 365 h 366"/>
                <a:gd name="T2" fmla="*/ 0 w 248"/>
                <a:gd name="T3" fmla="*/ 365 h 366"/>
                <a:gd name="T4" fmla="*/ 0 w 248"/>
                <a:gd name="T5" fmla="*/ 0 h 366"/>
                <a:gd name="T6" fmla="*/ 247 w 248"/>
                <a:gd name="T7" fmla="*/ 0 h 366"/>
                <a:gd name="T8" fmla="*/ 247 w 248"/>
                <a:gd name="T9" fmla="*/ 365 h 366"/>
              </a:gdLst>
              <a:ahLst/>
              <a:cxnLst>
                <a:cxn ang="0">
                  <a:pos x="T0" y="T1"/>
                </a:cxn>
                <a:cxn ang="0">
                  <a:pos x="T2" y="T3"/>
                </a:cxn>
                <a:cxn ang="0">
                  <a:pos x="T4" y="T5"/>
                </a:cxn>
                <a:cxn ang="0">
                  <a:pos x="T6" y="T7"/>
                </a:cxn>
                <a:cxn ang="0">
                  <a:pos x="T8" y="T9"/>
                </a:cxn>
              </a:cxnLst>
              <a:rect l="0" t="0" r="r" b="b"/>
              <a:pathLst>
                <a:path w="248" h="366">
                  <a:moveTo>
                    <a:pt x="247" y="365"/>
                  </a:moveTo>
                  <a:lnTo>
                    <a:pt x="0" y="365"/>
                  </a:lnTo>
                  <a:lnTo>
                    <a:pt x="0" y="0"/>
                  </a:lnTo>
                  <a:lnTo>
                    <a:pt x="247" y="0"/>
                  </a:lnTo>
                  <a:lnTo>
                    <a:pt x="247" y="36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66" name="Freeform 173"/>
            <p:cNvSpPr>
              <a:spLocks noChangeArrowheads="1"/>
            </p:cNvSpPr>
            <p:nvPr/>
          </p:nvSpPr>
          <p:spPr bwMode="auto">
            <a:xfrm>
              <a:off x="8859020" y="3769920"/>
              <a:ext cx="63168" cy="93624"/>
            </a:xfrm>
            <a:custGeom>
              <a:avLst/>
              <a:gdLst>
                <a:gd name="T0" fmla="*/ 247 w 248"/>
                <a:gd name="T1" fmla="*/ 365 h 366"/>
                <a:gd name="T2" fmla="*/ 0 w 248"/>
                <a:gd name="T3" fmla="*/ 365 h 366"/>
                <a:gd name="T4" fmla="*/ 0 w 248"/>
                <a:gd name="T5" fmla="*/ 0 h 366"/>
                <a:gd name="T6" fmla="*/ 247 w 248"/>
                <a:gd name="T7" fmla="*/ 0 h 366"/>
                <a:gd name="T8" fmla="*/ 247 w 248"/>
                <a:gd name="T9" fmla="*/ 365 h 366"/>
              </a:gdLst>
              <a:ahLst/>
              <a:cxnLst>
                <a:cxn ang="0">
                  <a:pos x="T0" y="T1"/>
                </a:cxn>
                <a:cxn ang="0">
                  <a:pos x="T2" y="T3"/>
                </a:cxn>
                <a:cxn ang="0">
                  <a:pos x="T4" y="T5"/>
                </a:cxn>
                <a:cxn ang="0">
                  <a:pos x="T6" y="T7"/>
                </a:cxn>
                <a:cxn ang="0">
                  <a:pos x="T8" y="T9"/>
                </a:cxn>
              </a:cxnLst>
              <a:rect l="0" t="0" r="r" b="b"/>
              <a:pathLst>
                <a:path w="248" h="366">
                  <a:moveTo>
                    <a:pt x="247" y="365"/>
                  </a:moveTo>
                  <a:lnTo>
                    <a:pt x="0" y="365"/>
                  </a:lnTo>
                  <a:lnTo>
                    <a:pt x="0" y="0"/>
                  </a:lnTo>
                  <a:lnTo>
                    <a:pt x="247" y="0"/>
                  </a:lnTo>
                  <a:lnTo>
                    <a:pt x="247" y="36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67" name="Freeform 174"/>
            <p:cNvSpPr>
              <a:spLocks noChangeArrowheads="1"/>
            </p:cNvSpPr>
            <p:nvPr/>
          </p:nvSpPr>
          <p:spPr bwMode="auto">
            <a:xfrm>
              <a:off x="8859020" y="3916560"/>
              <a:ext cx="63168" cy="93624"/>
            </a:xfrm>
            <a:custGeom>
              <a:avLst/>
              <a:gdLst>
                <a:gd name="T0" fmla="*/ 247 w 248"/>
                <a:gd name="T1" fmla="*/ 365 h 366"/>
                <a:gd name="T2" fmla="*/ 0 w 248"/>
                <a:gd name="T3" fmla="*/ 365 h 366"/>
                <a:gd name="T4" fmla="*/ 0 w 248"/>
                <a:gd name="T5" fmla="*/ 0 h 366"/>
                <a:gd name="T6" fmla="*/ 247 w 248"/>
                <a:gd name="T7" fmla="*/ 0 h 366"/>
                <a:gd name="T8" fmla="*/ 247 w 248"/>
                <a:gd name="T9" fmla="*/ 365 h 366"/>
              </a:gdLst>
              <a:ahLst/>
              <a:cxnLst>
                <a:cxn ang="0">
                  <a:pos x="T0" y="T1"/>
                </a:cxn>
                <a:cxn ang="0">
                  <a:pos x="T2" y="T3"/>
                </a:cxn>
                <a:cxn ang="0">
                  <a:pos x="T4" y="T5"/>
                </a:cxn>
                <a:cxn ang="0">
                  <a:pos x="T6" y="T7"/>
                </a:cxn>
                <a:cxn ang="0">
                  <a:pos x="T8" y="T9"/>
                </a:cxn>
              </a:cxnLst>
              <a:rect l="0" t="0" r="r" b="b"/>
              <a:pathLst>
                <a:path w="248" h="366">
                  <a:moveTo>
                    <a:pt x="247" y="365"/>
                  </a:moveTo>
                  <a:lnTo>
                    <a:pt x="0" y="365"/>
                  </a:lnTo>
                  <a:lnTo>
                    <a:pt x="0" y="0"/>
                  </a:lnTo>
                  <a:lnTo>
                    <a:pt x="247" y="0"/>
                  </a:lnTo>
                  <a:lnTo>
                    <a:pt x="247" y="36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68" name="Freeform 175"/>
            <p:cNvSpPr>
              <a:spLocks noChangeArrowheads="1"/>
            </p:cNvSpPr>
            <p:nvPr/>
          </p:nvSpPr>
          <p:spPr bwMode="auto">
            <a:xfrm>
              <a:off x="8859020" y="4063200"/>
              <a:ext cx="63168" cy="92496"/>
            </a:xfrm>
            <a:custGeom>
              <a:avLst/>
              <a:gdLst>
                <a:gd name="T0" fmla="*/ 247 w 248"/>
                <a:gd name="T1" fmla="*/ 362 h 363"/>
                <a:gd name="T2" fmla="*/ 0 w 248"/>
                <a:gd name="T3" fmla="*/ 362 h 363"/>
                <a:gd name="T4" fmla="*/ 0 w 248"/>
                <a:gd name="T5" fmla="*/ 0 h 363"/>
                <a:gd name="T6" fmla="*/ 247 w 248"/>
                <a:gd name="T7" fmla="*/ 0 h 363"/>
                <a:gd name="T8" fmla="*/ 247 w 248"/>
                <a:gd name="T9" fmla="*/ 362 h 363"/>
              </a:gdLst>
              <a:ahLst/>
              <a:cxnLst>
                <a:cxn ang="0">
                  <a:pos x="T0" y="T1"/>
                </a:cxn>
                <a:cxn ang="0">
                  <a:pos x="T2" y="T3"/>
                </a:cxn>
                <a:cxn ang="0">
                  <a:pos x="T4" y="T5"/>
                </a:cxn>
                <a:cxn ang="0">
                  <a:pos x="T6" y="T7"/>
                </a:cxn>
                <a:cxn ang="0">
                  <a:pos x="T8" y="T9"/>
                </a:cxn>
              </a:cxnLst>
              <a:rect l="0" t="0" r="r" b="b"/>
              <a:pathLst>
                <a:path w="248" h="363">
                  <a:moveTo>
                    <a:pt x="247" y="362"/>
                  </a:moveTo>
                  <a:lnTo>
                    <a:pt x="0" y="362"/>
                  </a:lnTo>
                  <a:lnTo>
                    <a:pt x="0" y="0"/>
                  </a:lnTo>
                  <a:lnTo>
                    <a:pt x="247" y="0"/>
                  </a:lnTo>
                  <a:lnTo>
                    <a:pt x="247" y="362"/>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69" name="Freeform 176"/>
            <p:cNvSpPr>
              <a:spLocks noChangeArrowheads="1"/>
            </p:cNvSpPr>
            <p:nvPr/>
          </p:nvSpPr>
          <p:spPr bwMode="auto">
            <a:xfrm>
              <a:off x="5918324" y="3033336"/>
              <a:ext cx="369984" cy="112800"/>
            </a:xfrm>
            <a:custGeom>
              <a:avLst/>
              <a:gdLst>
                <a:gd name="T0" fmla="*/ 1445 w 1446"/>
                <a:gd name="T1" fmla="*/ 0 h 443"/>
                <a:gd name="T2" fmla="*/ 328 w 1446"/>
                <a:gd name="T3" fmla="*/ 0 h 443"/>
                <a:gd name="T4" fmla="*/ 0 w 1446"/>
                <a:gd name="T5" fmla="*/ 442 h 443"/>
                <a:gd name="T6" fmla="*/ 1112 w 1446"/>
                <a:gd name="T7" fmla="*/ 442 h 443"/>
                <a:gd name="T8" fmla="*/ 1445 w 1446"/>
                <a:gd name="T9" fmla="*/ 0 h 443"/>
              </a:gdLst>
              <a:ahLst/>
              <a:cxnLst>
                <a:cxn ang="0">
                  <a:pos x="T0" y="T1"/>
                </a:cxn>
                <a:cxn ang="0">
                  <a:pos x="T2" y="T3"/>
                </a:cxn>
                <a:cxn ang="0">
                  <a:pos x="T4" y="T5"/>
                </a:cxn>
                <a:cxn ang="0">
                  <a:pos x="T6" y="T7"/>
                </a:cxn>
                <a:cxn ang="0">
                  <a:pos x="T8" y="T9"/>
                </a:cxn>
              </a:cxnLst>
              <a:rect l="0" t="0" r="r" b="b"/>
              <a:pathLst>
                <a:path w="1446" h="443">
                  <a:moveTo>
                    <a:pt x="1445" y="0"/>
                  </a:moveTo>
                  <a:lnTo>
                    <a:pt x="328" y="0"/>
                  </a:lnTo>
                  <a:lnTo>
                    <a:pt x="0" y="442"/>
                  </a:lnTo>
                  <a:lnTo>
                    <a:pt x="1112" y="442"/>
                  </a:lnTo>
                  <a:lnTo>
                    <a:pt x="1445" y="0"/>
                  </a:lnTo>
                </a:path>
              </a:pathLst>
            </a:custGeom>
            <a:solidFill>
              <a:srgbClr val="889EA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70" name="Freeform 177"/>
            <p:cNvSpPr>
              <a:spLocks noChangeArrowheads="1"/>
            </p:cNvSpPr>
            <p:nvPr/>
          </p:nvSpPr>
          <p:spPr bwMode="auto">
            <a:xfrm>
              <a:off x="5918324" y="3146136"/>
              <a:ext cx="284256" cy="1067088"/>
            </a:xfrm>
            <a:custGeom>
              <a:avLst/>
              <a:gdLst>
                <a:gd name="T0" fmla="*/ 1112 w 1113"/>
                <a:gd name="T1" fmla="*/ 4169 h 4170"/>
                <a:gd name="T2" fmla="*/ 1112 w 1113"/>
                <a:gd name="T3" fmla="*/ 0 h 4170"/>
                <a:gd name="T4" fmla="*/ 0 w 1113"/>
                <a:gd name="T5" fmla="*/ 0 h 4170"/>
                <a:gd name="T6" fmla="*/ 0 w 1113"/>
                <a:gd name="T7" fmla="*/ 4169 h 4170"/>
                <a:gd name="T8" fmla="*/ 1112 w 1113"/>
                <a:gd name="T9" fmla="*/ 4169 h 4170"/>
              </a:gdLst>
              <a:ahLst/>
              <a:cxnLst>
                <a:cxn ang="0">
                  <a:pos x="T0" y="T1"/>
                </a:cxn>
                <a:cxn ang="0">
                  <a:pos x="T2" y="T3"/>
                </a:cxn>
                <a:cxn ang="0">
                  <a:pos x="T4" y="T5"/>
                </a:cxn>
                <a:cxn ang="0">
                  <a:pos x="T6" y="T7"/>
                </a:cxn>
                <a:cxn ang="0">
                  <a:pos x="T8" y="T9"/>
                </a:cxn>
              </a:cxnLst>
              <a:rect l="0" t="0" r="r" b="b"/>
              <a:pathLst>
                <a:path w="1113" h="4170">
                  <a:moveTo>
                    <a:pt x="1112" y="4169"/>
                  </a:moveTo>
                  <a:lnTo>
                    <a:pt x="1112" y="0"/>
                  </a:lnTo>
                  <a:lnTo>
                    <a:pt x="0" y="0"/>
                  </a:lnTo>
                  <a:lnTo>
                    <a:pt x="0" y="4169"/>
                  </a:lnTo>
                  <a:lnTo>
                    <a:pt x="1112" y="4169"/>
                  </a:ln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71" name="Freeform 178"/>
            <p:cNvSpPr>
              <a:spLocks noChangeArrowheads="1"/>
            </p:cNvSpPr>
            <p:nvPr/>
          </p:nvSpPr>
          <p:spPr bwMode="auto">
            <a:xfrm>
              <a:off x="5918324" y="3146136"/>
              <a:ext cx="284256" cy="1067088"/>
            </a:xfrm>
            <a:custGeom>
              <a:avLst/>
              <a:gdLst>
                <a:gd name="T0" fmla="*/ 1112 w 1113"/>
                <a:gd name="T1" fmla="*/ 0 h 4170"/>
                <a:gd name="T2" fmla="*/ 0 w 1113"/>
                <a:gd name="T3" fmla="*/ 0 h 4170"/>
                <a:gd name="T4" fmla="*/ 0 w 1113"/>
                <a:gd name="T5" fmla="*/ 4169 h 4170"/>
                <a:gd name="T6" fmla="*/ 1112 w 1113"/>
                <a:gd name="T7" fmla="*/ 0 h 4170"/>
              </a:gdLst>
              <a:ahLst/>
              <a:cxnLst>
                <a:cxn ang="0">
                  <a:pos x="T0" y="T1"/>
                </a:cxn>
                <a:cxn ang="0">
                  <a:pos x="T2" y="T3"/>
                </a:cxn>
                <a:cxn ang="0">
                  <a:pos x="T4" y="T5"/>
                </a:cxn>
                <a:cxn ang="0">
                  <a:pos x="T6" y="T7"/>
                </a:cxn>
              </a:cxnLst>
              <a:rect l="0" t="0" r="r" b="b"/>
              <a:pathLst>
                <a:path w="1113" h="4170">
                  <a:moveTo>
                    <a:pt x="1112" y="0"/>
                  </a:moveTo>
                  <a:lnTo>
                    <a:pt x="0" y="0"/>
                  </a:lnTo>
                  <a:lnTo>
                    <a:pt x="0" y="4169"/>
                  </a:lnTo>
                  <a:lnTo>
                    <a:pt x="1112" y="0"/>
                  </a:lnTo>
                </a:path>
              </a:pathLst>
            </a:custGeom>
            <a:solidFill>
              <a:srgbClr val="BBCAD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72" name="Freeform 179"/>
            <p:cNvSpPr>
              <a:spLocks noChangeArrowheads="1"/>
            </p:cNvSpPr>
            <p:nvPr/>
          </p:nvSpPr>
          <p:spPr bwMode="auto">
            <a:xfrm>
              <a:off x="6202580" y="3033336"/>
              <a:ext cx="166944" cy="1179888"/>
            </a:xfrm>
            <a:custGeom>
              <a:avLst/>
              <a:gdLst>
                <a:gd name="T0" fmla="*/ 653 w 654"/>
                <a:gd name="T1" fmla="*/ 4611 h 4612"/>
                <a:gd name="T2" fmla="*/ 653 w 654"/>
                <a:gd name="T3" fmla="*/ 442 h 4612"/>
                <a:gd name="T4" fmla="*/ 333 w 654"/>
                <a:gd name="T5" fmla="*/ 0 h 4612"/>
                <a:gd name="T6" fmla="*/ 0 w 654"/>
                <a:gd name="T7" fmla="*/ 442 h 4612"/>
                <a:gd name="T8" fmla="*/ 0 w 654"/>
                <a:gd name="T9" fmla="*/ 4611 h 4612"/>
                <a:gd name="T10" fmla="*/ 653 w 654"/>
                <a:gd name="T11" fmla="*/ 4611 h 4612"/>
              </a:gdLst>
              <a:ahLst/>
              <a:cxnLst>
                <a:cxn ang="0">
                  <a:pos x="T0" y="T1"/>
                </a:cxn>
                <a:cxn ang="0">
                  <a:pos x="T2" y="T3"/>
                </a:cxn>
                <a:cxn ang="0">
                  <a:pos x="T4" y="T5"/>
                </a:cxn>
                <a:cxn ang="0">
                  <a:pos x="T6" y="T7"/>
                </a:cxn>
                <a:cxn ang="0">
                  <a:pos x="T8" y="T9"/>
                </a:cxn>
                <a:cxn ang="0">
                  <a:pos x="T10" y="T11"/>
                </a:cxn>
              </a:cxnLst>
              <a:rect l="0" t="0" r="r" b="b"/>
              <a:pathLst>
                <a:path w="654" h="4612">
                  <a:moveTo>
                    <a:pt x="653" y="4611"/>
                  </a:moveTo>
                  <a:lnTo>
                    <a:pt x="653" y="442"/>
                  </a:lnTo>
                  <a:lnTo>
                    <a:pt x="333" y="0"/>
                  </a:lnTo>
                  <a:lnTo>
                    <a:pt x="0" y="442"/>
                  </a:lnTo>
                  <a:lnTo>
                    <a:pt x="0" y="4611"/>
                  </a:lnTo>
                  <a:lnTo>
                    <a:pt x="653" y="4611"/>
                  </a:lnTo>
                </a:path>
              </a:pathLst>
            </a:custGeom>
            <a:solidFill>
              <a:srgbClr val="B0BEC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73" name="Freeform 180"/>
            <p:cNvSpPr>
              <a:spLocks noChangeArrowheads="1"/>
            </p:cNvSpPr>
            <p:nvPr/>
          </p:nvSpPr>
          <p:spPr bwMode="auto">
            <a:xfrm>
              <a:off x="6272516" y="3143880"/>
              <a:ext cx="37224" cy="93624"/>
            </a:xfrm>
            <a:custGeom>
              <a:avLst/>
              <a:gdLst>
                <a:gd name="T0" fmla="*/ 144 w 145"/>
                <a:gd name="T1" fmla="*/ 365 h 366"/>
                <a:gd name="T2" fmla="*/ 0 w 145"/>
                <a:gd name="T3" fmla="*/ 365 h 366"/>
                <a:gd name="T4" fmla="*/ 0 w 145"/>
                <a:gd name="T5" fmla="*/ 0 h 366"/>
                <a:gd name="T6" fmla="*/ 144 w 145"/>
                <a:gd name="T7" fmla="*/ 0 h 366"/>
                <a:gd name="T8" fmla="*/ 144 w 145"/>
                <a:gd name="T9" fmla="*/ 365 h 366"/>
              </a:gdLst>
              <a:ahLst/>
              <a:cxnLst>
                <a:cxn ang="0">
                  <a:pos x="T0" y="T1"/>
                </a:cxn>
                <a:cxn ang="0">
                  <a:pos x="T2" y="T3"/>
                </a:cxn>
                <a:cxn ang="0">
                  <a:pos x="T4" y="T5"/>
                </a:cxn>
                <a:cxn ang="0">
                  <a:pos x="T6" y="T7"/>
                </a:cxn>
                <a:cxn ang="0">
                  <a:pos x="T8" y="T9"/>
                </a:cxn>
              </a:cxnLst>
              <a:rect l="0" t="0" r="r" b="b"/>
              <a:pathLst>
                <a:path w="145" h="366">
                  <a:moveTo>
                    <a:pt x="144" y="365"/>
                  </a:moveTo>
                  <a:lnTo>
                    <a:pt x="0" y="365"/>
                  </a:lnTo>
                  <a:lnTo>
                    <a:pt x="0" y="0"/>
                  </a:lnTo>
                  <a:lnTo>
                    <a:pt x="144" y="0"/>
                  </a:lnTo>
                  <a:lnTo>
                    <a:pt x="144" y="36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74" name="Freeform 181"/>
            <p:cNvSpPr>
              <a:spLocks noChangeArrowheads="1"/>
            </p:cNvSpPr>
            <p:nvPr/>
          </p:nvSpPr>
          <p:spPr bwMode="auto">
            <a:xfrm>
              <a:off x="6272516" y="3334512"/>
              <a:ext cx="37224" cy="93624"/>
            </a:xfrm>
            <a:custGeom>
              <a:avLst/>
              <a:gdLst>
                <a:gd name="T0" fmla="*/ 144 w 145"/>
                <a:gd name="T1" fmla="*/ 364 h 365"/>
                <a:gd name="T2" fmla="*/ 0 w 145"/>
                <a:gd name="T3" fmla="*/ 364 h 365"/>
                <a:gd name="T4" fmla="*/ 0 w 145"/>
                <a:gd name="T5" fmla="*/ 0 h 365"/>
                <a:gd name="T6" fmla="*/ 144 w 145"/>
                <a:gd name="T7" fmla="*/ 0 h 365"/>
                <a:gd name="T8" fmla="*/ 144 w 145"/>
                <a:gd name="T9" fmla="*/ 364 h 365"/>
              </a:gdLst>
              <a:ahLst/>
              <a:cxnLst>
                <a:cxn ang="0">
                  <a:pos x="T0" y="T1"/>
                </a:cxn>
                <a:cxn ang="0">
                  <a:pos x="T2" y="T3"/>
                </a:cxn>
                <a:cxn ang="0">
                  <a:pos x="T4" y="T5"/>
                </a:cxn>
                <a:cxn ang="0">
                  <a:pos x="T6" y="T7"/>
                </a:cxn>
                <a:cxn ang="0">
                  <a:pos x="T8" y="T9"/>
                </a:cxn>
              </a:cxnLst>
              <a:rect l="0" t="0" r="r" b="b"/>
              <a:pathLst>
                <a:path w="145" h="365">
                  <a:moveTo>
                    <a:pt x="144" y="364"/>
                  </a:moveTo>
                  <a:lnTo>
                    <a:pt x="0" y="364"/>
                  </a:lnTo>
                  <a:lnTo>
                    <a:pt x="0" y="0"/>
                  </a:lnTo>
                  <a:lnTo>
                    <a:pt x="144" y="0"/>
                  </a:lnTo>
                  <a:lnTo>
                    <a:pt x="144" y="36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75" name="Freeform 182"/>
            <p:cNvSpPr>
              <a:spLocks noChangeArrowheads="1"/>
            </p:cNvSpPr>
            <p:nvPr/>
          </p:nvSpPr>
          <p:spPr bwMode="auto">
            <a:xfrm>
              <a:off x="6272516" y="3524016"/>
              <a:ext cx="37224" cy="93624"/>
            </a:xfrm>
            <a:custGeom>
              <a:avLst/>
              <a:gdLst>
                <a:gd name="T0" fmla="*/ 144 w 145"/>
                <a:gd name="T1" fmla="*/ 365 h 366"/>
                <a:gd name="T2" fmla="*/ 0 w 145"/>
                <a:gd name="T3" fmla="*/ 365 h 366"/>
                <a:gd name="T4" fmla="*/ 0 w 145"/>
                <a:gd name="T5" fmla="*/ 0 h 366"/>
                <a:gd name="T6" fmla="*/ 144 w 145"/>
                <a:gd name="T7" fmla="*/ 0 h 366"/>
                <a:gd name="T8" fmla="*/ 144 w 145"/>
                <a:gd name="T9" fmla="*/ 365 h 366"/>
              </a:gdLst>
              <a:ahLst/>
              <a:cxnLst>
                <a:cxn ang="0">
                  <a:pos x="T0" y="T1"/>
                </a:cxn>
                <a:cxn ang="0">
                  <a:pos x="T2" y="T3"/>
                </a:cxn>
                <a:cxn ang="0">
                  <a:pos x="T4" y="T5"/>
                </a:cxn>
                <a:cxn ang="0">
                  <a:pos x="T6" y="T7"/>
                </a:cxn>
                <a:cxn ang="0">
                  <a:pos x="T8" y="T9"/>
                </a:cxn>
              </a:cxnLst>
              <a:rect l="0" t="0" r="r" b="b"/>
              <a:pathLst>
                <a:path w="145" h="366">
                  <a:moveTo>
                    <a:pt x="144" y="365"/>
                  </a:moveTo>
                  <a:lnTo>
                    <a:pt x="0" y="365"/>
                  </a:lnTo>
                  <a:lnTo>
                    <a:pt x="0" y="0"/>
                  </a:lnTo>
                  <a:lnTo>
                    <a:pt x="144" y="0"/>
                  </a:lnTo>
                  <a:lnTo>
                    <a:pt x="144" y="36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76" name="Freeform 183"/>
            <p:cNvSpPr>
              <a:spLocks noChangeArrowheads="1"/>
            </p:cNvSpPr>
            <p:nvPr/>
          </p:nvSpPr>
          <p:spPr bwMode="auto">
            <a:xfrm>
              <a:off x="6272516" y="3714648"/>
              <a:ext cx="37224" cy="94752"/>
            </a:xfrm>
            <a:custGeom>
              <a:avLst/>
              <a:gdLst>
                <a:gd name="T0" fmla="*/ 144 w 145"/>
                <a:gd name="T1" fmla="*/ 368 h 369"/>
                <a:gd name="T2" fmla="*/ 0 w 145"/>
                <a:gd name="T3" fmla="*/ 368 h 369"/>
                <a:gd name="T4" fmla="*/ 0 w 145"/>
                <a:gd name="T5" fmla="*/ 0 h 369"/>
                <a:gd name="T6" fmla="*/ 144 w 145"/>
                <a:gd name="T7" fmla="*/ 0 h 369"/>
                <a:gd name="T8" fmla="*/ 144 w 145"/>
                <a:gd name="T9" fmla="*/ 368 h 369"/>
              </a:gdLst>
              <a:ahLst/>
              <a:cxnLst>
                <a:cxn ang="0">
                  <a:pos x="T0" y="T1"/>
                </a:cxn>
                <a:cxn ang="0">
                  <a:pos x="T2" y="T3"/>
                </a:cxn>
                <a:cxn ang="0">
                  <a:pos x="T4" y="T5"/>
                </a:cxn>
                <a:cxn ang="0">
                  <a:pos x="T6" y="T7"/>
                </a:cxn>
                <a:cxn ang="0">
                  <a:pos x="T8" y="T9"/>
                </a:cxn>
              </a:cxnLst>
              <a:rect l="0" t="0" r="r" b="b"/>
              <a:pathLst>
                <a:path w="145" h="369">
                  <a:moveTo>
                    <a:pt x="144" y="368"/>
                  </a:moveTo>
                  <a:lnTo>
                    <a:pt x="0" y="368"/>
                  </a:lnTo>
                  <a:lnTo>
                    <a:pt x="0" y="0"/>
                  </a:lnTo>
                  <a:lnTo>
                    <a:pt x="144" y="0"/>
                  </a:lnTo>
                  <a:lnTo>
                    <a:pt x="144" y="368"/>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77" name="Freeform 184"/>
            <p:cNvSpPr>
              <a:spLocks noChangeArrowheads="1"/>
            </p:cNvSpPr>
            <p:nvPr/>
          </p:nvSpPr>
          <p:spPr bwMode="auto">
            <a:xfrm>
              <a:off x="6272516" y="3904152"/>
              <a:ext cx="37224" cy="93624"/>
            </a:xfrm>
            <a:custGeom>
              <a:avLst/>
              <a:gdLst>
                <a:gd name="T0" fmla="*/ 144 w 145"/>
                <a:gd name="T1" fmla="*/ 365 h 366"/>
                <a:gd name="T2" fmla="*/ 0 w 145"/>
                <a:gd name="T3" fmla="*/ 365 h 366"/>
                <a:gd name="T4" fmla="*/ 0 w 145"/>
                <a:gd name="T5" fmla="*/ 0 h 366"/>
                <a:gd name="T6" fmla="*/ 144 w 145"/>
                <a:gd name="T7" fmla="*/ 0 h 366"/>
                <a:gd name="T8" fmla="*/ 144 w 145"/>
                <a:gd name="T9" fmla="*/ 365 h 366"/>
              </a:gdLst>
              <a:ahLst/>
              <a:cxnLst>
                <a:cxn ang="0">
                  <a:pos x="T0" y="T1"/>
                </a:cxn>
                <a:cxn ang="0">
                  <a:pos x="T2" y="T3"/>
                </a:cxn>
                <a:cxn ang="0">
                  <a:pos x="T4" y="T5"/>
                </a:cxn>
                <a:cxn ang="0">
                  <a:pos x="T6" y="T7"/>
                </a:cxn>
                <a:cxn ang="0">
                  <a:pos x="T8" y="T9"/>
                </a:cxn>
              </a:cxnLst>
              <a:rect l="0" t="0" r="r" b="b"/>
              <a:pathLst>
                <a:path w="145" h="366">
                  <a:moveTo>
                    <a:pt x="144" y="365"/>
                  </a:moveTo>
                  <a:lnTo>
                    <a:pt x="0" y="365"/>
                  </a:lnTo>
                  <a:lnTo>
                    <a:pt x="0" y="0"/>
                  </a:lnTo>
                  <a:lnTo>
                    <a:pt x="144" y="0"/>
                  </a:lnTo>
                  <a:lnTo>
                    <a:pt x="144" y="36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78" name="Freeform 185"/>
            <p:cNvSpPr>
              <a:spLocks noChangeArrowheads="1"/>
            </p:cNvSpPr>
            <p:nvPr/>
          </p:nvSpPr>
          <p:spPr bwMode="auto">
            <a:xfrm>
              <a:off x="6272516" y="4094784"/>
              <a:ext cx="37224" cy="93624"/>
            </a:xfrm>
            <a:custGeom>
              <a:avLst/>
              <a:gdLst>
                <a:gd name="T0" fmla="*/ 144 w 145"/>
                <a:gd name="T1" fmla="*/ 365 h 366"/>
                <a:gd name="T2" fmla="*/ 0 w 145"/>
                <a:gd name="T3" fmla="*/ 365 h 366"/>
                <a:gd name="T4" fmla="*/ 0 w 145"/>
                <a:gd name="T5" fmla="*/ 0 h 366"/>
                <a:gd name="T6" fmla="*/ 144 w 145"/>
                <a:gd name="T7" fmla="*/ 0 h 366"/>
                <a:gd name="T8" fmla="*/ 144 w 145"/>
                <a:gd name="T9" fmla="*/ 365 h 366"/>
              </a:gdLst>
              <a:ahLst/>
              <a:cxnLst>
                <a:cxn ang="0">
                  <a:pos x="T0" y="T1"/>
                </a:cxn>
                <a:cxn ang="0">
                  <a:pos x="T2" y="T3"/>
                </a:cxn>
                <a:cxn ang="0">
                  <a:pos x="T4" y="T5"/>
                </a:cxn>
                <a:cxn ang="0">
                  <a:pos x="T6" y="T7"/>
                </a:cxn>
                <a:cxn ang="0">
                  <a:pos x="T8" y="T9"/>
                </a:cxn>
              </a:cxnLst>
              <a:rect l="0" t="0" r="r" b="b"/>
              <a:pathLst>
                <a:path w="145" h="366">
                  <a:moveTo>
                    <a:pt x="144" y="365"/>
                  </a:moveTo>
                  <a:lnTo>
                    <a:pt x="0" y="365"/>
                  </a:lnTo>
                  <a:lnTo>
                    <a:pt x="0" y="0"/>
                  </a:lnTo>
                  <a:lnTo>
                    <a:pt x="144" y="0"/>
                  </a:lnTo>
                  <a:lnTo>
                    <a:pt x="144" y="36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79" name="Freeform 186"/>
            <p:cNvSpPr>
              <a:spLocks noChangeArrowheads="1"/>
            </p:cNvSpPr>
            <p:nvPr/>
          </p:nvSpPr>
          <p:spPr bwMode="auto">
            <a:xfrm>
              <a:off x="5769428" y="3348048"/>
              <a:ext cx="205296" cy="865176"/>
            </a:xfrm>
            <a:custGeom>
              <a:avLst/>
              <a:gdLst>
                <a:gd name="T0" fmla="*/ 803 w 804"/>
                <a:gd name="T1" fmla="*/ 3382 h 3383"/>
                <a:gd name="T2" fmla="*/ 803 w 804"/>
                <a:gd name="T3" fmla="*/ 73 h 3383"/>
                <a:gd name="T4" fmla="*/ 605 w 804"/>
                <a:gd name="T5" fmla="*/ 0 h 3383"/>
                <a:gd name="T6" fmla="*/ 0 w 804"/>
                <a:gd name="T7" fmla="*/ 73 h 3383"/>
                <a:gd name="T8" fmla="*/ 0 w 804"/>
                <a:gd name="T9" fmla="*/ 3382 h 3383"/>
                <a:gd name="T10" fmla="*/ 803 w 804"/>
                <a:gd name="T11" fmla="*/ 3382 h 3383"/>
              </a:gdLst>
              <a:ahLst/>
              <a:cxnLst>
                <a:cxn ang="0">
                  <a:pos x="T0" y="T1"/>
                </a:cxn>
                <a:cxn ang="0">
                  <a:pos x="T2" y="T3"/>
                </a:cxn>
                <a:cxn ang="0">
                  <a:pos x="T4" y="T5"/>
                </a:cxn>
                <a:cxn ang="0">
                  <a:pos x="T6" y="T7"/>
                </a:cxn>
                <a:cxn ang="0">
                  <a:pos x="T8" y="T9"/>
                </a:cxn>
                <a:cxn ang="0">
                  <a:pos x="T10" y="T11"/>
                </a:cxn>
              </a:cxnLst>
              <a:rect l="0" t="0" r="r" b="b"/>
              <a:pathLst>
                <a:path w="804" h="3383">
                  <a:moveTo>
                    <a:pt x="803" y="3382"/>
                  </a:moveTo>
                  <a:lnTo>
                    <a:pt x="803" y="73"/>
                  </a:lnTo>
                  <a:lnTo>
                    <a:pt x="605" y="0"/>
                  </a:lnTo>
                  <a:lnTo>
                    <a:pt x="0" y="73"/>
                  </a:lnTo>
                  <a:lnTo>
                    <a:pt x="0" y="3382"/>
                  </a:lnTo>
                  <a:lnTo>
                    <a:pt x="803" y="3382"/>
                  </a:ln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80" name="Freeform 187"/>
            <p:cNvSpPr>
              <a:spLocks noChangeArrowheads="1"/>
            </p:cNvSpPr>
            <p:nvPr/>
          </p:nvSpPr>
          <p:spPr bwMode="auto">
            <a:xfrm>
              <a:off x="5769428" y="3348048"/>
              <a:ext cx="205296" cy="865176"/>
            </a:xfrm>
            <a:custGeom>
              <a:avLst/>
              <a:gdLst>
                <a:gd name="T0" fmla="*/ 803 w 804"/>
                <a:gd name="T1" fmla="*/ 73 h 3383"/>
                <a:gd name="T2" fmla="*/ 605 w 804"/>
                <a:gd name="T3" fmla="*/ 0 h 3383"/>
                <a:gd name="T4" fmla="*/ 0 w 804"/>
                <a:gd name="T5" fmla="*/ 73 h 3383"/>
                <a:gd name="T6" fmla="*/ 0 w 804"/>
                <a:gd name="T7" fmla="*/ 3382 h 3383"/>
                <a:gd name="T8" fmla="*/ 803 w 804"/>
                <a:gd name="T9" fmla="*/ 73 h 3383"/>
              </a:gdLst>
              <a:ahLst/>
              <a:cxnLst>
                <a:cxn ang="0">
                  <a:pos x="T0" y="T1"/>
                </a:cxn>
                <a:cxn ang="0">
                  <a:pos x="T2" y="T3"/>
                </a:cxn>
                <a:cxn ang="0">
                  <a:pos x="T4" y="T5"/>
                </a:cxn>
                <a:cxn ang="0">
                  <a:pos x="T6" y="T7"/>
                </a:cxn>
                <a:cxn ang="0">
                  <a:pos x="T8" y="T9"/>
                </a:cxn>
              </a:cxnLst>
              <a:rect l="0" t="0" r="r" b="b"/>
              <a:pathLst>
                <a:path w="804" h="3383">
                  <a:moveTo>
                    <a:pt x="803" y="73"/>
                  </a:moveTo>
                  <a:lnTo>
                    <a:pt x="605" y="0"/>
                  </a:lnTo>
                  <a:lnTo>
                    <a:pt x="0" y="73"/>
                  </a:lnTo>
                  <a:lnTo>
                    <a:pt x="0" y="3382"/>
                  </a:lnTo>
                  <a:lnTo>
                    <a:pt x="803" y="73"/>
                  </a:lnTo>
                </a:path>
              </a:pathLst>
            </a:custGeom>
            <a:solidFill>
              <a:srgbClr val="BBCAD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81" name="Freeform 188"/>
            <p:cNvSpPr>
              <a:spLocks noChangeArrowheads="1"/>
            </p:cNvSpPr>
            <p:nvPr/>
          </p:nvSpPr>
          <p:spPr bwMode="auto">
            <a:xfrm>
              <a:off x="5974724" y="3278112"/>
              <a:ext cx="129720" cy="935112"/>
            </a:xfrm>
            <a:custGeom>
              <a:avLst/>
              <a:gdLst>
                <a:gd name="T0" fmla="*/ 508 w 509"/>
                <a:gd name="T1" fmla="*/ 3654 h 3655"/>
                <a:gd name="T2" fmla="*/ 508 w 509"/>
                <a:gd name="T3" fmla="*/ 342 h 3655"/>
                <a:gd name="T4" fmla="*/ 259 w 509"/>
                <a:gd name="T5" fmla="*/ 0 h 3655"/>
                <a:gd name="T6" fmla="*/ 0 w 509"/>
                <a:gd name="T7" fmla="*/ 342 h 3655"/>
                <a:gd name="T8" fmla="*/ 0 w 509"/>
                <a:gd name="T9" fmla="*/ 3654 h 3655"/>
                <a:gd name="T10" fmla="*/ 508 w 509"/>
                <a:gd name="T11" fmla="*/ 3654 h 3655"/>
              </a:gdLst>
              <a:ahLst/>
              <a:cxnLst>
                <a:cxn ang="0">
                  <a:pos x="T0" y="T1"/>
                </a:cxn>
                <a:cxn ang="0">
                  <a:pos x="T2" y="T3"/>
                </a:cxn>
                <a:cxn ang="0">
                  <a:pos x="T4" y="T5"/>
                </a:cxn>
                <a:cxn ang="0">
                  <a:pos x="T6" y="T7"/>
                </a:cxn>
                <a:cxn ang="0">
                  <a:pos x="T8" y="T9"/>
                </a:cxn>
                <a:cxn ang="0">
                  <a:pos x="T10" y="T11"/>
                </a:cxn>
              </a:cxnLst>
              <a:rect l="0" t="0" r="r" b="b"/>
              <a:pathLst>
                <a:path w="509" h="3655">
                  <a:moveTo>
                    <a:pt x="508" y="3654"/>
                  </a:moveTo>
                  <a:lnTo>
                    <a:pt x="508" y="342"/>
                  </a:lnTo>
                  <a:lnTo>
                    <a:pt x="259" y="0"/>
                  </a:lnTo>
                  <a:lnTo>
                    <a:pt x="0" y="342"/>
                  </a:lnTo>
                  <a:lnTo>
                    <a:pt x="0" y="3654"/>
                  </a:lnTo>
                  <a:lnTo>
                    <a:pt x="508" y="3654"/>
                  </a:lnTo>
                </a:path>
              </a:pathLst>
            </a:custGeom>
            <a:solidFill>
              <a:srgbClr val="B0BEC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82" name="Freeform 189"/>
            <p:cNvSpPr>
              <a:spLocks noChangeArrowheads="1"/>
            </p:cNvSpPr>
            <p:nvPr/>
          </p:nvSpPr>
          <p:spPr bwMode="auto">
            <a:xfrm>
              <a:off x="5769428" y="3278112"/>
              <a:ext cx="271848" cy="87984"/>
            </a:xfrm>
            <a:custGeom>
              <a:avLst/>
              <a:gdLst>
                <a:gd name="T0" fmla="*/ 80 w 1063"/>
                <a:gd name="T1" fmla="*/ 342 h 346"/>
                <a:gd name="T2" fmla="*/ 803 w 1063"/>
                <a:gd name="T3" fmla="*/ 342 h 346"/>
                <a:gd name="T4" fmla="*/ 1062 w 1063"/>
                <a:gd name="T5" fmla="*/ 0 h 346"/>
                <a:gd name="T6" fmla="*/ 263 w 1063"/>
                <a:gd name="T7" fmla="*/ 0 h 346"/>
                <a:gd name="T8" fmla="*/ 0 w 1063"/>
                <a:gd name="T9" fmla="*/ 345 h 346"/>
                <a:gd name="T10" fmla="*/ 80 w 1063"/>
                <a:gd name="T11" fmla="*/ 342 h 346"/>
              </a:gdLst>
              <a:ahLst/>
              <a:cxnLst>
                <a:cxn ang="0">
                  <a:pos x="T0" y="T1"/>
                </a:cxn>
                <a:cxn ang="0">
                  <a:pos x="T2" y="T3"/>
                </a:cxn>
                <a:cxn ang="0">
                  <a:pos x="T4" y="T5"/>
                </a:cxn>
                <a:cxn ang="0">
                  <a:pos x="T6" y="T7"/>
                </a:cxn>
                <a:cxn ang="0">
                  <a:pos x="T8" y="T9"/>
                </a:cxn>
                <a:cxn ang="0">
                  <a:pos x="T10" y="T11"/>
                </a:cxn>
              </a:cxnLst>
              <a:rect l="0" t="0" r="r" b="b"/>
              <a:pathLst>
                <a:path w="1063" h="346">
                  <a:moveTo>
                    <a:pt x="80" y="342"/>
                  </a:moveTo>
                  <a:lnTo>
                    <a:pt x="803" y="342"/>
                  </a:lnTo>
                  <a:lnTo>
                    <a:pt x="1062" y="0"/>
                  </a:lnTo>
                  <a:lnTo>
                    <a:pt x="263" y="0"/>
                  </a:lnTo>
                  <a:lnTo>
                    <a:pt x="0" y="345"/>
                  </a:lnTo>
                  <a:lnTo>
                    <a:pt x="80" y="342"/>
                  </a:lnTo>
                </a:path>
              </a:pathLst>
            </a:custGeom>
            <a:solidFill>
              <a:srgbClr val="889EA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83" name="Freeform 190"/>
            <p:cNvSpPr>
              <a:spLocks noChangeArrowheads="1"/>
            </p:cNvSpPr>
            <p:nvPr/>
          </p:nvSpPr>
          <p:spPr bwMode="auto">
            <a:xfrm>
              <a:off x="6621068" y="3210432"/>
              <a:ext cx="166944" cy="1001664"/>
            </a:xfrm>
            <a:custGeom>
              <a:avLst/>
              <a:gdLst>
                <a:gd name="T0" fmla="*/ 653 w 654"/>
                <a:gd name="T1" fmla="*/ 3917 h 3918"/>
                <a:gd name="T2" fmla="*/ 653 w 654"/>
                <a:gd name="T3" fmla="*/ 439 h 3918"/>
                <a:gd name="T4" fmla="*/ 329 w 654"/>
                <a:gd name="T5" fmla="*/ 0 h 3918"/>
                <a:gd name="T6" fmla="*/ 0 w 654"/>
                <a:gd name="T7" fmla="*/ 439 h 3918"/>
                <a:gd name="T8" fmla="*/ 0 w 654"/>
                <a:gd name="T9" fmla="*/ 3917 h 3918"/>
                <a:gd name="T10" fmla="*/ 653 w 654"/>
                <a:gd name="T11" fmla="*/ 3917 h 3918"/>
              </a:gdLst>
              <a:ahLst/>
              <a:cxnLst>
                <a:cxn ang="0">
                  <a:pos x="T0" y="T1"/>
                </a:cxn>
                <a:cxn ang="0">
                  <a:pos x="T2" y="T3"/>
                </a:cxn>
                <a:cxn ang="0">
                  <a:pos x="T4" y="T5"/>
                </a:cxn>
                <a:cxn ang="0">
                  <a:pos x="T6" y="T7"/>
                </a:cxn>
                <a:cxn ang="0">
                  <a:pos x="T8" y="T9"/>
                </a:cxn>
                <a:cxn ang="0">
                  <a:pos x="T10" y="T11"/>
                </a:cxn>
              </a:cxnLst>
              <a:rect l="0" t="0" r="r" b="b"/>
              <a:pathLst>
                <a:path w="654" h="3918">
                  <a:moveTo>
                    <a:pt x="653" y="3917"/>
                  </a:moveTo>
                  <a:lnTo>
                    <a:pt x="653" y="439"/>
                  </a:lnTo>
                  <a:lnTo>
                    <a:pt x="329" y="0"/>
                  </a:lnTo>
                  <a:lnTo>
                    <a:pt x="0" y="439"/>
                  </a:lnTo>
                  <a:lnTo>
                    <a:pt x="0" y="3917"/>
                  </a:lnTo>
                  <a:lnTo>
                    <a:pt x="653" y="3917"/>
                  </a:lnTo>
                </a:path>
              </a:pathLst>
            </a:custGeom>
            <a:solidFill>
              <a:srgbClr val="B0BEC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84" name="Freeform 191"/>
            <p:cNvSpPr>
              <a:spLocks noChangeArrowheads="1"/>
            </p:cNvSpPr>
            <p:nvPr/>
          </p:nvSpPr>
          <p:spPr bwMode="auto">
            <a:xfrm>
              <a:off x="6335684" y="3323232"/>
              <a:ext cx="285384" cy="889992"/>
            </a:xfrm>
            <a:custGeom>
              <a:avLst/>
              <a:gdLst>
                <a:gd name="T0" fmla="*/ 1114 w 1115"/>
                <a:gd name="T1" fmla="*/ 3478 h 3479"/>
                <a:gd name="T2" fmla="*/ 1114 w 1115"/>
                <a:gd name="T3" fmla="*/ 0 h 3479"/>
                <a:gd name="T4" fmla="*/ 0 w 1115"/>
                <a:gd name="T5" fmla="*/ 0 h 3479"/>
                <a:gd name="T6" fmla="*/ 0 w 1115"/>
                <a:gd name="T7" fmla="*/ 3478 h 3479"/>
                <a:gd name="T8" fmla="*/ 1114 w 1115"/>
                <a:gd name="T9" fmla="*/ 3478 h 3479"/>
              </a:gdLst>
              <a:ahLst/>
              <a:cxnLst>
                <a:cxn ang="0">
                  <a:pos x="T0" y="T1"/>
                </a:cxn>
                <a:cxn ang="0">
                  <a:pos x="T2" y="T3"/>
                </a:cxn>
                <a:cxn ang="0">
                  <a:pos x="T4" y="T5"/>
                </a:cxn>
                <a:cxn ang="0">
                  <a:pos x="T6" y="T7"/>
                </a:cxn>
                <a:cxn ang="0">
                  <a:pos x="T8" y="T9"/>
                </a:cxn>
              </a:cxnLst>
              <a:rect l="0" t="0" r="r" b="b"/>
              <a:pathLst>
                <a:path w="1115" h="3479">
                  <a:moveTo>
                    <a:pt x="1114" y="3478"/>
                  </a:moveTo>
                  <a:lnTo>
                    <a:pt x="1114" y="0"/>
                  </a:lnTo>
                  <a:lnTo>
                    <a:pt x="0" y="0"/>
                  </a:lnTo>
                  <a:lnTo>
                    <a:pt x="0" y="3478"/>
                  </a:lnTo>
                  <a:lnTo>
                    <a:pt x="1114" y="3478"/>
                  </a:ln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85" name="Freeform 192"/>
            <p:cNvSpPr>
              <a:spLocks noChangeArrowheads="1"/>
            </p:cNvSpPr>
            <p:nvPr/>
          </p:nvSpPr>
          <p:spPr bwMode="auto">
            <a:xfrm>
              <a:off x="6335684" y="3323232"/>
              <a:ext cx="285384" cy="889992"/>
            </a:xfrm>
            <a:custGeom>
              <a:avLst/>
              <a:gdLst>
                <a:gd name="T0" fmla="*/ 1114 w 1115"/>
                <a:gd name="T1" fmla="*/ 0 h 3479"/>
                <a:gd name="T2" fmla="*/ 0 w 1115"/>
                <a:gd name="T3" fmla="*/ 0 h 3479"/>
                <a:gd name="T4" fmla="*/ 0 w 1115"/>
                <a:gd name="T5" fmla="*/ 3478 h 3479"/>
                <a:gd name="T6" fmla="*/ 1114 w 1115"/>
                <a:gd name="T7" fmla="*/ 0 h 3479"/>
              </a:gdLst>
              <a:ahLst/>
              <a:cxnLst>
                <a:cxn ang="0">
                  <a:pos x="T0" y="T1"/>
                </a:cxn>
                <a:cxn ang="0">
                  <a:pos x="T2" y="T3"/>
                </a:cxn>
                <a:cxn ang="0">
                  <a:pos x="T4" y="T5"/>
                </a:cxn>
                <a:cxn ang="0">
                  <a:pos x="T6" y="T7"/>
                </a:cxn>
              </a:cxnLst>
              <a:rect l="0" t="0" r="r" b="b"/>
              <a:pathLst>
                <a:path w="1115" h="3479">
                  <a:moveTo>
                    <a:pt x="1114" y="0"/>
                  </a:moveTo>
                  <a:lnTo>
                    <a:pt x="0" y="0"/>
                  </a:lnTo>
                  <a:lnTo>
                    <a:pt x="0" y="3478"/>
                  </a:lnTo>
                  <a:lnTo>
                    <a:pt x="1114" y="0"/>
                  </a:lnTo>
                </a:path>
              </a:pathLst>
            </a:custGeom>
            <a:solidFill>
              <a:srgbClr val="BBCAD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86" name="Freeform 193"/>
            <p:cNvSpPr>
              <a:spLocks noChangeArrowheads="1"/>
            </p:cNvSpPr>
            <p:nvPr/>
          </p:nvSpPr>
          <p:spPr bwMode="auto">
            <a:xfrm>
              <a:off x="6335684" y="3210432"/>
              <a:ext cx="368856" cy="112800"/>
            </a:xfrm>
            <a:custGeom>
              <a:avLst/>
              <a:gdLst>
                <a:gd name="T0" fmla="*/ 1443 w 1444"/>
                <a:gd name="T1" fmla="*/ 0 h 440"/>
                <a:gd name="T2" fmla="*/ 330 w 1444"/>
                <a:gd name="T3" fmla="*/ 0 h 440"/>
                <a:gd name="T4" fmla="*/ 0 w 1444"/>
                <a:gd name="T5" fmla="*/ 439 h 440"/>
                <a:gd name="T6" fmla="*/ 1114 w 1444"/>
                <a:gd name="T7" fmla="*/ 439 h 440"/>
                <a:gd name="T8" fmla="*/ 1443 w 1444"/>
                <a:gd name="T9" fmla="*/ 0 h 440"/>
              </a:gdLst>
              <a:ahLst/>
              <a:cxnLst>
                <a:cxn ang="0">
                  <a:pos x="T0" y="T1"/>
                </a:cxn>
                <a:cxn ang="0">
                  <a:pos x="T2" y="T3"/>
                </a:cxn>
                <a:cxn ang="0">
                  <a:pos x="T4" y="T5"/>
                </a:cxn>
                <a:cxn ang="0">
                  <a:pos x="T6" y="T7"/>
                </a:cxn>
                <a:cxn ang="0">
                  <a:pos x="T8" y="T9"/>
                </a:cxn>
              </a:cxnLst>
              <a:rect l="0" t="0" r="r" b="b"/>
              <a:pathLst>
                <a:path w="1444" h="440">
                  <a:moveTo>
                    <a:pt x="1443" y="0"/>
                  </a:moveTo>
                  <a:lnTo>
                    <a:pt x="330" y="0"/>
                  </a:lnTo>
                  <a:lnTo>
                    <a:pt x="0" y="439"/>
                  </a:lnTo>
                  <a:lnTo>
                    <a:pt x="1114" y="439"/>
                  </a:lnTo>
                  <a:lnTo>
                    <a:pt x="1443" y="0"/>
                  </a:lnTo>
                </a:path>
              </a:pathLst>
            </a:custGeom>
            <a:solidFill>
              <a:srgbClr val="889EA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87" name="Freeform 194"/>
            <p:cNvSpPr>
              <a:spLocks noChangeArrowheads="1"/>
            </p:cNvSpPr>
            <p:nvPr/>
          </p:nvSpPr>
          <p:spPr bwMode="auto">
            <a:xfrm>
              <a:off x="6675212" y="3324360"/>
              <a:ext cx="63168" cy="93624"/>
            </a:xfrm>
            <a:custGeom>
              <a:avLst/>
              <a:gdLst>
                <a:gd name="T0" fmla="*/ 247 w 248"/>
                <a:gd name="T1" fmla="*/ 365 h 366"/>
                <a:gd name="T2" fmla="*/ 0 w 248"/>
                <a:gd name="T3" fmla="*/ 365 h 366"/>
                <a:gd name="T4" fmla="*/ 0 w 248"/>
                <a:gd name="T5" fmla="*/ 0 h 366"/>
                <a:gd name="T6" fmla="*/ 247 w 248"/>
                <a:gd name="T7" fmla="*/ 0 h 366"/>
                <a:gd name="T8" fmla="*/ 247 w 248"/>
                <a:gd name="T9" fmla="*/ 365 h 366"/>
              </a:gdLst>
              <a:ahLst/>
              <a:cxnLst>
                <a:cxn ang="0">
                  <a:pos x="T0" y="T1"/>
                </a:cxn>
                <a:cxn ang="0">
                  <a:pos x="T2" y="T3"/>
                </a:cxn>
                <a:cxn ang="0">
                  <a:pos x="T4" y="T5"/>
                </a:cxn>
                <a:cxn ang="0">
                  <a:pos x="T6" y="T7"/>
                </a:cxn>
                <a:cxn ang="0">
                  <a:pos x="T8" y="T9"/>
                </a:cxn>
              </a:cxnLst>
              <a:rect l="0" t="0" r="r" b="b"/>
              <a:pathLst>
                <a:path w="248" h="366">
                  <a:moveTo>
                    <a:pt x="247" y="365"/>
                  </a:moveTo>
                  <a:lnTo>
                    <a:pt x="0" y="365"/>
                  </a:lnTo>
                  <a:lnTo>
                    <a:pt x="0" y="0"/>
                  </a:lnTo>
                  <a:lnTo>
                    <a:pt x="247" y="0"/>
                  </a:lnTo>
                  <a:lnTo>
                    <a:pt x="247" y="36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88" name="Freeform 195"/>
            <p:cNvSpPr>
              <a:spLocks noChangeArrowheads="1"/>
            </p:cNvSpPr>
            <p:nvPr/>
          </p:nvSpPr>
          <p:spPr bwMode="auto">
            <a:xfrm>
              <a:off x="6675212" y="3472128"/>
              <a:ext cx="63168" cy="94752"/>
            </a:xfrm>
            <a:custGeom>
              <a:avLst/>
              <a:gdLst>
                <a:gd name="T0" fmla="*/ 247 w 248"/>
                <a:gd name="T1" fmla="*/ 368 h 369"/>
                <a:gd name="T2" fmla="*/ 0 w 248"/>
                <a:gd name="T3" fmla="*/ 368 h 369"/>
                <a:gd name="T4" fmla="*/ 0 w 248"/>
                <a:gd name="T5" fmla="*/ 0 h 369"/>
                <a:gd name="T6" fmla="*/ 247 w 248"/>
                <a:gd name="T7" fmla="*/ 0 h 369"/>
                <a:gd name="T8" fmla="*/ 247 w 248"/>
                <a:gd name="T9" fmla="*/ 368 h 369"/>
              </a:gdLst>
              <a:ahLst/>
              <a:cxnLst>
                <a:cxn ang="0">
                  <a:pos x="T0" y="T1"/>
                </a:cxn>
                <a:cxn ang="0">
                  <a:pos x="T2" y="T3"/>
                </a:cxn>
                <a:cxn ang="0">
                  <a:pos x="T4" y="T5"/>
                </a:cxn>
                <a:cxn ang="0">
                  <a:pos x="T6" y="T7"/>
                </a:cxn>
                <a:cxn ang="0">
                  <a:pos x="T8" y="T9"/>
                </a:cxn>
              </a:cxnLst>
              <a:rect l="0" t="0" r="r" b="b"/>
              <a:pathLst>
                <a:path w="248" h="369">
                  <a:moveTo>
                    <a:pt x="247" y="368"/>
                  </a:moveTo>
                  <a:lnTo>
                    <a:pt x="0" y="368"/>
                  </a:lnTo>
                  <a:lnTo>
                    <a:pt x="0" y="0"/>
                  </a:lnTo>
                  <a:lnTo>
                    <a:pt x="247" y="0"/>
                  </a:lnTo>
                  <a:lnTo>
                    <a:pt x="247" y="368"/>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89" name="Freeform 196"/>
            <p:cNvSpPr>
              <a:spLocks noChangeArrowheads="1"/>
            </p:cNvSpPr>
            <p:nvPr/>
          </p:nvSpPr>
          <p:spPr bwMode="auto">
            <a:xfrm>
              <a:off x="6675212" y="3619896"/>
              <a:ext cx="63168" cy="93624"/>
            </a:xfrm>
            <a:custGeom>
              <a:avLst/>
              <a:gdLst>
                <a:gd name="T0" fmla="*/ 247 w 248"/>
                <a:gd name="T1" fmla="*/ 365 h 366"/>
                <a:gd name="T2" fmla="*/ 0 w 248"/>
                <a:gd name="T3" fmla="*/ 365 h 366"/>
                <a:gd name="T4" fmla="*/ 0 w 248"/>
                <a:gd name="T5" fmla="*/ 0 h 366"/>
                <a:gd name="T6" fmla="*/ 247 w 248"/>
                <a:gd name="T7" fmla="*/ 0 h 366"/>
                <a:gd name="T8" fmla="*/ 247 w 248"/>
                <a:gd name="T9" fmla="*/ 365 h 366"/>
              </a:gdLst>
              <a:ahLst/>
              <a:cxnLst>
                <a:cxn ang="0">
                  <a:pos x="T0" y="T1"/>
                </a:cxn>
                <a:cxn ang="0">
                  <a:pos x="T2" y="T3"/>
                </a:cxn>
                <a:cxn ang="0">
                  <a:pos x="T4" y="T5"/>
                </a:cxn>
                <a:cxn ang="0">
                  <a:pos x="T6" y="T7"/>
                </a:cxn>
                <a:cxn ang="0">
                  <a:pos x="T8" y="T9"/>
                </a:cxn>
              </a:cxnLst>
              <a:rect l="0" t="0" r="r" b="b"/>
              <a:pathLst>
                <a:path w="248" h="366">
                  <a:moveTo>
                    <a:pt x="247" y="365"/>
                  </a:moveTo>
                  <a:lnTo>
                    <a:pt x="0" y="365"/>
                  </a:lnTo>
                  <a:lnTo>
                    <a:pt x="0" y="0"/>
                  </a:lnTo>
                  <a:lnTo>
                    <a:pt x="247" y="0"/>
                  </a:lnTo>
                  <a:lnTo>
                    <a:pt x="247" y="36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90" name="Freeform 197"/>
            <p:cNvSpPr>
              <a:spLocks noChangeArrowheads="1"/>
            </p:cNvSpPr>
            <p:nvPr/>
          </p:nvSpPr>
          <p:spPr bwMode="auto">
            <a:xfrm>
              <a:off x="6675212" y="3767664"/>
              <a:ext cx="63168" cy="93624"/>
            </a:xfrm>
            <a:custGeom>
              <a:avLst/>
              <a:gdLst>
                <a:gd name="T0" fmla="*/ 247 w 248"/>
                <a:gd name="T1" fmla="*/ 364 h 365"/>
                <a:gd name="T2" fmla="*/ 0 w 248"/>
                <a:gd name="T3" fmla="*/ 364 h 365"/>
                <a:gd name="T4" fmla="*/ 0 w 248"/>
                <a:gd name="T5" fmla="*/ 0 h 365"/>
                <a:gd name="T6" fmla="*/ 247 w 248"/>
                <a:gd name="T7" fmla="*/ 0 h 365"/>
                <a:gd name="T8" fmla="*/ 247 w 248"/>
                <a:gd name="T9" fmla="*/ 364 h 365"/>
              </a:gdLst>
              <a:ahLst/>
              <a:cxnLst>
                <a:cxn ang="0">
                  <a:pos x="T0" y="T1"/>
                </a:cxn>
                <a:cxn ang="0">
                  <a:pos x="T2" y="T3"/>
                </a:cxn>
                <a:cxn ang="0">
                  <a:pos x="T4" y="T5"/>
                </a:cxn>
                <a:cxn ang="0">
                  <a:pos x="T6" y="T7"/>
                </a:cxn>
                <a:cxn ang="0">
                  <a:pos x="T8" y="T9"/>
                </a:cxn>
              </a:cxnLst>
              <a:rect l="0" t="0" r="r" b="b"/>
              <a:pathLst>
                <a:path w="248" h="365">
                  <a:moveTo>
                    <a:pt x="247" y="364"/>
                  </a:moveTo>
                  <a:lnTo>
                    <a:pt x="0" y="364"/>
                  </a:lnTo>
                  <a:lnTo>
                    <a:pt x="0" y="0"/>
                  </a:lnTo>
                  <a:lnTo>
                    <a:pt x="247" y="0"/>
                  </a:lnTo>
                  <a:lnTo>
                    <a:pt x="247" y="36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91" name="Freeform 198"/>
            <p:cNvSpPr>
              <a:spLocks noChangeArrowheads="1"/>
            </p:cNvSpPr>
            <p:nvPr/>
          </p:nvSpPr>
          <p:spPr bwMode="auto">
            <a:xfrm>
              <a:off x="6675212" y="3914304"/>
              <a:ext cx="63168" cy="93624"/>
            </a:xfrm>
            <a:custGeom>
              <a:avLst/>
              <a:gdLst>
                <a:gd name="T0" fmla="*/ 247 w 248"/>
                <a:gd name="T1" fmla="*/ 364 h 365"/>
                <a:gd name="T2" fmla="*/ 0 w 248"/>
                <a:gd name="T3" fmla="*/ 364 h 365"/>
                <a:gd name="T4" fmla="*/ 0 w 248"/>
                <a:gd name="T5" fmla="*/ 0 h 365"/>
                <a:gd name="T6" fmla="*/ 247 w 248"/>
                <a:gd name="T7" fmla="*/ 0 h 365"/>
                <a:gd name="T8" fmla="*/ 247 w 248"/>
                <a:gd name="T9" fmla="*/ 364 h 365"/>
              </a:gdLst>
              <a:ahLst/>
              <a:cxnLst>
                <a:cxn ang="0">
                  <a:pos x="T0" y="T1"/>
                </a:cxn>
                <a:cxn ang="0">
                  <a:pos x="T2" y="T3"/>
                </a:cxn>
                <a:cxn ang="0">
                  <a:pos x="T4" y="T5"/>
                </a:cxn>
                <a:cxn ang="0">
                  <a:pos x="T6" y="T7"/>
                </a:cxn>
                <a:cxn ang="0">
                  <a:pos x="T8" y="T9"/>
                </a:cxn>
              </a:cxnLst>
              <a:rect l="0" t="0" r="r" b="b"/>
              <a:pathLst>
                <a:path w="248" h="365">
                  <a:moveTo>
                    <a:pt x="247" y="364"/>
                  </a:moveTo>
                  <a:lnTo>
                    <a:pt x="0" y="364"/>
                  </a:lnTo>
                  <a:lnTo>
                    <a:pt x="0" y="0"/>
                  </a:lnTo>
                  <a:lnTo>
                    <a:pt x="247" y="0"/>
                  </a:lnTo>
                  <a:lnTo>
                    <a:pt x="247" y="36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92" name="Freeform 199"/>
            <p:cNvSpPr>
              <a:spLocks noChangeArrowheads="1"/>
            </p:cNvSpPr>
            <p:nvPr/>
          </p:nvSpPr>
          <p:spPr bwMode="auto">
            <a:xfrm>
              <a:off x="6675212" y="4062072"/>
              <a:ext cx="63168" cy="94752"/>
            </a:xfrm>
            <a:custGeom>
              <a:avLst/>
              <a:gdLst>
                <a:gd name="T0" fmla="*/ 247 w 248"/>
                <a:gd name="T1" fmla="*/ 368 h 369"/>
                <a:gd name="T2" fmla="*/ 0 w 248"/>
                <a:gd name="T3" fmla="*/ 368 h 369"/>
                <a:gd name="T4" fmla="*/ 0 w 248"/>
                <a:gd name="T5" fmla="*/ 0 h 369"/>
                <a:gd name="T6" fmla="*/ 247 w 248"/>
                <a:gd name="T7" fmla="*/ 0 h 369"/>
                <a:gd name="T8" fmla="*/ 247 w 248"/>
                <a:gd name="T9" fmla="*/ 368 h 369"/>
              </a:gdLst>
              <a:ahLst/>
              <a:cxnLst>
                <a:cxn ang="0">
                  <a:pos x="T0" y="T1"/>
                </a:cxn>
                <a:cxn ang="0">
                  <a:pos x="T2" y="T3"/>
                </a:cxn>
                <a:cxn ang="0">
                  <a:pos x="T4" y="T5"/>
                </a:cxn>
                <a:cxn ang="0">
                  <a:pos x="T6" y="T7"/>
                </a:cxn>
                <a:cxn ang="0">
                  <a:pos x="T8" y="T9"/>
                </a:cxn>
              </a:cxnLst>
              <a:rect l="0" t="0" r="r" b="b"/>
              <a:pathLst>
                <a:path w="248" h="369">
                  <a:moveTo>
                    <a:pt x="247" y="368"/>
                  </a:moveTo>
                  <a:lnTo>
                    <a:pt x="0" y="368"/>
                  </a:lnTo>
                  <a:lnTo>
                    <a:pt x="0" y="0"/>
                  </a:lnTo>
                  <a:lnTo>
                    <a:pt x="247" y="0"/>
                  </a:lnTo>
                  <a:lnTo>
                    <a:pt x="247" y="368"/>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93" name="Freeform 200"/>
            <p:cNvSpPr>
              <a:spLocks noChangeArrowheads="1"/>
            </p:cNvSpPr>
            <p:nvPr/>
          </p:nvSpPr>
          <p:spPr bwMode="auto">
            <a:xfrm>
              <a:off x="6016460" y="3414600"/>
              <a:ext cx="53016" cy="93624"/>
            </a:xfrm>
            <a:custGeom>
              <a:avLst/>
              <a:gdLst>
                <a:gd name="T0" fmla="*/ 205 w 206"/>
                <a:gd name="T1" fmla="*/ 365 h 366"/>
                <a:gd name="T2" fmla="*/ 0 w 206"/>
                <a:gd name="T3" fmla="*/ 365 h 366"/>
                <a:gd name="T4" fmla="*/ 0 w 206"/>
                <a:gd name="T5" fmla="*/ 0 h 366"/>
                <a:gd name="T6" fmla="*/ 205 w 206"/>
                <a:gd name="T7" fmla="*/ 0 h 366"/>
                <a:gd name="T8" fmla="*/ 205 w 206"/>
                <a:gd name="T9" fmla="*/ 365 h 366"/>
              </a:gdLst>
              <a:ahLst/>
              <a:cxnLst>
                <a:cxn ang="0">
                  <a:pos x="T0" y="T1"/>
                </a:cxn>
                <a:cxn ang="0">
                  <a:pos x="T2" y="T3"/>
                </a:cxn>
                <a:cxn ang="0">
                  <a:pos x="T4" y="T5"/>
                </a:cxn>
                <a:cxn ang="0">
                  <a:pos x="T6" y="T7"/>
                </a:cxn>
                <a:cxn ang="0">
                  <a:pos x="T8" y="T9"/>
                </a:cxn>
              </a:cxnLst>
              <a:rect l="0" t="0" r="r" b="b"/>
              <a:pathLst>
                <a:path w="206" h="366">
                  <a:moveTo>
                    <a:pt x="205" y="365"/>
                  </a:moveTo>
                  <a:lnTo>
                    <a:pt x="0" y="365"/>
                  </a:lnTo>
                  <a:lnTo>
                    <a:pt x="0" y="0"/>
                  </a:lnTo>
                  <a:lnTo>
                    <a:pt x="205" y="0"/>
                  </a:lnTo>
                  <a:lnTo>
                    <a:pt x="205" y="36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94" name="Freeform 201"/>
            <p:cNvSpPr>
              <a:spLocks noChangeArrowheads="1"/>
            </p:cNvSpPr>
            <p:nvPr/>
          </p:nvSpPr>
          <p:spPr bwMode="auto">
            <a:xfrm>
              <a:off x="6016460" y="3570264"/>
              <a:ext cx="53016" cy="94752"/>
            </a:xfrm>
            <a:custGeom>
              <a:avLst/>
              <a:gdLst>
                <a:gd name="T0" fmla="*/ 205 w 206"/>
                <a:gd name="T1" fmla="*/ 368 h 369"/>
                <a:gd name="T2" fmla="*/ 0 w 206"/>
                <a:gd name="T3" fmla="*/ 368 h 369"/>
                <a:gd name="T4" fmla="*/ 0 w 206"/>
                <a:gd name="T5" fmla="*/ 0 h 369"/>
                <a:gd name="T6" fmla="*/ 205 w 206"/>
                <a:gd name="T7" fmla="*/ 0 h 369"/>
                <a:gd name="T8" fmla="*/ 205 w 206"/>
                <a:gd name="T9" fmla="*/ 368 h 369"/>
              </a:gdLst>
              <a:ahLst/>
              <a:cxnLst>
                <a:cxn ang="0">
                  <a:pos x="T0" y="T1"/>
                </a:cxn>
                <a:cxn ang="0">
                  <a:pos x="T2" y="T3"/>
                </a:cxn>
                <a:cxn ang="0">
                  <a:pos x="T4" y="T5"/>
                </a:cxn>
                <a:cxn ang="0">
                  <a:pos x="T6" y="T7"/>
                </a:cxn>
                <a:cxn ang="0">
                  <a:pos x="T8" y="T9"/>
                </a:cxn>
              </a:cxnLst>
              <a:rect l="0" t="0" r="r" b="b"/>
              <a:pathLst>
                <a:path w="206" h="369">
                  <a:moveTo>
                    <a:pt x="205" y="368"/>
                  </a:moveTo>
                  <a:lnTo>
                    <a:pt x="0" y="368"/>
                  </a:lnTo>
                  <a:lnTo>
                    <a:pt x="0" y="0"/>
                  </a:lnTo>
                  <a:lnTo>
                    <a:pt x="205" y="0"/>
                  </a:lnTo>
                  <a:lnTo>
                    <a:pt x="205" y="368"/>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95" name="Freeform 202"/>
            <p:cNvSpPr>
              <a:spLocks noChangeArrowheads="1"/>
            </p:cNvSpPr>
            <p:nvPr/>
          </p:nvSpPr>
          <p:spPr bwMode="auto">
            <a:xfrm>
              <a:off x="6016460" y="3725928"/>
              <a:ext cx="53016" cy="94752"/>
            </a:xfrm>
            <a:custGeom>
              <a:avLst/>
              <a:gdLst>
                <a:gd name="T0" fmla="*/ 205 w 206"/>
                <a:gd name="T1" fmla="*/ 368 h 369"/>
                <a:gd name="T2" fmla="*/ 0 w 206"/>
                <a:gd name="T3" fmla="*/ 368 h 369"/>
                <a:gd name="T4" fmla="*/ 0 w 206"/>
                <a:gd name="T5" fmla="*/ 0 h 369"/>
                <a:gd name="T6" fmla="*/ 205 w 206"/>
                <a:gd name="T7" fmla="*/ 0 h 369"/>
                <a:gd name="T8" fmla="*/ 205 w 206"/>
                <a:gd name="T9" fmla="*/ 368 h 369"/>
              </a:gdLst>
              <a:ahLst/>
              <a:cxnLst>
                <a:cxn ang="0">
                  <a:pos x="T0" y="T1"/>
                </a:cxn>
                <a:cxn ang="0">
                  <a:pos x="T2" y="T3"/>
                </a:cxn>
                <a:cxn ang="0">
                  <a:pos x="T4" y="T5"/>
                </a:cxn>
                <a:cxn ang="0">
                  <a:pos x="T6" y="T7"/>
                </a:cxn>
                <a:cxn ang="0">
                  <a:pos x="T8" y="T9"/>
                </a:cxn>
              </a:cxnLst>
              <a:rect l="0" t="0" r="r" b="b"/>
              <a:pathLst>
                <a:path w="206" h="369">
                  <a:moveTo>
                    <a:pt x="205" y="368"/>
                  </a:moveTo>
                  <a:lnTo>
                    <a:pt x="0" y="368"/>
                  </a:lnTo>
                  <a:lnTo>
                    <a:pt x="0" y="0"/>
                  </a:lnTo>
                  <a:lnTo>
                    <a:pt x="205" y="0"/>
                  </a:lnTo>
                  <a:lnTo>
                    <a:pt x="205" y="368"/>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96" name="Freeform 203"/>
            <p:cNvSpPr>
              <a:spLocks noChangeArrowheads="1"/>
            </p:cNvSpPr>
            <p:nvPr/>
          </p:nvSpPr>
          <p:spPr bwMode="auto">
            <a:xfrm>
              <a:off x="6016460" y="3881592"/>
              <a:ext cx="53016" cy="93624"/>
            </a:xfrm>
            <a:custGeom>
              <a:avLst/>
              <a:gdLst>
                <a:gd name="T0" fmla="*/ 205 w 206"/>
                <a:gd name="T1" fmla="*/ 363 h 364"/>
                <a:gd name="T2" fmla="*/ 0 w 206"/>
                <a:gd name="T3" fmla="*/ 363 h 364"/>
                <a:gd name="T4" fmla="*/ 0 w 206"/>
                <a:gd name="T5" fmla="*/ 0 h 364"/>
                <a:gd name="T6" fmla="*/ 205 w 206"/>
                <a:gd name="T7" fmla="*/ 0 h 364"/>
                <a:gd name="T8" fmla="*/ 205 w 206"/>
                <a:gd name="T9" fmla="*/ 363 h 364"/>
              </a:gdLst>
              <a:ahLst/>
              <a:cxnLst>
                <a:cxn ang="0">
                  <a:pos x="T0" y="T1"/>
                </a:cxn>
                <a:cxn ang="0">
                  <a:pos x="T2" y="T3"/>
                </a:cxn>
                <a:cxn ang="0">
                  <a:pos x="T4" y="T5"/>
                </a:cxn>
                <a:cxn ang="0">
                  <a:pos x="T6" y="T7"/>
                </a:cxn>
                <a:cxn ang="0">
                  <a:pos x="T8" y="T9"/>
                </a:cxn>
              </a:cxnLst>
              <a:rect l="0" t="0" r="r" b="b"/>
              <a:pathLst>
                <a:path w="206" h="364">
                  <a:moveTo>
                    <a:pt x="205" y="363"/>
                  </a:moveTo>
                  <a:lnTo>
                    <a:pt x="0" y="363"/>
                  </a:lnTo>
                  <a:lnTo>
                    <a:pt x="0" y="0"/>
                  </a:lnTo>
                  <a:lnTo>
                    <a:pt x="205" y="0"/>
                  </a:lnTo>
                  <a:lnTo>
                    <a:pt x="205" y="36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97" name="Freeform 204"/>
            <p:cNvSpPr>
              <a:spLocks noChangeArrowheads="1"/>
            </p:cNvSpPr>
            <p:nvPr/>
          </p:nvSpPr>
          <p:spPr bwMode="auto">
            <a:xfrm>
              <a:off x="6016460" y="4037256"/>
              <a:ext cx="53016" cy="93624"/>
            </a:xfrm>
            <a:custGeom>
              <a:avLst/>
              <a:gdLst>
                <a:gd name="T0" fmla="*/ 205 w 206"/>
                <a:gd name="T1" fmla="*/ 364 h 365"/>
                <a:gd name="T2" fmla="*/ 0 w 206"/>
                <a:gd name="T3" fmla="*/ 364 h 365"/>
                <a:gd name="T4" fmla="*/ 0 w 206"/>
                <a:gd name="T5" fmla="*/ 0 h 365"/>
                <a:gd name="T6" fmla="*/ 205 w 206"/>
                <a:gd name="T7" fmla="*/ 0 h 365"/>
                <a:gd name="T8" fmla="*/ 205 w 206"/>
                <a:gd name="T9" fmla="*/ 364 h 365"/>
              </a:gdLst>
              <a:ahLst/>
              <a:cxnLst>
                <a:cxn ang="0">
                  <a:pos x="T0" y="T1"/>
                </a:cxn>
                <a:cxn ang="0">
                  <a:pos x="T2" y="T3"/>
                </a:cxn>
                <a:cxn ang="0">
                  <a:pos x="T4" y="T5"/>
                </a:cxn>
                <a:cxn ang="0">
                  <a:pos x="T6" y="T7"/>
                </a:cxn>
                <a:cxn ang="0">
                  <a:pos x="T8" y="T9"/>
                </a:cxn>
              </a:cxnLst>
              <a:rect l="0" t="0" r="r" b="b"/>
              <a:pathLst>
                <a:path w="206" h="365">
                  <a:moveTo>
                    <a:pt x="205" y="364"/>
                  </a:moveTo>
                  <a:lnTo>
                    <a:pt x="0" y="364"/>
                  </a:lnTo>
                  <a:lnTo>
                    <a:pt x="0" y="0"/>
                  </a:lnTo>
                  <a:lnTo>
                    <a:pt x="205" y="0"/>
                  </a:lnTo>
                  <a:lnTo>
                    <a:pt x="205" y="36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98" name="Freeform 205"/>
            <p:cNvSpPr>
              <a:spLocks noChangeArrowheads="1"/>
            </p:cNvSpPr>
            <p:nvPr/>
          </p:nvSpPr>
          <p:spPr bwMode="auto">
            <a:xfrm>
              <a:off x="5891252" y="3414600"/>
              <a:ext cx="51888" cy="93624"/>
            </a:xfrm>
            <a:custGeom>
              <a:avLst/>
              <a:gdLst>
                <a:gd name="T0" fmla="*/ 204 w 205"/>
                <a:gd name="T1" fmla="*/ 365 h 366"/>
                <a:gd name="T2" fmla="*/ 0 w 205"/>
                <a:gd name="T3" fmla="*/ 365 h 366"/>
                <a:gd name="T4" fmla="*/ 0 w 205"/>
                <a:gd name="T5" fmla="*/ 0 h 366"/>
                <a:gd name="T6" fmla="*/ 204 w 205"/>
                <a:gd name="T7" fmla="*/ 0 h 366"/>
                <a:gd name="T8" fmla="*/ 204 w 205"/>
                <a:gd name="T9" fmla="*/ 365 h 366"/>
              </a:gdLst>
              <a:ahLst/>
              <a:cxnLst>
                <a:cxn ang="0">
                  <a:pos x="T0" y="T1"/>
                </a:cxn>
                <a:cxn ang="0">
                  <a:pos x="T2" y="T3"/>
                </a:cxn>
                <a:cxn ang="0">
                  <a:pos x="T4" y="T5"/>
                </a:cxn>
                <a:cxn ang="0">
                  <a:pos x="T6" y="T7"/>
                </a:cxn>
                <a:cxn ang="0">
                  <a:pos x="T8" y="T9"/>
                </a:cxn>
              </a:cxnLst>
              <a:rect l="0" t="0" r="r" b="b"/>
              <a:pathLst>
                <a:path w="205" h="366">
                  <a:moveTo>
                    <a:pt x="204" y="365"/>
                  </a:moveTo>
                  <a:lnTo>
                    <a:pt x="0" y="365"/>
                  </a:lnTo>
                  <a:lnTo>
                    <a:pt x="0" y="0"/>
                  </a:lnTo>
                  <a:lnTo>
                    <a:pt x="204" y="0"/>
                  </a:lnTo>
                  <a:lnTo>
                    <a:pt x="204" y="36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199" name="Freeform 206"/>
            <p:cNvSpPr>
              <a:spLocks noChangeArrowheads="1"/>
            </p:cNvSpPr>
            <p:nvPr/>
          </p:nvSpPr>
          <p:spPr bwMode="auto">
            <a:xfrm>
              <a:off x="5891252" y="3570264"/>
              <a:ext cx="51888" cy="94752"/>
            </a:xfrm>
            <a:custGeom>
              <a:avLst/>
              <a:gdLst>
                <a:gd name="T0" fmla="*/ 204 w 205"/>
                <a:gd name="T1" fmla="*/ 368 h 369"/>
                <a:gd name="T2" fmla="*/ 0 w 205"/>
                <a:gd name="T3" fmla="*/ 368 h 369"/>
                <a:gd name="T4" fmla="*/ 0 w 205"/>
                <a:gd name="T5" fmla="*/ 0 h 369"/>
                <a:gd name="T6" fmla="*/ 204 w 205"/>
                <a:gd name="T7" fmla="*/ 0 h 369"/>
                <a:gd name="T8" fmla="*/ 204 w 205"/>
                <a:gd name="T9" fmla="*/ 368 h 369"/>
              </a:gdLst>
              <a:ahLst/>
              <a:cxnLst>
                <a:cxn ang="0">
                  <a:pos x="T0" y="T1"/>
                </a:cxn>
                <a:cxn ang="0">
                  <a:pos x="T2" y="T3"/>
                </a:cxn>
                <a:cxn ang="0">
                  <a:pos x="T4" y="T5"/>
                </a:cxn>
                <a:cxn ang="0">
                  <a:pos x="T6" y="T7"/>
                </a:cxn>
                <a:cxn ang="0">
                  <a:pos x="T8" y="T9"/>
                </a:cxn>
              </a:cxnLst>
              <a:rect l="0" t="0" r="r" b="b"/>
              <a:pathLst>
                <a:path w="205" h="369">
                  <a:moveTo>
                    <a:pt x="204" y="368"/>
                  </a:moveTo>
                  <a:lnTo>
                    <a:pt x="0" y="368"/>
                  </a:lnTo>
                  <a:lnTo>
                    <a:pt x="0" y="0"/>
                  </a:lnTo>
                  <a:lnTo>
                    <a:pt x="204" y="0"/>
                  </a:lnTo>
                  <a:lnTo>
                    <a:pt x="204" y="368"/>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00" name="Freeform 207"/>
            <p:cNvSpPr>
              <a:spLocks noChangeArrowheads="1"/>
            </p:cNvSpPr>
            <p:nvPr/>
          </p:nvSpPr>
          <p:spPr bwMode="auto">
            <a:xfrm>
              <a:off x="5891252" y="3725928"/>
              <a:ext cx="51888" cy="94752"/>
            </a:xfrm>
            <a:custGeom>
              <a:avLst/>
              <a:gdLst>
                <a:gd name="T0" fmla="*/ 204 w 205"/>
                <a:gd name="T1" fmla="*/ 368 h 369"/>
                <a:gd name="T2" fmla="*/ 0 w 205"/>
                <a:gd name="T3" fmla="*/ 368 h 369"/>
                <a:gd name="T4" fmla="*/ 0 w 205"/>
                <a:gd name="T5" fmla="*/ 0 h 369"/>
                <a:gd name="T6" fmla="*/ 204 w 205"/>
                <a:gd name="T7" fmla="*/ 0 h 369"/>
                <a:gd name="T8" fmla="*/ 204 w 205"/>
                <a:gd name="T9" fmla="*/ 368 h 369"/>
              </a:gdLst>
              <a:ahLst/>
              <a:cxnLst>
                <a:cxn ang="0">
                  <a:pos x="T0" y="T1"/>
                </a:cxn>
                <a:cxn ang="0">
                  <a:pos x="T2" y="T3"/>
                </a:cxn>
                <a:cxn ang="0">
                  <a:pos x="T4" y="T5"/>
                </a:cxn>
                <a:cxn ang="0">
                  <a:pos x="T6" y="T7"/>
                </a:cxn>
                <a:cxn ang="0">
                  <a:pos x="T8" y="T9"/>
                </a:cxn>
              </a:cxnLst>
              <a:rect l="0" t="0" r="r" b="b"/>
              <a:pathLst>
                <a:path w="205" h="369">
                  <a:moveTo>
                    <a:pt x="204" y="368"/>
                  </a:moveTo>
                  <a:lnTo>
                    <a:pt x="0" y="368"/>
                  </a:lnTo>
                  <a:lnTo>
                    <a:pt x="0" y="0"/>
                  </a:lnTo>
                  <a:lnTo>
                    <a:pt x="204" y="0"/>
                  </a:lnTo>
                  <a:lnTo>
                    <a:pt x="204" y="368"/>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01" name="Freeform 208"/>
            <p:cNvSpPr>
              <a:spLocks noChangeArrowheads="1"/>
            </p:cNvSpPr>
            <p:nvPr/>
          </p:nvSpPr>
          <p:spPr bwMode="auto">
            <a:xfrm>
              <a:off x="5891252" y="3881592"/>
              <a:ext cx="51888" cy="93624"/>
            </a:xfrm>
            <a:custGeom>
              <a:avLst/>
              <a:gdLst>
                <a:gd name="T0" fmla="*/ 204 w 205"/>
                <a:gd name="T1" fmla="*/ 363 h 364"/>
                <a:gd name="T2" fmla="*/ 0 w 205"/>
                <a:gd name="T3" fmla="*/ 363 h 364"/>
                <a:gd name="T4" fmla="*/ 0 w 205"/>
                <a:gd name="T5" fmla="*/ 0 h 364"/>
                <a:gd name="T6" fmla="*/ 204 w 205"/>
                <a:gd name="T7" fmla="*/ 0 h 364"/>
                <a:gd name="T8" fmla="*/ 204 w 205"/>
                <a:gd name="T9" fmla="*/ 363 h 364"/>
              </a:gdLst>
              <a:ahLst/>
              <a:cxnLst>
                <a:cxn ang="0">
                  <a:pos x="T0" y="T1"/>
                </a:cxn>
                <a:cxn ang="0">
                  <a:pos x="T2" y="T3"/>
                </a:cxn>
                <a:cxn ang="0">
                  <a:pos x="T4" y="T5"/>
                </a:cxn>
                <a:cxn ang="0">
                  <a:pos x="T6" y="T7"/>
                </a:cxn>
                <a:cxn ang="0">
                  <a:pos x="T8" y="T9"/>
                </a:cxn>
              </a:cxnLst>
              <a:rect l="0" t="0" r="r" b="b"/>
              <a:pathLst>
                <a:path w="205" h="364">
                  <a:moveTo>
                    <a:pt x="204" y="363"/>
                  </a:moveTo>
                  <a:lnTo>
                    <a:pt x="0" y="363"/>
                  </a:lnTo>
                  <a:lnTo>
                    <a:pt x="0" y="0"/>
                  </a:lnTo>
                  <a:lnTo>
                    <a:pt x="204" y="0"/>
                  </a:lnTo>
                  <a:lnTo>
                    <a:pt x="204" y="36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02" name="Freeform 209"/>
            <p:cNvSpPr>
              <a:spLocks noChangeArrowheads="1"/>
            </p:cNvSpPr>
            <p:nvPr/>
          </p:nvSpPr>
          <p:spPr bwMode="auto">
            <a:xfrm>
              <a:off x="5891252" y="4037256"/>
              <a:ext cx="51888" cy="93624"/>
            </a:xfrm>
            <a:custGeom>
              <a:avLst/>
              <a:gdLst>
                <a:gd name="T0" fmla="*/ 204 w 205"/>
                <a:gd name="T1" fmla="*/ 364 h 365"/>
                <a:gd name="T2" fmla="*/ 0 w 205"/>
                <a:gd name="T3" fmla="*/ 364 h 365"/>
                <a:gd name="T4" fmla="*/ 0 w 205"/>
                <a:gd name="T5" fmla="*/ 0 h 365"/>
                <a:gd name="T6" fmla="*/ 204 w 205"/>
                <a:gd name="T7" fmla="*/ 0 h 365"/>
                <a:gd name="T8" fmla="*/ 204 w 205"/>
                <a:gd name="T9" fmla="*/ 364 h 365"/>
              </a:gdLst>
              <a:ahLst/>
              <a:cxnLst>
                <a:cxn ang="0">
                  <a:pos x="T0" y="T1"/>
                </a:cxn>
                <a:cxn ang="0">
                  <a:pos x="T2" y="T3"/>
                </a:cxn>
                <a:cxn ang="0">
                  <a:pos x="T4" y="T5"/>
                </a:cxn>
                <a:cxn ang="0">
                  <a:pos x="T6" y="T7"/>
                </a:cxn>
                <a:cxn ang="0">
                  <a:pos x="T8" y="T9"/>
                </a:cxn>
              </a:cxnLst>
              <a:rect l="0" t="0" r="r" b="b"/>
              <a:pathLst>
                <a:path w="205" h="365">
                  <a:moveTo>
                    <a:pt x="204" y="364"/>
                  </a:moveTo>
                  <a:lnTo>
                    <a:pt x="0" y="364"/>
                  </a:lnTo>
                  <a:lnTo>
                    <a:pt x="0" y="0"/>
                  </a:lnTo>
                  <a:lnTo>
                    <a:pt x="204" y="0"/>
                  </a:lnTo>
                  <a:lnTo>
                    <a:pt x="204" y="36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03" name="Freeform 210"/>
            <p:cNvSpPr>
              <a:spLocks noChangeArrowheads="1"/>
            </p:cNvSpPr>
            <p:nvPr/>
          </p:nvSpPr>
          <p:spPr bwMode="auto">
            <a:xfrm>
              <a:off x="5799884" y="3414600"/>
              <a:ext cx="51888" cy="93624"/>
            </a:xfrm>
            <a:custGeom>
              <a:avLst/>
              <a:gdLst>
                <a:gd name="T0" fmla="*/ 204 w 205"/>
                <a:gd name="T1" fmla="*/ 365 h 366"/>
                <a:gd name="T2" fmla="*/ 0 w 205"/>
                <a:gd name="T3" fmla="*/ 365 h 366"/>
                <a:gd name="T4" fmla="*/ 0 w 205"/>
                <a:gd name="T5" fmla="*/ 0 h 366"/>
                <a:gd name="T6" fmla="*/ 204 w 205"/>
                <a:gd name="T7" fmla="*/ 0 h 366"/>
                <a:gd name="T8" fmla="*/ 204 w 205"/>
                <a:gd name="T9" fmla="*/ 365 h 366"/>
              </a:gdLst>
              <a:ahLst/>
              <a:cxnLst>
                <a:cxn ang="0">
                  <a:pos x="T0" y="T1"/>
                </a:cxn>
                <a:cxn ang="0">
                  <a:pos x="T2" y="T3"/>
                </a:cxn>
                <a:cxn ang="0">
                  <a:pos x="T4" y="T5"/>
                </a:cxn>
                <a:cxn ang="0">
                  <a:pos x="T6" y="T7"/>
                </a:cxn>
                <a:cxn ang="0">
                  <a:pos x="T8" y="T9"/>
                </a:cxn>
              </a:cxnLst>
              <a:rect l="0" t="0" r="r" b="b"/>
              <a:pathLst>
                <a:path w="205" h="366">
                  <a:moveTo>
                    <a:pt x="204" y="365"/>
                  </a:moveTo>
                  <a:lnTo>
                    <a:pt x="0" y="365"/>
                  </a:lnTo>
                  <a:lnTo>
                    <a:pt x="0" y="0"/>
                  </a:lnTo>
                  <a:lnTo>
                    <a:pt x="204" y="0"/>
                  </a:lnTo>
                  <a:lnTo>
                    <a:pt x="204" y="365"/>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04" name="Freeform 211"/>
            <p:cNvSpPr>
              <a:spLocks noChangeArrowheads="1"/>
            </p:cNvSpPr>
            <p:nvPr/>
          </p:nvSpPr>
          <p:spPr bwMode="auto">
            <a:xfrm>
              <a:off x="5799884" y="3570264"/>
              <a:ext cx="51888" cy="94752"/>
            </a:xfrm>
            <a:custGeom>
              <a:avLst/>
              <a:gdLst>
                <a:gd name="T0" fmla="*/ 204 w 205"/>
                <a:gd name="T1" fmla="*/ 368 h 369"/>
                <a:gd name="T2" fmla="*/ 0 w 205"/>
                <a:gd name="T3" fmla="*/ 368 h 369"/>
                <a:gd name="T4" fmla="*/ 0 w 205"/>
                <a:gd name="T5" fmla="*/ 0 h 369"/>
                <a:gd name="T6" fmla="*/ 204 w 205"/>
                <a:gd name="T7" fmla="*/ 0 h 369"/>
                <a:gd name="T8" fmla="*/ 204 w 205"/>
                <a:gd name="T9" fmla="*/ 368 h 369"/>
              </a:gdLst>
              <a:ahLst/>
              <a:cxnLst>
                <a:cxn ang="0">
                  <a:pos x="T0" y="T1"/>
                </a:cxn>
                <a:cxn ang="0">
                  <a:pos x="T2" y="T3"/>
                </a:cxn>
                <a:cxn ang="0">
                  <a:pos x="T4" y="T5"/>
                </a:cxn>
                <a:cxn ang="0">
                  <a:pos x="T6" y="T7"/>
                </a:cxn>
                <a:cxn ang="0">
                  <a:pos x="T8" y="T9"/>
                </a:cxn>
              </a:cxnLst>
              <a:rect l="0" t="0" r="r" b="b"/>
              <a:pathLst>
                <a:path w="205" h="369">
                  <a:moveTo>
                    <a:pt x="204" y="368"/>
                  </a:moveTo>
                  <a:lnTo>
                    <a:pt x="0" y="368"/>
                  </a:lnTo>
                  <a:lnTo>
                    <a:pt x="0" y="0"/>
                  </a:lnTo>
                  <a:lnTo>
                    <a:pt x="204" y="0"/>
                  </a:lnTo>
                  <a:lnTo>
                    <a:pt x="204" y="368"/>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05" name="Freeform 212"/>
            <p:cNvSpPr>
              <a:spLocks noChangeArrowheads="1"/>
            </p:cNvSpPr>
            <p:nvPr/>
          </p:nvSpPr>
          <p:spPr bwMode="auto">
            <a:xfrm>
              <a:off x="5799884" y="3725928"/>
              <a:ext cx="51888" cy="94752"/>
            </a:xfrm>
            <a:custGeom>
              <a:avLst/>
              <a:gdLst>
                <a:gd name="T0" fmla="*/ 204 w 205"/>
                <a:gd name="T1" fmla="*/ 368 h 369"/>
                <a:gd name="T2" fmla="*/ 0 w 205"/>
                <a:gd name="T3" fmla="*/ 368 h 369"/>
                <a:gd name="T4" fmla="*/ 0 w 205"/>
                <a:gd name="T5" fmla="*/ 0 h 369"/>
                <a:gd name="T6" fmla="*/ 204 w 205"/>
                <a:gd name="T7" fmla="*/ 0 h 369"/>
                <a:gd name="T8" fmla="*/ 204 w 205"/>
                <a:gd name="T9" fmla="*/ 368 h 369"/>
              </a:gdLst>
              <a:ahLst/>
              <a:cxnLst>
                <a:cxn ang="0">
                  <a:pos x="T0" y="T1"/>
                </a:cxn>
                <a:cxn ang="0">
                  <a:pos x="T2" y="T3"/>
                </a:cxn>
                <a:cxn ang="0">
                  <a:pos x="T4" y="T5"/>
                </a:cxn>
                <a:cxn ang="0">
                  <a:pos x="T6" y="T7"/>
                </a:cxn>
                <a:cxn ang="0">
                  <a:pos x="T8" y="T9"/>
                </a:cxn>
              </a:cxnLst>
              <a:rect l="0" t="0" r="r" b="b"/>
              <a:pathLst>
                <a:path w="205" h="369">
                  <a:moveTo>
                    <a:pt x="204" y="368"/>
                  </a:moveTo>
                  <a:lnTo>
                    <a:pt x="0" y="368"/>
                  </a:lnTo>
                  <a:lnTo>
                    <a:pt x="0" y="0"/>
                  </a:lnTo>
                  <a:lnTo>
                    <a:pt x="204" y="0"/>
                  </a:lnTo>
                  <a:lnTo>
                    <a:pt x="204" y="368"/>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06" name="Freeform 213"/>
            <p:cNvSpPr>
              <a:spLocks noChangeArrowheads="1"/>
            </p:cNvSpPr>
            <p:nvPr/>
          </p:nvSpPr>
          <p:spPr bwMode="auto">
            <a:xfrm>
              <a:off x="5799884" y="3881592"/>
              <a:ext cx="51888" cy="93624"/>
            </a:xfrm>
            <a:custGeom>
              <a:avLst/>
              <a:gdLst>
                <a:gd name="T0" fmla="*/ 204 w 205"/>
                <a:gd name="T1" fmla="*/ 363 h 364"/>
                <a:gd name="T2" fmla="*/ 0 w 205"/>
                <a:gd name="T3" fmla="*/ 363 h 364"/>
                <a:gd name="T4" fmla="*/ 0 w 205"/>
                <a:gd name="T5" fmla="*/ 0 h 364"/>
                <a:gd name="T6" fmla="*/ 204 w 205"/>
                <a:gd name="T7" fmla="*/ 0 h 364"/>
                <a:gd name="T8" fmla="*/ 204 w 205"/>
                <a:gd name="T9" fmla="*/ 363 h 364"/>
              </a:gdLst>
              <a:ahLst/>
              <a:cxnLst>
                <a:cxn ang="0">
                  <a:pos x="T0" y="T1"/>
                </a:cxn>
                <a:cxn ang="0">
                  <a:pos x="T2" y="T3"/>
                </a:cxn>
                <a:cxn ang="0">
                  <a:pos x="T4" y="T5"/>
                </a:cxn>
                <a:cxn ang="0">
                  <a:pos x="T6" y="T7"/>
                </a:cxn>
                <a:cxn ang="0">
                  <a:pos x="T8" y="T9"/>
                </a:cxn>
              </a:cxnLst>
              <a:rect l="0" t="0" r="r" b="b"/>
              <a:pathLst>
                <a:path w="205" h="364">
                  <a:moveTo>
                    <a:pt x="204" y="363"/>
                  </a:moveTo>
                  <a:lnTo>
                    <a:pt x="0" y="363"/>
                  </a:lnTo>
                  <a:lnTo>
                    <a:pt x="0" y="0"/>
                  </a:lnTo>
                  <a:lnTo>
                    <a:pt x="204" y="0"/>
                  </a:lnTo>
                  <a:lnTo>
                    <a:pt x="204" y="363"/>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07" name="Freeform 214"/>
            <p:cNvSpPr>
              <a:spLocks noChangeArrowheads="1"/>
            </p:cNvSpPr>
            <p:nvPr/>
          </p:nvSpPr>
          <p:spPr bwMode="auto">
            <a:xfrm>
              <a:off x="5799884" y="4037256"/>
              <a:ext cx="51888" cy="93624"/>
            </a:xfrm>
            <a:custGeom>
              <a:avLst/>
              <a:gdLst>
                <a:gd name="T0" fmla="*/ 204 w 205"/>
                <a:gd name="T1" fmla="*/ 364 h 365"/>
                <a:gd name="T2" fmla="*/ 0 w 205"/>
                <a:gd name="T3" fmla="*/ 364 h 365"/>
                <a:gd name="T4" fmla="*/ 0 w 205"/>
                <a:gd name="T5" fmla="*/ 0 h 365"/>
                <a:gd name="T6" fmla="*/ 204 w 205"/>
                <a:gd name="T7" fmla="*/ 0 h 365"/>
                <a:gd name="T8" fmla="*/ 204 w 205"/>
                <a:gd name="T9" fmla="*/ 364 h 365"/>
              </a:gdLst>
              <a:ahLst/>
              <a:cxnLst>
                <a:cxn ang="0">
                  <a:pos x="T0" y="T1"/>
                </a:cxn>
                <a:cxn ang="0">
                  <a:pos x="T2" y="T3"/>
                </a:cxn>
                <a:cxn ang="0">
                  <a:pos x="T4" y="T5"/>
                </a:cxn>
                <a:cxn ang="0">
                  <a:pos x="T6" y="T7"/>
                </a:cxn>
                <a:cxn ang="0">
                  <a:pos x="T8" y="T9"/>
                </a:cxn>
              </a:cxnLst>
              <a:rect l="0" t="0" r="r" b="b"/>
              <a:pathLst>
                <a:path w="205" h="365">
                  <a:moveTo>
                    <a:pt x="204" y="364"/>
                  </a:moveTo>
                  <a:lnTo>
                    <a:pt x="0" y="364"/>
                  </a:lnTo>
                  <a:lnTo>
                    <a:pt x="0" y="0"/>
                  </a:lnTo>
                  <a:lnTo>
                    <a:pt x="204" y="0"/>
                  </a:lnTo>
                  <a:lnTo>
                    <a:pt x="204" y="364"/>
                  </a:lnTo>
                </a:path>
              </a:pathLst>
            </a:custGeom>
            <a:solidFill>
              <a:srgbClr val="F0FFF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08" name="Freeform 215"/>
            <p:cNvSpPr>
              <a:spLocks noChangeArrowheads="1"/>
            </p:cNvSpPr>
            <p:nvPr/>
          </p:nvSpPr>
          <p:spPr bwMode="auto">
            <a:xfrm>
              <a:off x="150812" y="4267368"/>
              <a:ext cx="11887200" cy="2362032"/>
            </a:xfrm>
            <a:custGeom>
              <a:avLst/>
              <a:gdLst>
                <a:gd name="T0" fmla="*/ 27999 w 28000"/>
                <a:gd name="T1" fmla="*/ 9233 h 9234"/>
                <a:gd name="T2" fmla="*/ 0 w 28000"/>
                <a:gd name="T3" fmla="*/ 9233 h 9234"/>
                <a:gd name="T4" fmla="*/ 0 w 28000"/>
                <a:gd name="T5" fmla="*/ 0 h 9234"/>
                <a:gd name="T6" fmla="*/ 27999 w 28000"/>
                <a:gd name="T7" fmla="*/ 0 h 9234"/>
                <a:gd name="T8" fmla="*/ 27999 w 28000"/>
                <a:gd name="T9" fmla="*/ 9233 h 9234"/>
              </a:gdLst>
              <a:ahLst/>
              <a:cxnLst>
                <a:cxn ang="0">
                  <a:pos x="T0" y="T1"/>
                </a:cxn>
                <a:cxn ang="0">
                  <a:pos x="T2" y="T3"/>
                </a:cxn>
                <a:cxn ang="0">
                  <a:pos x="T4" y="T5"/>
                </a:cxn>
                <a:cxn ang="0">
                  <a:pos x="T6" y="T7"/>
                </a:cxn>
                <a:cxn ang="0">
                  <a:pos x="T8" y="T9"/>
                </a:cxn>
              </a:cxnLst>
              <a:rect l="0" t="0" r="r" b="b"/>
              <a:pathLst>
                <a:path w="28000" h="9234">
                  <a:moveTo>
                    <a:pt x="27999" y="9233"/>
                  </a:moveTo>
                  <a:lnTo>
                    <a:pt x="0" y="9233"/>
                  </a:lnTo>
                  <a:lnTo>
                    <a:pt x="0" y="0"/>
                  </a:lnTo>
                  <a:lnTo>
                    <a:pt x="27999" y="0"/>
                  </a:lnTo>
                  <a:lnTo>
                    <a:pt x="27999" y="9233"/>
                  </a:lnTo>
                </a:path>
              </a:pathLst>
            </a:custGeom>
            <a:solidFill>
              <a:srgbClr val="BBCAD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09" name="Freeform 216"/>
            <p:cNvSpPr>
              <a:spLocks noChangeArrowheads="1"/>
            </p:cNvSpPr>
            <p:nvPr/>
          </p:nvSpPr>
          <p:spPr bwMode="auto">
            <a:xfrm>
              <a:off x="150812" y="4090200"/>
              <a:ext cx="11887200" cy="362160"/>
            </a:xfrm>
            <a:custGeom>
              <a:avLst/>
              <a:gdLst>
                <a:gd name="T0" fmla="*/ 27999 w 28000"/>
                <a:gd name="T1" fmla="*/ 1011 h 1012"/>
                <a:gd name="T2" fmla="*/ 0 w 28000"/>
                <a:gd name="T3" fmla="*/ 1011 h 1012"/>
                <a:gd name="T4" fmla="*/ 0 w 28000"/>
                <a:gd name="T5" fmla="*/ 0 h 1012"/>
                <a:gd name="T6" fmla="*/ 27999 w 28000"/>
                <a:gd name="T7" fmla="*/ 0 h 1012"/>
                <a:gd name="T8" fmla="*/ 27999 w 28000"/>
                <a:gd name="T9" fmla="*/ 1011 h 1012"/>
              </a:gdLst>
              <a:ahLst/>
              <a:cxnLst>
                <a:cxn ang="0">
                  <a:pos x="T0" y="T1"/>
                </a:cxn>
                <a:cxn ang="0">
                  <a:pos x="T2" y="T3"/>
                </a:cxn>
                <a:cxn ang="0">
                  <a:pos x="T4" y="T5"/>
                </a:cxn>
                <a:cxn ang="0">
                  <a:pos x="T6" y="T7"/>
                </a:cxn>
                <a:cxn ang="0">
                  <a:pos x="T8" y="T9"/>
                </a:cxn>
              </a:cxnLst>
              <a:rect l="0" t="0" r="r" b="b"/>
              <a:pathLst>
                <a:path w="28000" h="1012">
                  <a:moveTo>
                    <a:pt x="27999" y="1011"/>
                  </a:moveTo>
                  <a:lnTo>
                    <a:pt x="0" y="1011"/>
                  </a:lnTo>
                  <a:lnTo>
                    <a:pt x="0" y="0"/>
                  </a:lnTo>
                  <a:lnTo>
                    <a:pt x="27999" y="0"/>
                  </a:lnTo>
                  <a:lnTo>
                    <a:pt x="27999" y="1011"/>
                  </a:ln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10" name="Freeform 217"/>
            <p:cNvSpPr>
              <a:spLocks noChangeArrowheads="1"/>
            </p:cNvSpPr>
            <p:nvPr/>
          </p:nvSpPr>
          <p:spPr bwMode="auto">
            <a:xfrm>
              <a:off x="3026132" y="1451880"/>
              <a:ext cx="4123968" cy="4123968"/>
            </a:xfrm>
            <a:custGeom>
              <a:avLst/>
              <a:gdLst>
                <a:gd name="T0" fmla="*/ 8301 w 16123"/>
                <a:gd name="T1" fmla="*/ 3 h 16123"/>
                <a:gd name="T2" fmla="*/ 7434 w 16123"/>
                <a:gd name="T3" fmla="*/ 22 h 16123"/>
                <a:gd name="T4" fmla="*/ 6884 w 16123"/>
                <a:gd name="T5" fmla="*/ 192 h 16123"/>
                <a:gd name="T6" fmla="*/ 6724 w 16123"/>
                <a:gd name="T7" fmla="*/ 109 h 16123"/>
                <a:gd name="T8" fmla="*/ 10074 w 16123"/>
                <a:gd name="T9" fmla="*/ 253 h 16123"/>
                <a:gd name="T10" fmla="*/ 10590 w 16123"/>
                <a:gd name="T11" fmla="*/ 515 h 16123"/>
                <a:gd name="T12" fmla="*/ 10763 w 16123"/>
                <a:gd name="T13" fmla="*/ 464 h 16123"/>
                <a:gd name="T14" fmla="*/ 4995 w 16123"/>
                <a:gd name="T15" fmla="*/ 602 h 16123"/>
                <a:gd name="T16" fmla="*/ 4522 w 16123"/>
                <a:gd name="T17" fmla="*/ 931 h 16123"/>
                <a:gd name="T18" fmla="*/ 4343 w 16123"/>
                <a:gd name="T19" fmla="*/ 906 h 16123"/>
                <a:gd name="T20" fmla="*/ 12368 w 16123"/>
                <a:gd name="T21" fmla="*/ 1245 h 16123"/>
                <a:gd name="T22" fmla="*/ 12778 w 16123"/>
                <a:gd name="T23" fmla="*/ 1651 h 16123"/>
                <a:gd name="T24" fmla="*/ 12957 w 16123"/>
                <a:gd name="T25" fmla="*/ 1654 h 16123"/>
                <a:gd name="T26" fmla="*/ 2854 w 16123"/>
                <a:gd name="T27" fmla="*/ 1907 h 16123"/>
                <a:gd name="T28" fmla="*/ 2506 w 16123"/>
                <a:gd name="T29" fmla="*/ 2365 h 16123"/>
                <a:gd name="T30" fmla="*/ 2326 w 16123"/>
                <a:gd name="T31" fmla="*/ 2394 h 16123"/>
                <a:gd name="T32" fmla="*/ 14250 w 16123"/>
                <a:gd name="T33" fmla="*/ 2896 h 16123"/>
                <a:gd name="T34" fmla="*/ 14516 w 16123"/>
                <a:gd name="T35" fmla="*/ 3408 h 16123"/>
                <a:gd name="T36" fmla="*/ 14688 w 16123"/>
                <a:gd name="T37" fmla="*/ 3466 h 16123"/>
                <a:gd name="T38" fmla="*/ 1216 w 16123"/>
                <a:gd name="T39" fmla="*/ 3799 h 16123"/>
                <a:gd name="T40" fmla="*/ 1027 w 16123"/>
                <a:gd name="T41" fmla="*/ 4343 h 16123"/>
                <a:gd name="T42" fmla="*/ 864 w 16123"/>
                <a:gd name="T43" fmla="*/ 4423 h 16123"/>
                <a:gd name="T44" fmla="*/ 15540 w 16123"/>
                <a:gd name="T45" fmla="*/ 5047 h 16123"/>
                <a:gd name="T46" fmla="*/ 15636 w 16123"/>
                <a:gd name="T47" fmla="*/ 5616 h 16123"/>
                <a:gd name="T48" fmla="*/ 15780 w 16123"/>
                <a:gd name="T49" fmla="*/ 5728 h 16123"/>
                <a:gd name="T50" fmla="*/ 240 w 16123"/>
                <a:gd name="T51" fmla="*/ 6100 h 16123"/>
                <a:gd name="T52" fmla="*/ 224 w 16123"/>
                <a:gd name="T53" fmla="*/ 6676 h 16123"/>
                <a:gd name="T54" fmla="*/ 96 w 16123"/>
                <a:gd name="T55" fmla="*/ 6804 h 16123"/>
                <a:gd name="T56" fmla="*/ 16103 w 16123"/>
                <a:gd name="T57" fmla="*/ 7492 h 16123"/>
                <a:gd name="T58" fmla="*/ 16016 w 16123"/>
                <a:gd name="T59" fmla="*/ 8062 h 16123"/>
                <a:gd name="T60" fmla="*/ 16016 w 16123"/>
                <a:gd name="T61" fmla="*/ 8215 h 16123"/>
                <a:gd name="T62" fmla="*/ 16090 w 16123"/>
                <a:gd name="T63" fmla="*/ 8788 h 16123"/>
                <a:gd name="T64" fmla="*/ 15972 w 16123"/>
                <a:gd name="T65" fmla="*/ 8922 h 16123"/>
                <a:gd name="T66" fmla="*/ 201 w 16123"/>
                <a:gd name="T67" fmla="*/ 9294 h 16123"/>
                <a:gd name="T68" fmla="*/ 205 w 16123"/>
                <a:gd name="T69" fmla="*/ 9869 h 16123"/>
                <a:gd name="T70" fmla="*/ 339 w 16123"/>
                <a:gd name="T71" fmla="*/ 9987 h 16123"/>
                <a:gd name="T72" fmla="*/ 15588 w 16123"/>
                <a:gd name="T73" fmla="*/ 10646 h 16123"/>
                <a:gd name="T74" fmla="*/ 15482 w 16123"/>
                <a:gd name="T75" fmla="*/ 11213 h 16123"/>
                <a:gd name="T76" fmla="*/ 15325 w 16123"/>
                <a:gd name="T77" fmla="*/ 11306 h 16123"/>
                <a:gd name="T78" fmla="*/ 957 w 16123"/>
                <a:gd name="T79" fmla="*/ 11648 h 16123"/>
                <a:gd name="T80" fmla="*/ 1139 w 16123"/>
                <a:gd name="T81" fmla="*/ 12195 h 16123"/>
                <a:gd name="T82" fmla="*/ 1305 w 16123"/>
                <a:gd name="T83" fmla="*/ 12266 h 16123"/>
                <a:gd name="T84" fmla="*/ 14432 w 16123"/>
                <a:gd name="T85" fmla="*/ 12826 h 16123"/>
                <a:gd name="T86" fmla="*/ 14157 w 16123"/>
                <a:gd name="T87" fmla="*/ 13335 h 16123"/>
                <a:gd name="T88" fmla="*/ 13981 w 16123"/>
                <a:gd name="T89" fmla="*/ 13373 h 16123"/>
                <a:gd name="T90" fmla="*/ 2403 w 16123"/>
                <a:gd name="T91" fmla="*/ 13655 h 16123"/>
                <a:gd name="T92" fmla="*/ 2746 w 16123"/>
                <a:gd name="T93" fmla="*/ 14119 h 16123"/>
                <a:gd name="T94" fmla="*/ 2925 w 16123"/>
                <a:gd name="T95" fmla="*/ 14135 h 16123"/>
                <a:gd name="T96" fmla="*/ 12659 w 16123"/>
                <a:gd name="T97" fmla="*/ 14551 h 16123"/>
                <a:gd name="T98" fmla="*/ 12243 w 16123"/>
                <a:gd name="T99" fmla="*/ 14951 h 16123"/>
                <a:gd name="T100" fmla="*/ 12064 w 16123"/>
                <a:gd name="T101" fmla="*/ 14938 h 16123"/>
                <a:gd name="T102" fmla="*/ 4391 w 16123"/>
                <a:gd name="T103" fmla="*/ 15120 h 16123"/>
                <a:gd name="T104" fmla="*/ 4855 w 16123"/>
                <a:gd name="T105" fmla="*/ 15460 h 16123"/>
                <a:gd name="T106" fmla="*/ 5031 w 16123"/>
                <a:gd name="T107" fmla="*/ 15418 h 16123"/>
                <a:gd name="T108" fmla="*/ 10442 w 16123"/>
                <a:gd name="T109" fmla="*/ 15652 h 16123"/>
                <a:gd name="T110" fmla="*/ 9924 w 16123"/>
                <a:gd name="T111" fmla="*/ 15905 h 16123"/>
                <a:gd name="T112" fmla="*/ 9758 w 16123"/>
                <a:gd name="T113" fmla="*/ 15834 h 16123"/>
                <a:gd name="T114" fmla="*/ 6733 w 16123"/>
                <a:gd name="T115" fmla="*/ 15905 h 16123"/>
                <a:gd name="T116" fmla="*/ 7281 w 16123"/>
                <a:gd name="T117" fmla="*/ 16084 h 16123"/>
                <a:gd name="T118" fmla="*/ 7434 w 16123"/>
                <a:gd name="T119" fmla="*/ 15991 h 16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123" h="16123">
                  <a:moveTo>
                    <a:pt x="8061" y="0"/>
                  </a:moveTo>
                  <a:lnTo>
                    <a:pt x="8061" y="0"/>
                  </a:lnTo>
                  <a:cubicBezTo>
                    <a:pt x="8023" y="0"/>
                    <a:pt x="7981" y="0"/>
                    <a:pt x="7943" y="0"/>
                  </a:cubicBezTo>
                  <a:cubicBezTo>
                    <a:pt x="7943" y="105"/>
                    <a:pt x="7943" y="105"/>
                    <a:pt x="7943" y="105"/>
                  </a:cubicBezTo>
                  <a:cubicBezTo>
                    <a:pt x="7981" y="105"/>
                    <a:pt x="8023" y="105"/>
                    <a:pt x="8061" y="105"/>
                  </a:cubicBezTo>
                  <a:cubicBezTo>
                    <a:pt x="8090" y="105"/>
                    <a:pt x="8122" y="105"/>
                    <a:pt x="8151" y="105"/>
                  </a:cubicBezTo>
                  <a:cubicBezTo>
                    <a:pt x="8154" y="0"/>
                    <a:pt x="8154" y="0"/>
                    <a:pt x="8154" y="0"/>
                  </a:cubicBezTo>
                  <a:cubicBezTo>
                    <a:pt x="8122" y="0"/>
                    <a:pt x="8093" y="0"/>
                    <a:pt x="8061" y="0"/>
                  </a:cubicBezTo>
                  <a:close/>
                  <a:moveTo>
                    <a:pt x="8301" y="3"/>
                  </a:moveTo>
                  <a:lnTo>
                    <a:pt x="8301" y="3"/>
                  </a:lnTo>
                  <a:cubicBezTo>
                    <a:pt x="8298" y="109"/>
                    <a:pt x="8298" y="109"/>
                    <a:pt x="8298" y="109"/>
                  </a:cubicBezTo>
                  <a:cubicBezTo>
                    <a:pt x="8369" y="109"/>
                    <a:pt x="8436" y="112"/>
                    <a:pt x="8506" y="115"/>
                  </a:cubicBezTo>
                  <a:cubicBezTo>
                    <a:pt x="8513" y="13"/>
                    <a:pt x="8513" y="13"/>
                    <a:pt x="8513" y="13"/>
                  </a:cubicBezTo>
                  <a:cubicBezTo>
                    <a:pt x="8442" y="6"/>
                    <a:pt x="8372" y="3"/>
                    <a:pt x="8301" y="3"/>
                  </a:cubicBezTo>
                  <a:close/>
                  <a:moveTo>
                    <a:pt x="7793" y="3"/>
                  </a:moveTo>
                  <a:lnTo>
                    <a:pt x="7793" y="3"/>
                  </a:lnTo>
                  <a:cubicBezTo>
                    <a:pt x="7725" y="6"/>
                    <a:pt x="7652" y="9"/>
                    <a:pt x="7585" y="13"/>
                  </a:cubicBezTo>
                  <a:cubicBezTo>
                    <a:pt x="7588" y="118"/>
                    <a:pt x="7588" y="118"/>
                    <a:pt x="7588" y="118"/>
                  </a:cubicBezTo>
                  <a:cubicBezTo>
                    <a:pt x="7658" y="115"/>
                    <a:pt x="7729" y="112"/>
                    <a:pt x="7799" y="109"/>
                  </a:cubicBezTo>
                  <a:lnTo>
                    <a:pt x="7793" y="3"/>
                  </a:lnTo>
                  <a:close/>
                  <a:moveTo>
                    <a:pt x="8660" y="19"/>
                  </a:moveTo>
                  <a:lnTo>
                    <a:pt x="8660" y="19"/>
                  </a:lnTo>
                  <a:cubicBezTo>
                    <a:pt x="8653" y="125"/>
                    <a:pt x="8653" y="125"/>
                    <a:pt x="8653" y="125"/>
                  </a:cubicBezTo>
                  <a:cubicBezTo>
                    <a:pt x="8721" y="131"/>
                    <a:pt x="8791" y="138"/>
                    <a:pt x="8858" y="144"/>
                  </a:cubicBezTo>
                  <a:cubicBezTo>
                    <a:pt x="8871" y="38"/>
                    <a:pt x="8871" y="38"/>
                    <a:pt x="8871" y="38"/>
                  </a:cubicBezTo>
                  <a:cubicBezTo>
                    <a:pt x="8801" y="32"/>
                    <a:pt x="8730" y="25"/>
                    <a:pt x="8660" y="19"/>
                  </a:cubicBezTo>
                  <a:close/>
                  <a:moveTo>
                    <a:pt x="7434" y="22"/>
                  </a:moveTo>
                  <a:lnTo>
                    <a:pt x="7434" y="22"/>
                  </a:lnTo>
                  <a:cubicBezTo>
                    <a:pt x="7367" y="29"/>
                    <a:pt x="7293" y="35"/>
                    <a:pt x="7226" y="41"/>
                  </a:cubicBezTo>
                  <a:cubicBezTo>
                    <a:pt x="7236" y="147"/>
                    <a:pt x="7236" y="147"/>
                    <a:pt x="7236" y="147"/>
                  </a:cubicBezTo>
                  <a:cubicBezTo>
                    <a:pt x="7303" y="141"/>
                    <a:pt x="7373" y="134"/>
                    <a:pt x="7444" y="128"/>
                  </a:cubicBezTo>
                  <a:lnTo>
                    <a:pt x="7434" y="22"/>
                  </a:lnTo>
                  <a:close/>
                  <a:moveTo>
                    <a:pt x="9018" y="54"/>
                  </a:moveTo>
                  <a:lnTo>
                    <a:pt x="9018" y="54"/>
                  </a:lnTo>
                  <a:cubicBezTo>
                    <a:pt x="9006" y="160"/>
                    <a:pt x="9006" y="160"/>
                    <a:pt x="9006" y="160"/>
                  </a:cubicBezTo>
                  <a:cubicBezTo>
                    <a:pt x="9073" y="166"/>
                    <a:pt x="9143" y="176"/>
                    <a:pt x="9210" y="186"/>
                  </a:cubicBezTo>
                  <a:cubicBezTo>
                    <a:pt x="9226" y="83"/>
                    <a:pt x="9226" y="83"/>
                    <a:pt x="9226" y="83"/>
                  </a:cubicBezTo>
                  <a:cubicBezTo>
                    <a:pt x="9156" y="74"/>
                    <a:pt x="9086" y="64"/>
                    <a:pt x="9018" y="54"/>
                  </a:cubicBezTo>
                  <a:close/>
                  <a:moveTo>
                    <a:pt x="7079" y="58"/>
                  </a:moveTo>
                  <a:lnTo>
                    <a:pt x="7079" y="58"/>
                  </a:lnTo>
                  <a:cubicBezTo>
                    <a:pt x="7009" y="67"/>
                    <a:pt x="6938" y="77"/>
                    <a:pt x="6868" y="86"/>
                  </a:cubicBezTo>
                  <a:cubicBezTo>
                    <a:pt x="6884" y="192"/>
                    <a:pt x="6884" y="192"/>
                    <a:pt x="6884" y="192"/>
                  </a:cubicBezTo>
                  <a:cubicBezTo>
                    <a:pt x="6954" y="179"/>
                    <a:pt x="7021" y="169"/>
                    <a:pt x="7092" y="163"/>
                  </a:cubicBezTo>
                  <a:lnTo>
                    <a:pt x="7079" y="58"/>
                  </a:lnTo>
                  <a:close/>
                  <a:moveTo>
                    <a:pt x="9374" y="105"/>
                  </a:moveTo>
                  <a:lnTo>
                    <a:pt x="9374" y="105"/>
                  </a:lnTo>
                  <a:cubicBezTo>
                    <a:pt x="9354" y="208"/>
                    <a:pt x="9354" y="208"/>
                    <a:pt x="9354" y="208"/>
                  </a:cubicBezTo>
                  <a:cubicBezTo>
                    <a:pt x="9425" y="221"/>
                    <a:pt x="9492" y="233"/>
                    <a:pt x="9562" y="246"/>
                  </a:cubicBezTo>
                  <a:cubicBezTo>
                    <a:pt x="9582" y="141"/>
                    <a:pt x="9582" y="141"/>
                    <a:pt x="9582" y="141"/>
                  </a:cubicBezTo>
                  <a:cubicBezTo>
                    <a:pt x="9511" y="128"/>
                    <a:pt x="9441" y="115"/>
                    <a:pt x="9374" y="105"/>
                  </a:cubicBezTo>
                  <a:close/>
                  <a:moveTo>
                    <a:pt x="6724" y="109"/>
                  </a:moveTo>
                  <a:lnTo>
                    <a:pt x="6724" y="109"/>
                  </a:lnTo>
                  <a:cubicBezTo>
                    <a:pt x="6653" y="122"/>
                    <a:pt x="6583" y="134"/>
                    <a:pt x="6516" y="147"/>
                  </a:cubicBezTo>
                  <a:cubicBezTo>
                    <a:pt x="6535" y="250"/>
                    <a:pt x="6535" y="250"/>
                    <a:pt x="6535" y="250"/>
                  </a:cubicBezTo>
                  <a:cubicBezTo>
                    <a:pt x="6602" y="237"/>
                    <a:pt x="6672" y="224"/>
                    <a:pt x="6740" y="214"/>
                  </a:cubicBezTo>
                  <a:lnTo>
                    <a:pt x="6724" y="109"/>
                  </a:lnTo>
                  <a:close/>
                  <a:moveTo>
                    <a:pt x="9726" y="169"/>
                  </a:moveTo>
                  <a:lnTo>
                    <a:pt x="9726" y="169"/>
                  </a:lnTo>
                  <a:cubicBezTo>
                    <a:pt x="9703" y="275"/>
                    <a:pt x="9703" y="275"/>
                    <a:pt x="9703" y="275"/>
                  </a:cubicBezTo>
                  <a:cubicBezTo>
                    <a:pt x="9774" y="288"/>
                    <a:pt x="9841" y="304"/>
                    <a:pt x="9908" y="320"/>
                  </a:cubicBezTo>
                  <a:cubicBezTo>
                    <a:pt x="9934" y="217"/>
                    <a:pt x="9934" y="217"/>
                    <a:pt x="9934" y="217"/>
                  </a:cubicBezTo>
                  <a:cubicBezTo>
                    <a:pt x="9863" y="202"/>
                    <a:pt x="9796" y="186"/>
                    <a:pt x="9726" y="169"/>
                  </a:cubicBezTo>
                  <a:close/>
                  <a:moveTo>
                    <a:pt x="6368" y="176"/>
                  </a:moveTo>
                  <a:lnTo>
                    <a:pt x="6368" y="176"/>
                  </a:lnTo>
                  <a:cubicBezTo>
                    <a:pt x="6301" y="192"/>
                    <a:pt x="6231" y="208"/>
                    <a:pt x="6164" y="224"/>
                  </a:cubicBezTo>
                  <a:cubicBezTo>
                    <a:pt x="6189" y="326"/>
                    <a:pt x="6189" y="326"/>
                    <a:pt x="6189" y="326"/>
                  </a:cubicBezTo>
                  <a:cubicBezTo>
                    <a:pt x="6256" y="310"/>
                    <a:pt x="6324" y="294"/>
                    <a:pt x="6391" y="278"/>
                  </a:cubicBezTo>
                  <a:lnTo>
                    <a:pt x="6368" y="176"/>
                  </a:lnTo>
                  <a:close/>
                  <a:moveTo>
                    <a:pt x="10074" y="253"/>
                  </a:moveTo>
                  <a:lnTo>
                    <a:pt x="10074" y="253"/>
                  </a:lnTo>
                  <a:cubicBezTo>
                    <a:pt x="10049" y="355"/>
                    <a:pt x="10049" y="355"/>
                    <a:pt x="10049" y="355"/>
                  </a:cubicBezTo>
                  <a:cubicBezTo>
                    <a:pt x="10116" y="371"/>
                    <a:pt x="10183" y="390"/>
                    <a:pt x="10250" y="410"/>
                  </a:cubicBezTo>
                  <a:cubicBezTo>
                    <a:pt x="10279" y="307"/>
                    <a:pt x="10279" y="307"/>
                    <a:pt x="10279" y="307"/>
                  </a:cubicBezTo>
                  <a:cubicBezTo>
                    <a:pt x="10212" y="288"/>
                    <a:pt x="10145" y="269"/>
                    <a:pt x="10074" y="253"/>
                  </a:cubicBezTo>
                  <a:close/>
                  <a:moveTo>
                    <a:pt x="6020" y="259"/>
                  </a:moveTo>
                  <a:lnTo>
                    <a:pt x="6020" y="259"/>
                  </a:lnTo>
                  <a:cubicBezTo>
                    <a:pt x="5952" y="278"/>
                    <a:pt x="5885" y="297"/>
                    <a:pt x="5818" y="317"/>
                  </a:cubicBezTo>
                  <a:cubicBezTo>
                    <a:pt x="5847" y="416"/>
                    <a:pt x="5847" y="416"/>
                    <a:pt x="5847" y="416"/>
                  </a:cubicBezTo>
                  <a:cubicBezTo>
                    <a:pt x="5911" y="397"/>
                    <a:pt x="5981" y="378"/>
                    <a:pt x="6045" y="361"/>
                  </a:cubicBezTo>
                  <a:lnTo>
                    <a:pt x="6020" y="259"/>
                  </a:lnTo>
                  <a:close/>
                  <a:moveTo>
                    <a:pt x="10420" y="349"/>
                  </a:moveTo>
                  <a:lnTo>
                    <a:pt x="10420" y="349"/>
                  </a:lnTo>
                  <a:cubicBezTo>
                    <a:pt x="10391" y="451"/>
                    <a:pt x="10391" y="451"/>
                    <a:pt x="10391" y="451"/>
                  </a:cubicBezTo>
                  <a:cubicBezTo>
                    <a:pt x="10455" y="470"/>
                    <a:pt x="10522" y="493"/>
                    <a:pt x="10590" y="515"/>
                  </a:cubicBezTo>
                  <a:cubicBezTo>
                    <a:pt x="10622" y="413"/>
                    <a:pt x="10622" y="413"/>
                    <a:pt x="10622" y="413"/>
                  </a:cubicBezTo>
                  <a:cubicBezTo>
                    <a:pt x="10558" y="390"/>
                    <a:pt x="10487" y="371"/>
                    <a:pt x="10420" y="349"/>
                  </a:cubicBezTo>
                  <a:close/>
                  <a:moveTo>
                    <a:pt x="5674" y="358"/>
                  </a:moveTo>
                  <a:lnTo>
                    <a:pt x="5674" y="358"/>
                  </a:lnTo>
                  <a:cubicBezTo>
                    <a:pt x="5607" y="378"/>
                    <a:pt x="5540" y="400"/>
                    <a:pt x="5472" y="422"/>
                  </a:cubicBezTo>
                  <a:cubicBezTo>
                    <a:pt x="5507" y="522"/>
                    <a:pt x="5507" y="522"/>
                    <a:pt x="5507" y="522"/>
                  </a:cubicBezTo>
                  <a:cubicBezTo>
                    <a:pt x="5571" y="499"/>
                    <a:pt x="5639" y="480"/>
                    <a:pt x="5706" y="458"/>
                  </a:cubicBezTo>
                  <a:lnTo>
                    <a:pt x="5674" y="358"/>
                  </a:lnTo>
                  <a:close/>
                  <a:moveTo>
                    <a:pt x="10763" y="464"/>
                  </a:moveTo>
                  <a:lnTo>
                    <a:pt x="10763" y="464"/>
                  </a:lnTo>
                  <a:cubicBezTo>
                    <a:pt x="10727" y="560"/>
                    <a:pt x="10727" y="560"/>
                    <a:pt x="10727" y="560"/>
                  </a:cubicBezTo>
                  <a:cubicBezTo>
                    <a:pt x="10791" y="586"/>
                    <a:pt x="10858" y="608"/>
                    <a:pt x="10922" y="634"/>
                  </a:cubicBezTo>
                  <a:cubicBezTo>
                    <a:pt x="10961" y="534"/>
                    <a:pt x="10961" y="534"/>
                    <a:pt x="10961" y="534"/>
                  </a:cubicBezTo>
                  <a:cubicBezTo>
                    <a:pt x="10894" y="512"/>
                    <a:pt x="10830" y="486"/>
                    <a:pt x="10763" y="464"/>
                  </a:cubicBezTo>
                  <a:close/>
                  <a:moveTo>
                    <a:pt x="5332" y="474"/>
                  </a:moveTo>
                  <a:lnTo>
                    <a:pt x="5332" y="474"/>
                  </a:lnTo>
                  <a:cubicBezTo>
                    <a:pt x="5268" y="496"/>
                    <a:pt x="5200" y="522"/>
                    <a:pt x="5133" y="547"/>
                  </a:cubicBezTo>
                  <a:cubicBezTo>
                    <a:pt x="5171" y="643"/>
                    <a:pt x="5171" y="643"/>
                    <a:pt x="5171" y="643"/>
                  </a:cubicBezTo>
                  <a:cubicBezTo>
                    <a:pt x="5239" y="621"/>
                    <a:pt x="5303" y="595"/>
                    <a:pt x="5370" y="573"/>
                  </a:cubicBezTo>
                  <a:lnTo>
                    <a:pt x="5332" y="474"/>
                  </a:lnTo>
                  <a:close/>
                  <a:moveTo>
                    <a:pt x="11099" y="589"/>
                  </a:moveTo>
                  <a:lnTo>
                    <a:pt x="11099" y="589"/>
                  </a:lnTo>
                  <a:cubicBezTo>
                    <a:pt x="11057" y="688"/>
                    <a:pt x="11057" y="688"/>
                    <a:pt x="11057" y="688"/>
                  </a:cubicBezTo>
                  <a:cubicBezTo>
                    <a:pt x="11121" y="714"/>
                    <a:pt x="11188" y="742"/>
                    <a:pt x="11249" y="768"/>
                  </a:cubicBezTo>
                  <a:cubicBezTo>
                    <a:pt x="11294" y="672"/>
                    <a:pt x="11294" y="672"/>
                    <a:pt x="11294" y="672"/>
                  </a:cubicBezTo>
                  <a:cubicBezTo>
                    <a:pt x="11227" y="643"/>
                    <a:pt x="11163" y="618"/>
                    <a:pt x="11099" y="589"/>
                  </a:cubicBezTo>
                  <a:close/>
                  <a:moveTo>
                    <a:pt x="4995" y="602"/>
                  </a:moveTo>
                  <a:lnTo>
                    <a:pt x="4995" y="602"/>
                  </a:lnTo>
                  <a:cubicBezTo>
                    <a:pt x="4931" y="627"/>
                    <a:pt x="4867" y="656"/>
                    <a:pt x="4800" y="685"/>
                  </a:cubicBezTo>
                  <a:cubicBezTo>
                    <a:pt x="4845" y="781"/>
                    <a:pt x="4845" y="781"/>
                    <a:pt x="4845" y="781"/>
                  </a:cubicBezTo>
                  <a:cubicBezTo>
                    <a:pt x="4909" y="752"/>
                    <a:pt x="4973" y="726"/>
                    <a:pt x="5037" y="701"/>
                  </a:cubicBezTo>
                  <a:lnTo>
                    <a:pt x="4995" y="602"/>
                  </a:lnTo>
                  <a:close/>
                  <a:moveTo>
                    <a:pt x="11427" y="733"/>
                  </a:moveTo>
                  <a:lnTo>
                    <a:pt x="11427" y="733"/>
                  </a:lnTo>
                  <a:cubicBezTo>
                    <a:pt x="11383" y="829"/>
                    <a:pt x="11383" y="829"/>
                    <a:pt x="11383" y="829"/>
                  </a:cubicBezTo>
                  <a:cubicBezTo>
                    <a:pt x="11443" y="858"/>
                    <a:pt x="11507" y="886"/>
                    <a:pt x="11568" y="918"/>
                  </a:cubicBezTo>
                  <a:cubicBezTo>
                    <a:pt x="11616" y="822"/>
                    <a:pt x="11616" y="822"/>
                    <a:pt x="11616" y="822"/>
                  </a:cubicBezTo>
                  <a:cubicBezTo>
                    <a:pt x="11552" y="794"/>
                    <a:pt x="11488" y="762"/>
                    <a:pt x="11427" y="733"/>
                  </a:cubicBezTo>
                  <a:close/>
                  <a:moveTo>
                    <a:pt x="4666" y="746"/>
                  </a:moveTo>
                  <a:lnTo>
                    <a:pt x="4666" y="746"/>
                  </a:lnTo>
                  <a:cubicBezTo>
                    <a:pt x="4602" y="778"/>
                    <a:pt x="4538" y="806"/>
                    <a:pt x="4477" y="838"/>
                  </a:cubicBezTo>
                  <a:cubicBezTo>
                    <a:pt x="4522" y="931"/>
                    <a:pt x="4522" y="931"/>
                    <a:pt x="4522" y="931"/>
                  </a:cubicBezTo>
                  <a:cubicBezTo>
                    <a:pt x="4586" y="902"/>
                    <a:pt x="4647" y="870"/>
                    <a:pt x="4711" y="842"/>
                  </a:cubicBezTo>
                  <a:lnTo>
                    <a:pt x="4666" y="746"/>
                  </a:lnTo>
                  <a:close/>
                  <a:moveTo>
                    <a:pt x="11747" y="890"/>
                  </a:moveTo>
                  <a:lnTo>
                    <a:pt x="11747" y="890"/>
                  </a:lnTo>
                  <a:cubicBezTo>
                    <a:pt x="11699" y="982"/>
                    <a:pt x="11699" y="982"/>
                    <a:pt x="11699" y="982"/>
                  </a:cubicBezTo>
                  <a:cubicBezTo>
                    <a:pt x="11760" y="1014"/>
                    <a:pt x="11824" y="1046"/>
                    <a:pt x="11882" y="1082"/>
                  </a:cubicBezTo>
                  <a:cubicBezTo>
                    <a:pt x="11933" y="989"/>
                    <a:pt x="11933" y="989"/>
                    <a:pt x="11933" y="989"/>
                  </a:cubicBezTo>
                  <a:cubicBezTo>
                    <a:pt x="11872" y="954"/>
                    <a:pt x="11811" y="922"/>
                    <a:pt x="11747" y="890"/>
                  </a:cubicBezTo>
                  <a:close/>
                  <a:moveTo>
                    <a:pt x="4343" y="906"/>
                  </a:moveTo>
                  <a:lnTo>
                    <a:pt x="4343" y="906"/>
                  </a:lnTo>
                  <a:cubicBezTo>
                    <a:pt x="4282" y="938"/>
                    <a:pt x="4218" y="973"/>
                    <a:pt x="4157" y="1005"/>
                  </a:cubicBezTo>
                  <a:cubicBezTo>
                    <a:pt x="4208" y="1098"/>
                    <a:pt x="4208" y="1098"/>
                    <a:pt x="4208" y="1098"/>
                  </a:cubicBezTo>
                  <a:cubicBezTo>
                    <a:pt x="4269" y="1066"/>
                    <a:pt x="4330" y="1030"/>
                    <a:pt x="4394" y="998"/>
                  </a:cubicBezTo>
                  <a:lnTo>
                    <a:pt x="4343" y="906"/>
                  </a:lnTo>
                  <a:close/>
                  <a:moveTo>
                    <a:pt x="12061" y="1059"/>
                  </a:moveTo>
                  <a:lnTo>
                    <a:pt x="12061" y="1059"/>
                  </a:lnTo>
                  <a:cubicBezTo>
                    <a:pt x="12010" y="1152"/>
                    <a:pt x="12010" y="1152"/>
                    <a:pt x="12010" y="1152"/>
                  </a:cubicBezTo>
                  <a:cubicBezTo>
                    <a:pt x="12070" y="1187"/>
                    <a:pt x="12131" y="1222"/>
                    <a:pt x="12189" y="1258"/>
                  </a:cubicBezTo>
                  <a:cubicBezTo>
                    <a:pt x="12243" y="1168"/>
                    <a:pt x="12243" y="1168"/>
                    <a:pt x="12243" y="1168"/>
                  </a:cubicBezTo>
                  <a:cubicBezTo>
                    <a:pt x="12186" y="1133"/>
                    <a:pt x="12122" y="1094"/>
                    <a:pt x="12061" y="1059"/>
                  </a:cubicBezTo>
                  <a:close/>
                  <a:moveTo>
                    <a:pt x="4029" y="1078"/>
                  </a:moveTo>
                  <a:lnTo>
                    <a:pt x="4029" y="1078"/>
                  </a:lnTo>
                  <a:cubicBezTo>
                    <a:pt x="3968" y="1114"/>
                    <a:pt x="3907" y="1149"/>
                    <a:pt x="3847" y="1187"/>
                  </a:cubicBezTo>
                  <a:cubicBezTo>
                    <a:pt x="3901" y="1277"/>
                    <a:pt x="3901" y="1277"/>
                    <a:pt x="3901" y="1277"/>
                  </a:cubicBezTo>
                  <a:cubicBezTo>
                    <a:pt x="3962" y="1242"/>
                    <a:pt x="4023" y="1203"/>
                    <a:pt x="4080" y="1171"/>
                  </a:cubicBezTo>
                  <a:lnTo>
                    <a:pt x="4029" y="1078"/>
                  </a:lnTo>
                  <a:close/>
                  <a:moveTo>
                    <a:pt x="12368" y="1245"/>
                  </a:moveTo>
                  <a:lnTo>
                    <a:pt x="12368" y="1245"/>
                  </a:lnTo>
                  <a:cubicBezTo>
                    <a:pt x="12314" y="1334"/>
                    <a:pt x="12314" y="1334"/>
                    <a:pt x="12314" y="1334"/>
                  </a:cubicBezTo>
                  <a:cubicBezTo>
                    <a:pt x="12371" y="1373"/>
                    <a:pt x="12429" y="1411"/>
                    <a:pt x="12487" y="1450"/>
                  </a:cubicBezTo>
                  <a:cubicBezTo>
                    <a:pt x="12547" y="1360"/>
                    <a:pt x="12547" y="1360"/>
                    <a:pt x="12547" y="1360"/>
                  </a:cubicBezTo>
                  <a:cubicBezTo>
                    <a:pt x="12487" y="1322"/>
                    <a:pt x="12429" y="1283"/>
                    <a:pt x="12368" y="1245"/>
                  </a:cubicBezTo>
                  <a:close/>
                  <a:moveTo>
                    <a:pt x="3722" y="1267"/>
                  </a:moveTo>
                  <a:lnTo>
                    <a:pt x="3722" y="1267"/>
                  </a:lnTo>
                  <a:cubicBezTo>
                    <a:pt x="3661" y="1302"/>
                    <a:pt x="3603" y="1344"/>
                    <a:pt x="3546" y="1382"/>
                  </a:cubicBezTo>
                  <a:cubicBezTo>
                    <a:pt x="3603" y="1469"/>
                    <a:pt x="3603" y="1469"/>
                    <a:pt x="3603" y="1469"/>
                  </a:cubicBezTo>
                  <a:cubicBezTo>
                    <a:pt x="3661" y="1430"/>
                    <a:pt x="3719" y="1392"/>
                    <a:pt x="3779" y="1354"/>
                  </a:cubicBezTo>
                  <a:lnTo>
                    <a:pt x="3722" y="1267"/>
                  </a:lnTo>
                  <a:close/>
                  <a:moveTo>
                    <a:pt x="12669" y="1443"/>
                  </a:moveTo>
                  <a:lnTo>
                    <a:pt x="12669" y="1443"/>
                  </a:lnTo>
                  <a:cubicBezTo>
                    <a:pt x="12608" y="1530"/>
                    <a:pt x="12608" y="1530"/>
                    <a:pt x="12608" y="1530"/>
                  </a:cubicBezTo>
                  <a:cubicBezTo>
                    <a:pt x="12666" y="1571"/>
                    <a:pt x="12720" y="1610"/>
                    <a:pt x="12778" y="1651"/>
                  </a:cubicBezTo>
                  <a:cubicBezTo>
                    <a:pt x="12839" y="1568"/>
                    <a:pt x="12839" y="1568"/>
                    <a:pt x="12839" y="1568"/>
                  </a:cubicBezTo>
                  <a:cubicBezTo>
                    <a:pt x="12784" y="1526"/>
                    <a:pt x="12726" y="1485"/>
                    <a:pt x="12669" y="1443"/>
                  </a:cubicBezTo>
                  <a:close/>
                  <a:moveTo>
                    <a:pt x="3424" y="1466"/>
                  </a:moveTo>
                  <a:lnTo>
                    <a:pt x="3424" y="1466"/>
                  </a:lnTo>
                  <a:cubicBezTo>
                    <a:pt x="3366" y="1507"/>
                    <a:pt x="3309" y="1549"/>
                    <a:pt x="3251" y="1590"/>
                  </a:cubicBezTo>
                  <a:cubicBezTo>
                    <a:pt x="3315" y="1674"/>
                    <a:pt x="3315" y="1674"/>
                    <a:pt x="3315" y="1674"/>
                  </a:cubicBezTo>
                  <a:cubicBezTo>
                    <a:pt x="3370" y="1632"/>
                    <a:pt x="3427" y="1594"/>
                    <a:pt x="3482" y="1552"/>
                  </a:cubicBezTo>
                  <a:lnTo>
                    <a:pt x="3424" y="1466"/>
                  </a:lnTo>
                  <a:close/>
                  <a:moveTo>
                    <a:pt x="12957" y="1654"/>
                  </a:moveTo>
                  <a:lnTo>
                    <a:pt x="12957" y="1654"/>
                  </a:lnTo>
                  <a:cubicBezTo>
                    <a:pt x="12893" y="1741"/>
                    <a:pt x="12893" y="1741"/>
                    <a:pt x="12893" y="1741"/>
                  </a:cubicBezTo>
                  <a:cubicBezTo>
                    <a:pt x="12947" y="1782"/>
                    <a:pt x="13005" y="1824"/>
                    <a:pt x="13056" y="1869"/>
                  </a:cubicBezTo>
                  <a:cubicBezTo>
                    <a:pt x="13123" y="1786"/>
                    <a:pt x="13123" y="1786"/>
                    <a:pt x="13123" y="1786"/>
                  </a:cubicBezTo>
                  <a:cubicBezTo>
                    <a:pt x="13069" y="1741"/>
                    <a:pt x="13015" y="1699"/>
                    <a:pt x="12957" y="1654"/>
                  </a:cubicBezTo>
                  <a:close/>
                  <a:moveTo>
                    <a:pt x="3133" y="1680"/>
                  </a:moveTo>
                  <a:lnTo>
                    <a:pt x="3133" y="1680"/>
                  </a:lnTo>
                  <a:cubicBezTo>
                    <a:pt x="3078" y="1722"/>
                    <a:pt x="3021" y="1766"/>
                    <a:pt x="2966" y="1811"/>
                  </a:cubicBezTo>
                  <a:cubicBezTo>
                    <a:pt x="3034" y="1894"/>
                    <a:pt x="3034" y="1894"/>
                    <a:pt x="3034" y="1894"/>
                  </a:cubicBezTo>
                  <a:cubicBezTo>
                    <a:pt x="3088" y="1850"/>
                    <a:pt x="3142" y="1805"/>
                    <a:pt x="3197" y="1763"/>
                  </a:cubicBezTo>
                  <a:lnTo>
                    <a:pt x="3133" y="1680"/>
                  </a:lnTo>
                  <a:close/>
                  <a:moveTo>
                    <a:pt x="13239" y="1882"/>
                  </a:moveTo>
                  <a:lnTo>
                    <a:pt x="13239" y="1882"/>
                  </a:lnTo>
                  <a:cubicBezTo>
                    <a:pt x="13171" y="1962"/>
                    <a:pt x="13171" y="1962"/>
                    <a:pt x="13171" y="1962"/>
                  </a:cubicBezTo>
                  <a:cubicBezTo>
                    <a:pt x="13223" y="2006"/>
                    <a:pt x="13277" y="2051"/>
                    <a:pt x="13328" y="2096"/>
                  </a:cubicBezTo>
                  <a:cubicBezTo>
                    <a:pt x="13399" y="2019"/>
                    <a:pt x="13399" y="2019"/>
                    <a:pt x="13399" y="2019"/>
                  </a:cubicBezTo>
                  <a:cubicBezTo>
                    <a:pt x="13344" y="1971"/>
                    <a:pt x="13290" y="1927"/>
                    <a:pt x="13239" y="1882"/>
                  </a:cubicBezTo>
                  <a:close/>
                  <a:moveTo>
                    <a:pt x="2854" y="1907"/>
                  </a:moveTo>
                  <a:lnTo>
                    <a:pt x="2854" y="1907"/>
                  </a:lnTo>
                  <a:cubicBezTo>
                    <a:pt x="2800" y="1952"/>
                    <a:pt x="2746" y="1997"/>
                    <a:pt x="2694" y="2045"/>
                  </a:cubicBezTo>
                  <a:cubicBezTo>
                    <a:pt x="2765" y="2125"/>
                    <a:pt x="2765" y="2125"/>
                    <a:pt x="2765" y="2125"/>
                  </a:cubicBezTo>
                  <a:cubicBezTo>
                    <a:pt x="2816" y="2077"/>
                    <a:pt x="2870" y="2032"/>
                    <a:pt x="2922" y="1987"/>
                  </a:cubicBezTo>
                  <a:lnTo>
                    <a:pt x="2854" y="1907"/>
                  </a:lnTo>
                  <a:close/>
                  <a:moveTo>
                    <a:pt x="13507" y="2119"/>
                  </a:moveTo>
                  <a:lnTo>
                    <a:pt x="13507" y="2119"/>
                  </a:lnTo>
                  <a:cubicBezTo>
                    <a:pt x="13437" y="2195"/>
                    <a:pt x="13437" y="2195"/>
                    <a:pt x="13437" y="2195"/>
                  </a:cubicBezTo>
                  <a:cubicBezTo>
                    <a:pt x="13488" y="2240"/>
                    <a:pt x="13539" y="2288"/>
                    <a:pt x="13587" y="2336"/>
                  </a:cubicBezTo>
                  <a:cubicBezTo>
                    <a:pt x="13661" y="2263"/>
                    <a:pt x="13661" y="2263"/>
                    <a:pt x="13661" y="2263"/>
                  </a:cubicBezTo>
                  <a:cubicBezTo>
                    <a:pt x="13610" y="2214"/>
                    <a:pt x="13559" y="2163"/>
                    <a:pt x="13507" y="2119"/>
                  </a:cubicBezTo>
                  <a:close/>
                  <a:moveTo>
                    <a:pt x="2586" y="2144"/>
                  </a:moveTo>
                  <a:lnTo>
                    <a:pt x="2586" y="2144"/>
                  </a:lnTo>
                  <a:cubicBezTo>
                    <a:pt x="2534" y="2192"/>
                    <a:pt x="2483" y="2240"/>
                    <a:pt x="2432" y="2291"/>
                  </a:cubicBezTo>
                  <a:cubicBezTo>
                    <a:pt x="2506" y="2365"/>
                    <a:pt x="2506" y="2365"/>
                    <a:pt x="2506" y="2365"/>
                  </a:cubicBezTo>
                  <a:cubicBezTo>
                    <a:pt x="2554" y="2317"/>
                    <a:pt x="2605" y="2269"/>
                    <a:pt x="2656" y="2221"/>
                  </a:cubicBezTo>
                  <a:lnTo>
                    <a:pt x="2586" y="2144"/>
                  </a:lnTo>
                  <a:close/>
                  <a:moveTo>
                    <a:pt x="13767" y="2365"/>
                  </a:moveTo>
                  <a:lnTo>
                    <a:pt x="13767" y="2365"/>
                  </a:lnTo>
                  <a:cubicBezTo>
                    <a:pt x="13693" y="2439"/>
                    <a:pt x="13693" y="2439"/>
                    <a:pt x="13693" y="2439"/>
                  </a:cubicBezTo>
                  <a:cubicBezTo>
                    <a:pt x="13741" y="2490"/>
                    <a:pt x="13789" y="2538"/>
                    <a:pt x="13837" y="2589"/>
                  </a:cubicBezTo>
                  <a:cubicBezTo>
                    <a:pt x="13914" y="2519"/>
                    <a:pt x="13914" y="2519"/>
                    <a:pt x="13914" y="2519"/>
                  </a:cubicBezTo>
                  <a:cubicBezTo>
                    <a:pt x="13866" y="2467"/>
                    <a:pt x="13815" y="2416"/>
                    <a:pt x="13767" y="2365"/>
                  </a:cubicBezTo>
                  <a:close/>
                  <a:moveTo>
                    <a:pt x="2326" y="2394"/>
                  </a:moveTo>
                  <a:lnTo>
                    <a:pt x="2326" y="2394"/>
                  </a:lnTo>
                  <a:cubicBezTo>
                    <a:pt x="2278" y="2445"/>
                    <a:pt x="2227" y="2496"/>
                    <a:pt x="2179" y="2547"/>
                  </a:cubicBezTo>
                  <a:cubicBezTo>
                    <a:pt x="2256" y="2618"/>
                    <a:pt x="2256" y="2618"/>
                    <a:pt x="2256" y="2618"/>
                  </a:cubicBezTo>
                  <a:cubicBezTo>
                    <a:pt x="2304" y="2567"/>
                    <a:pt x="2352" y="2519"/>
                    <a:pt x="2403" y="2467"/>
                  </a:cubicBezTo>
                  <a:lnTo>
                    <a:pt x="2326" y="2394"/>
                  </a:lnTo>
                  <a:close/>
                  <a:moveTo>
                    <a:pt x="14013" y="2624"/>
                  </a:moveTo>
                  <a:lnTo>
                    <a:pt x="14013" y="2624"/>
                  </a:lnTo>
                  <a:cubicBezTo>
                    <a:pt x="13936" y="2698"/>
                    <a:pt x="13936" y="2698"/>
                    <a:pt x="13936" y="2698"/>
                  </a:cubicBezTo>
                  <a:cubicBezTo>
                    <a:pt x="13984" y="2746"/>
                    <a:pt x="14029" y="2800"/>
                    <a:pt x="14077" y="2851"/>
                  </a:cubicBezTo>
                  <a:cubicBezTo>
                    <a:pt x="14154" y="2784"/>
                    <a:pt x="14154" y="2784"/>
                    <a:pt x="14154" y="2784"/>
                  </a:cubicBezTo>
                  <a:cubicBezTo>
                    <a:pt x="14109" y="2730"/>
                    <a:pt x="14061" y="2679"/>
                    <a:pt x="14013" y="2624"/>
                  </a:cubicBezTo>
                  <a:close/>
                  <a:moveTo>
                    <a:pt x="2080" y="2656"/>
                  </a:moveTo>
                  <a:lnTo>
                    <a:pt x="2080" y="2656"/>
                  </a:lnTo>
                  <a:cubicBezTo>
                    <a:pt x="2035" y="2707"/>
                    <a:pt x="1987" y="2762"/>
                    <a:pt x="1942" y="2813"/>
                  </a:cubicBezTo>
                  <a:cubicBezTo>
                    <a:pt x="2022" y="2883"/>
                    <a:pt x="2022" y="2883"/>
                    <a:pt x="2022" y="2883"/>
                  </a:cubicBezTo>
                  <a:cubicBezTo>
                    <a:pt x="2067" y="2829"/>
                    <a:pt x="2112" y="2778"/>
                    <a:pt x="2160" y="2727"/>
                  </a:cubicBezTo>
                  <a:lnTo>
                    <a:pt x="2080" y="2656"/>
                  </a:lnTo>
                  <a:close/>
                  <a:moveTo>
                    <a:pt x="14250" y="2896"/>
                  </a:moveTo>
                  <a:lnTo>
                    <a:pt x="14250" y="2896"/>
                  </a:lnTo>
                  <a:cubicBezTo>
                    <a:pt x="14170" y="2963"/>
                    <a:pt x="14170" y="2963"/>
                    <a:pt x="14170" y="2963"/>
                  </a:cubicBezTo>
                  <a:cubicBezTo>
                    <a:pt x="14215" y="3018"/>
                    <a:pt x="14259" y="3072"/>
                    <a:pt x="14301" y="3127"/>
                  </a:cubicBezTo>
                  <a:cubicBezTo>
                    <a:pt x="14384" y="3059"/>
                    <a:pt x="14384" y="3059"/>
                    <a:pt x="14384" y="3059"/>
                  </a:cubicBezTo>
                  <a:cubicBezTo>
                    <a:pt x="14339" y="3005"/>
                    <a:pt x="14295" y="2951"/>
                    <a:pt x="14250" y="2896"/>
                  </a:cubicBezTo>
                  <a:close/>
                  <a:moveTo>
                    <a:pt x="1846" y="2925"/>
                  </a:moveTo>
                  <a:lnTo>
                    <a:pt x="1846" y="2925"/>
                  </a:lnTo>
                  <a:cubicBezTo>
                    <a:pt x="1802" y="2979"/>
                    <a:pt x="1757" y="3037"/>
                    <a:pt x="1712" y="3091"/>
                  </a:cubicBezTo>
                  <a:cubicBezTo>
                    <a:pt x="1795" y="3155"/>
                    <a:pt x="1795" y="3155"/>
                    <a:pt x="1795" y="3155"/>
                  </a:cubicBezTo>
                  <a:cubicBezTo>
                    <a:pt x="1840" y="3101"/>
                    <a:pt x="1881" y="3047"/>
                    <a:pt x="1926" y="2992"/>
                  </a:cubicBezTo>
                  <a:lnTo>
                    <a:pt x="1846" y="2925"/>
                  </a:lnTo>
                  <a:close/>
                  <a:moveTo>
                    <a:pt x="14474" y="3178"/>
                  </a:moveTo>
                  <a:lnTo>
                    <a:pt x="14474" y="3178"/>
                  </a:lnTo>
                  <a:cubicBezTo>
                    <a:pt x="14391" y="3242"/>
                    <a:pt x="14391" y="3242"/>
                    <a:pt x="14391" y="3242"/>
                  </a:cubicBezTo>
                  <a:cubicBezTo>
                    <a:pt x="14432" y="3296"/>
                    <a:pt x="14474" y="3351"/>
                    <a:pt x="14516" y="3408"/>
                  </a:cubicBezTo>
                  <a:cubicBezTo>
                    <a:pt x="14602" y="3347"/>
                    <a:pt x="14602" y="3347"/>
                    <a:pt x="14602" y="3347"/>
                  </a:cubicBezTo>
                  <a:cubicBezTo>
                    <a:pt x="14560" y="3290"/>
                    <a:pt x="14519" y="3232"/>
                    <a:pt x="14474" y="3178"/>
                  </a:cubicBezTo>
                  <a:close/>
                  <a:moveTo>
                    <a:pt x="1622" y="3207"/>
                  </a:moveTo>
                  <a:lnTo>
                    <a:pt x="1622" y="3207"/>
                  </a:lnTo>
                  <a:cubicBezTo>
                    <a:pt x="1581" y="3264"/>
                    <a:pt x="1539" y="3322"/>
                    <a:pt x="1497" y="3379"/>
                  </a:cubicBezTo>
                  <a:cubicBezTo>
                    <a:pt x="1584" y="3440"/>
                    <a:pt x="1584" y="3440"/>
                    <a:pt x="1584" y="3440"/>
                  </a:cubicBezTo>
                  <a:cubicBezTo>
                    <a:pt x="1625" y="3383"/>
                    <a:pt x="1667" y="3325"/>
                    <a:pt x="1709" y="3271"/>
                  </a:cubicBezTo>
                  <a:lnTo>
                    <a:pt x="1622" y="3207"/>
                  </a:lnTo>
                  <a:close/>
                  <a:moveTo>
                    <a:pt x="14688" y="3466"/>
                  </a:moveTo>
                  <a:lnTo>
                    <a:pt x="14688" y="3466"/>
                  </a:lnTo>
                  <a:cubicBezTo>
                    <a:pt x="14602" y="3527"/>
                    <a:pt x="14602" y="3527"/>
                    <a:pt x="14602" y="3527"/>
                  </a:cubicBezTo>
                  <a:cubicBezTo>
                    <a:pt x="14640" y="3584"/>
                    <a:pt x="14679" y="3642"/>
                    <a:pt x="14717" y="3699"/>
                  </a:cubicBezTo>
                  <a:cubicBezTo>
                    <a:pt x="14804" y="3642"/>
                    <a:pt x="14804" y="3642"/>
                    <a:pt x="14804" y="3642"/>
                  </a:cubicBezTo>
                  <a:cubicBezTo>
                    <a:pt x="14765" y="3584"/>
                    <a:pt x="14727" y="3527"/>
                    <a:pt x="14688" y="3466"/>
                  </a:cubicBezTo>
                  <a:close/>
                  <a:moveTo>
                    <a:pt x="1414" y="3498"/>
                  </a:moveTo>
                  <a:lnTo>
                    <a:pt x="1414" y="3498"/>
                  </a:lnTo>
                  <a:cubicBezTo>
                    <a:pt x="1373" y="3555"/>
                    <a:pt x="1334" y="3616"/>
                    <a:pt x="1296" y="3674"/>
                  </a:cubicBezTo>
                  <a:cubicBezTo>
                    <a:pt x="1385" y="3731"/>
                    <a:pt x="1385" y="3731"/>
                    <a:pt x="1385" y="3731"/>
                  </a:cubicBezTo>
                  <a:cubicBezTo>
                    <a:pt x="1421" y="3674"/>
                    <a:pt x="1462" y="3616"/>
                    <a:pt x="1501" y="3559"/>
                  </a:cubicBezTo>
                  <a:lnTo>
                    <a:pt x="1414" y="3498"/>
                  </a:lnTo>
                  <a:close/>
                  <a:moveTo>
                    <a:pt x="14887" y="3767"/>
                  </a:moveTo>
                  <a:lnTo>
                    <a:pt x="14887" y="3767"/>
                  </a:lnTo>
                  <a:cubicBezTo>
                    <a:pt x="14797" y="3824"/>
                    <a:pt x="14797" y="3824"/>
                    <a:pt x="14797" y="3824"/>
                  </a:cubicBezTo>
                  <a:cubicBezTo>
                    <a:pt x="14832" y="3882"/>
                    <a:pt x="14871" y="3943"/>
                    <a:pt x="14906" y="4000"/>
                  </a:cubicBezTo>
                  <a:cubicBezTo>
                    <a:pt x="14996" y="3949"/>
                    <a:pt x="14996" y="3949"/>
                    <a:pt x="14996" y="3949"/>
                  </a:cubicBezTo>
                  <a:cubicBezTo>
                    <a:pt x="14960" y="3888"/>
                    <a:pt x="14922" y="3827"/>
                    <a:pt x="14887" y="3767"/>
                  </a:cubicBezTo>
                  <a:close/>
                  <a:moveTo>
                    <a:pt x="1216" y="3799"/>
                  </a:moveTo>
                  <a:lnTo>
                    <a:pt x="1216" y="3799"/>
                  </a:lnTo>
                  <a:cubicBezTo>
                    <a:pt x="1181" y="3860"/>
                    <a:pt x="1142" y="3920"/>
                    <a:pt x="1107" y="3978"/>
                  </a:cubicBezTo>
                  <a:cubicBezTo>
                    <a:pt x="1200" y="4032"/>
                    <a:pt x="1200" y="4032"/>
                    <a:pt x="1200" y="4032"/>
                  </a:cubicBezTo>
                  <a:cubicBezTo>
                    <a:pt x="1235" y="3975"/>
                    <a:pt x="1270" y="3914"/>
                    <a:pt x="1305" y="3856"/>
                  </a:cubicBezTo>
                  <a:lnTo>
                    <a:pt x="1216" y="3799"/>
                  </a:lnTo>
                  <a:close/>
                  <a:moveTo>
                    <a:pt x="15069" y="4077"/>
                  </a:moveTo>
                  <a:lnTo>
                    <a:pt x="15069" y="4077"/>
                  </a:lnTo>
                  <a:cubicBezTo>
                    <a:pt x="14980" y="4128"/>
                    <a:pt x="14980" y="4128"/>
                    <a:pt x="14980" y="4128"/>
                  </a:cubicBezTo>
                  <a:cubicBezTo>
                    <a:pt x="15015" y="4189"/>
                    <a:pt x="15047" y="4250"/>
                    <a:pt x="15079" y="4311"/>
                  </a:cubicBezTo>
                  <a:cubicBezTo>
                    <a:pt x="15172" y="4260"/>
                    <a:pt x="15172" y="4260"/>
                    <a:pt x="15172" y="4260"/>
                  </a:cubicBezTo>
                  <a:cubicBezTo>
                    <a:pt x="15140" y="4199"/>
                    <a:pt x="15104" y="4138"/>
                    <a:pt x="15069" y="4077"/>
                  </a:cubicBezTo>
                  <a:close/>
                  <a:moveTo>
                    <a:pt x="1033" y="4106"/>
                  </a:moveTo>
                  <a:lnTo>
                    <a:pt x="1033" y="4106"/>
                  </a:lnTo>
                  <a:cubicBezTo>
                    <a:pt x="1001" y="4167"/>
                    <a:pt x="966" y="4231"/>
                    <a:pt x="934" y="4291"/>
                  </a:cubicBezTo>
                  <a:cubicBezTo>
                    <a:pt x="1027" y="4343"/>
                    <a:pt x="1027" y="4343"/>
                    <a:pt x="1027" y="4343"/>
                  </a:cubicBezTo>
                  <a:cubicBezTo>
                    <a:pt x="1059" y="4282"/>
                    <a:pt x="1091" y="4218"/>
                    <a:pt x="1126" y="4160"/>
                  </a:cubicBezTo>
                  <a:lnTo>
                    <a:pt x="1033" y="4106"/>
                  </a:lnTo>
                  <a:close/>
                  <a:moveTo>
                    <a:pt x="15242" y="4394"/>
                  </a:moveTo>
                  <a:lnTo>
                    <a:pt x="15242" y="4394"/>
                  </a:lnTo>
                  <a:cubicBezTo>
                    <a:pt x="15149" y="4442"/>
                    <a:pt x="15149" y="4442"/>
                    <a:pt x="15149" y="4442"/>
                  </a:cubicBezTo>
                  <a:cubicBezTo>
                    <a:pt x="15178" y="4503"/>
                    <a:pt x="15210" y="4564"/>
                    <a:pt x="15242" y="4628"/>
                  </a:cubicBezTo>
                  <a:cubicBezTo>
                    <a:pt x="15335" y="4583"/>
                    <a:pt x="15335" y="4583"/>
                    <a:pt x="15335" y="4583"/>
                  </a:cubicBezTo>
                  <a:cubicBezTo>
                    <a:pt x="15306" y="4519"/>
                    <a:pt x="15274" y="4455"/>
                    <a:pt x="15242" y="4394"/>
                  </a:cubicBezTo>
                  <a:close/>
                  <a:moveTo>
                    <a:pt x="864" y="4423"/>
                  </a:moveTo>
                  <a:lnTo>
                    <a:pt x="864" y="4423"/>
                  </a:lnTo>
                  <a:cubicBezTo>
                    <a:pt x="835" y="4487"/>
                    <a:pt x="803" y="4551"/>
                    <a:pt x="771" y="4612"/>
                  </a:cubicBezTo>
                  <a:cubicBezTo>
                    <a:pt x="867" y="4656"/>
                    <a:pt x="867" y="4656"/>
                    <a:pt x="867" y="4656"/>
                  </a:cubicBezTo>
                  <a:cubicBezTo>
                    <a:pt x="896" y="4596"/>
                    <a:pt x="928" y="4532"/>
                    <a:pt x="960" y="4471"/>
                  </a:cubicBezTo>
                  <a:lnTo>
                    <a:pt x="864" y="4423"/>
                  </a:lnTo>
                  <a:close/>
                  <a:moveTo>
                    <a:pt x="15399" y="4717"/>
                  </a:moveTo>
                  <a:lnTo>
                    <a:pt x="15399" y="4717"/>
                  </a:lnTo>
                  <a:cubicBezTo>
                    <a:pt x="15303" y="4759"/>
                    <a:pt x="15303" y="4759"/>
                    <a:pt x="15303" y="4759"/>
                  </a:cubicBezTo>
                  <a:cubicBezTo>
                    <a:pt x="15332" y="4823"/>
                    <a:pt x="15360" y="4887"/>
                    <a:pt x="15386" y="4951"/>
                  </a:cubicBezTo>
                  <a:cubicBezTo>
                    <a:pt x="15482" y="4909"/>
                    <a:pt x="15482" y="4909"/>
                    <a:pt x="15482" y="4909"/>
                  </a:cubicBezTo>
                  <a:cubicBezTo>
                    <a:pt x="15456" y="4845"/>
                    <a:pt x="15428" y="4781"/>
                    <a:pt x="15399" y="4717"/>
                  </a:cubicBezTo>
                  <a:close/>
                  <a:moveTo>
                    <a:pt x="710" y="4746"/>
                  </a:moveTo>
                  <a:lnTo>
                    <a:pt x="710" y="4746"/>
                  </a:lnTo>
                  <a:cubicBezTo>
                    <a:pt x="681" y="4810"/>
                    <a:pt x="653" y="4874"/>
                    <a:pt x="627" y="4938"/>
                  </a:cubicBezTo>
                  <a:cubicBezTo>
                    <a:pt x="723" y="4980"/>
                    <a:pt x="723" y="4980"/>
                    <a:pt x="723" y="4980"/>
                  </a:cubicBezTo>
                  <a:cubicBezTo>
                    <a:pt x="749" y="4916"/>
                    <a:pt x="777" y="4852"/>
                    <a:pt x="806" y="4791"/>
                  </a:cubicBezTo>
                  <a:lnTo>
                    <a:pt x="710" y="4746"/>
                  </a:lnTo>
                  <a:close/>
                  <a:moveTo>
                    <a:pt x="15540" y="5047"/>
                  </a:moveTo>
                  <a:lnTo>
                    <a:pt x="15540" y="5047"/>
                  </a:lnTo>
                  <a:cubicBezTo>
                    <a:pt x="15444" y="5088"/>
                    <a:pt x="15444" y="5088"/>
                    <a:pt x="15444" y="5088"/>
                  </a:cubicBezTo>
                  <a:cubicBezTo>
                    <a:pt x="15469" y="5152"/>
                    <a:pt x="15495" y="5216"/>
                    <a:pt x="15517" y="5280"/>
                  </a:cubicBezTo>
                  <a:cubicBezTo>
                    <a:pt x="15616" y="5245"/>
                    <a:pt x="15616" y="5245"/>
                    <a:pt x="15616" y="5245"/>
                  </a:cubicBezTo>
                  <a:cubicBezTo>
                    <a:pt x="15591" y="5178"/>
                    <a:pt x="15565" y="5114"/>
                    <a:pt x="15540" y="5047"/>
                  </a:cubicBezTo>
                  <a:close/>
                  <a:moveTo>
                    <a:pt x="569" y="5076"/>
                  </a:moveTo>
                  <a:lnTo>
                    <a:pt x="569" y="5076"/>
                  </a:lnTo>
                  <a:cubicBezTo>
                    <a:pt x="544" y="5140"/>
                    <a:pt x="518" y="5207"/>
                    <a:pt x="496" y="5274"/>
                  </a:cubicBezTo>
                  <a:cubicBezTo>
                    <a:pt x="595" y="5309"/>
                    <a:pt x="595" y="5309"/>
                    <a:pt x="595" y="5309"/>
                  </a:cubicBezTo>
                  <a:cubicBezTo>
                    <a:pt x="617" y="5245"/>
                    <a:pt x="643" y="5178"/>
                    <a:pt x="669" y="5114"/>
                  </a:cubicBezTo>
                  <a:lnTo>
                    <a:pt x="569" y="5076"/>
                  </a:lnTo>
                  <a:close/>
                  <a:moveTo>
                    <a:pt x="15668" y="5386"/>
                  </a:moveTo>
                  <a:lnTo>
                    <a:pt x="15668" y="5386"/>
                  </a:lnTo>
                  <a:cubicBezTo>
                    <a:pt x="15568" y="5418"/>
                    <a:pt x="15568" y="5418"/>
                    <a:pt x="15568" y="5418"/>
                  </a:cubicBezTo>
                  <a:cubicBezTo>
                    <a:pt x="15591" y="5485"/>
                    <a:pt x="15613" y="5552"/>
                    <a:pt x="15636" y="5616"/>
                  </a:cubicBezTo>
                  <a:cubicBezTo>
                    <a:pt x="15735" y="5584"/>
                    <a:pt x="15735" y="5584"/>
                    <a:pt x="15735" y="5584"/>
                  </a:cubicBezTo>
                  <a:cubicBezTo>
                    <a:pt x="15712" y="5517"/>
                    <a:pt x="15690" y="5450"/>
                    <a:pt x="15668" y="5386"/>
                  </a:cubicBezTo>
                  <a:close/>
                  <a:moveTo>
                    <a:pt x="445" y="5412"/>
                  </a:moveTo>
                  <a:lnTo>
                    <a:pt x="445" y="5412"/>
                  </a:lnTo>
                  <a:cubicBezTo>
                    <a:pt x="422" y="5479"/>
                    <a:pt x="400" y="5546"/>
                    <a:pt x="377" y="5613"/>
                  </a:cubicBezTo>
                  <a:cubicBezTo>
                    <a:pt x="480" y="5645"/>
                    <a:pt x="480" y="5645"/>
                    <a:pt x="480" y="5645"/>
                  </a:cubicBezTo>
                  <a:cubicBezTo>
                    <a:pt x="499" y="5578"/>
                    <a:pt x="521" y="5511"/>
                    <a:pt x="544" y="5447"/>
                  </a:cubicBezTo>
                  <a:lnTo>
                    <a:pt x="445" y="5412"/>
                  </a:lnTo>
                  <a:close/>
                  <a:moveTo>
                    <a:pt x="15780" y="5728"/>
                  </a:moveTo>
                  <a:lnTo>
                    <a:pt x="15780" y="5728"/>
                  </a:lnTo>
                  <a:cubicBezTo>
                    <a:pt x="15677" y="5757"/>
                    <a:pt x="15677" y="5757"/>
                    <a:pt x="15677" y="5757"/>
                  </a:cubicBezTo>
                  <a:cubicBezTo>
                    <a:pt x="15700" y="5824"/>
                    <a:pt x="15719" y="5892"/>
                    <a:pt x="15735" y="5959"/>
                  </a:cubicBezTo>
                  <a:cubicBezTo>
                    <a:pt x="15837" y="5930"/>
                    <a:pt x="15837" y="5930"/>
                    <a:pt x="15837" y="5930"/>
                  </a:cubicBezTo>
                  <a:cubicBezTo>
                    <a:pt x="15818" y="5863"/>
                    <a:pt x="15799" y="5796"/>
                    <a:pt x="15780" y="5728"/>
                  </a:cubicBezTo>
                  <a:close/>
                  <a:moveTo>
                    <a:pt x="336" y="5754"/>
                  </a:moveTo>
                  <a:lnTo>
                    <a:pt x="336" y="5754"/>
                  </a:lnTo>
                  <a:cubicBezTo>
                    <a:pt x="313" y="5821"/>
                    <a:pt x="294" y="5888"/>
                    <a:pt x="278" y="5956"/>
                  </a:cubicBezTo>
                  <a:cubicBezTo>
                    <a:pt x="377" y="5985"/>
                    <a:pt x="377" y="5985"/>
                    <a:pt x="377" y="5985"/>
                  </a:cubicBezTo>
                  <a:cubicBezTo>
                    <a:pt x="397" y="5917"/>
                    <a:pt x="416" y="5850"/>
                    <a:pt x="435" y="5783"/>
                  </a:cubicBezTo>
                  <a:lnTo>
                    <a:pt x="336" y="5754"/>
                  </a:lnTo>
                  <a:close/>
                  <a:moveTo>
                    <a:pt x="15876" y="6074"/>
                  </a:moveTo>
                  <a:lnTo>
                    <a:pt x="15876" y="6074"/>
                  </a:lnTo>
                  <a:cubicBezTo>
                    <a:pt x="15773" y="6100"/>
                    <a:pt x="15773" y="6100"/>
                    <a:pt x="15773" y="6100"/>
                  </a:cubicBezTo>
                  <a:cubicBezTo>
                    <a:pt x="15789" y="6167"/>
                    <a:pt x="15808" y="6234"/>
                    <a:pt x="15821" y="6301"/>
                  </a:cubicBezTo>
                  <a:cubicBezTo>
                    <a:pt x="15924" y="6279"/>
                    <a:pt x="15924" y="6279"/>
                    <a:pt x="15924" y="6279"/>
                  </a:cubicBezTo>
                  <a:cubicBezTo>
                    <a:pt x="15911" y="6212"/>
                    <a:pt x="15892" y="6141"/>
                    <a:pt x="15876" y="6074"/>
                  </a:cubicBezTo>
                  <a:close/>
                  <a:moveTo>
                    <a:pt x="240" y="6100"/>
                  </a:moveTo>
                  <a:lnTo>
                    <a:pt x="240" y="6100"/>
                  </a:lnTo>
                  <a:cubicBezTo>
                    <a:pt x="224" y="6167"/>
                    <a:pt x="208" y="6237"/>
                    <a:pt x="192" y="6305"/>
                  </a:cubicBezTo>
                  <a:cubicBezTo>
                    <a:pt x="294" y="6330"/>
                    <a:pt x="294" y="6330"/>
                    <a:pt x="294" y="6330"/>
                  </a:cubicBezTo>
                  <a:cubicBezTo>
                    <a:pt x="310" y="6260"/>
                    <a:pt x="326" y="6193"/>
                    <a:pt x="342" y="6125"/>
                  </a:cubicBezTo>
                  <a:lnTo>
                    <a:pt x="240" y="6100"/>
                  </a:lnTo>
                  <a:close/>
                  <a:moveTo>
                    <a:pt x="15956" y="6423"/>
                  </a:moveTo>
                  <a:lnTo>
                    <a:pt x="15956" y="6423"/>
                  </a:lnTo>
                  <a:cubicBezTo>
                    <a:pt x="15853" y="6445"/>
                    <a:pt x="15853" y="6445"/>
                    <a:pt x="15853" y="6445"/>
                  </a:cubicBezTo>
                  <a:cubicBezTo>
                    <a:pt x="15866" y="6513"/>
                    <a:pt x="15879" y="6583"/>
                    <a:pt x="15892" y="6650"/>
                  </a:cubicBezTo>
                  <a:cubicBezTo>
                    <a:pt x="15997" y="6631"/>
                    <a:pt x="15997" y="6631"/>
                    <a:pt x="15997" y="6631"/>
                  </a:cubicBezTo>
                  <a:cubicBezTo>
                    <a:pt x="15984" y="6561"/>
                    <a:pt x="15972" y="6493"/>
                    <a:pt x="15956" y="6423"/>
                  </a:cubicBezTo>
                  <a:close/>
                  <a:moveTo>
                    <a:pt x="160" y="6452"/>
                  </a:moveTo>
                  <a:lnTo>
                    <a:pt x="160" y="6452"/>
                  </a:lnTo>
                  <a:cubicBezTo>
                    <a:pt x="147" y="6519"/>
                    <a:pt x="134" y="6589"/>
                    <a:pt x="121" y="6660"/>
                  </a:cubicBezTo>
                  <a:cubicBezTo>
                    <a:pt x="224" y="6676"/>
                    <a:pt x="224" y="6676"/>
                    <a:pt x="224" y="6676"/>
                  </a:cubicBezTo>
                  <a:cubicBezTo>
                    <a:pt x="237" y="6609"/>
                    <a:pt x="249" y="6538"/>
                    <a:pt x="265" y="6471"/>
                  </a:cubicBezTo>
                  <a:lnTo>
                    <a:pt x="160" y="6452"/>
                  </a:lnTo>
                  <a:close/>
                  <a:moveTo>
                    <a:pt x="16020" y="6778"/>
                  </a:moveTo>
                  <a:lnTo>
                    <a:pt x="16020" y="6778"/>
                  </a:lnTo>
                  <a:cubicBezTo>
                    <a:pt x="15917" y="6794"/>
                    <a:pt x="15917" y="6794"/>
                    <a:pt x="15917" y="6794"/>
                  </a:cubicBezTo>
                  <a:cubicBezTo>
                    <a:pt x="15927" y="6861"/>
                    <a:pt x="15936" y="6932"/>
                    <a:pt x="15946" y="6999"/>
                  </a:cubicBezTo>
                  <a:cubicBezTo>
                    <a:pt x="16052" y="6986"/>
                    <a:pt x="16052" y="6986"/>
                    <a:pt x="16052" y="6986"/>
                  </a:cubicBezTo>
                  <a:cubicBezTo>
                    <a:pt x="16042" y="6916"/>
                    <a:pt x="16033" y="6845"/>
                    <a:pt x="16020" y="6778"/>
                  </a:cubicBezTo>
                  <a:close/>
                  <a:moveTo>
                    <a:pt x="96" y="6804"/>
                  </a:moveTo>
                  <a:lnTo>
                    <a:pt x="96" y="6804"/>
                  </a:lnTo>
                  <a:cubicBezTo>
                    <a:pt x="86" y="6874"/>
                    <a:pt x="76" y="6945"/>
                    <a:pt x="67" y="7015"/>
                  </a:cubicBezTo>
                  <a:cubicBezTo>
                    <a:pt x="173" y="7028"/>
                    <a:pt x="173" y="7028"/>
                    <a:pt x="173" y="7028"/>
                  </a:cubicBezTo>
                  <a:cubicBezTo>
                    <a:pt x="182" y="6957"/>
                    <a:pt x="192" y="6890"/>
                    <a:pt x="201" y="6820"/>
                  </a:cubicBezTo>
                  <a:lnTo>
                    <a:pt x="96" y="6804"/>
                  </a:lnTo>
                  <a:close/>
                  <a:moveTo>
                    <a:pt x="16071" y="7133"/>
                  </a:moveTo>
                  <a:lnTo>
                    <a:pt x="16071" y="7133"/>
                  </a:lnTo>
                  <a:cubicBezTo>
                    <a:pt x="15965" y="7146"/>
                    <a:pt x="15965" y="7146"/>
                    <a:pt x="15965" y="7146"/>
                  </a:cubicBezTo>
                  <a:cubicBezTo>
                    <a:pt x="15972" y="7213"/>
                    <a:pt x="15981" y="7284"/>
                    <a:pt x="15984" y="7351"/>
                  </a:cubicBezTo>
                  <a:cubicBezTo>
                    <a:pt x="16090" y="7341"/>
                    <a:pt x="16090" y="7341"/>
                    <a:pt x="16090" y="7341"/>
                  </a:cubicBezTo>
                  <a:cubicBezTo>
                    <a:pt x="16084" y="7274"/>
                    <a:pt x="16077" y="7204"/>
                    <a:pt x="16071" y="7133"/>
                  </a:cubicBezTo>
                  <a:close/>
                  <a:moveTo>
                    <a:pt x="51" y="7159"/>
                  </a:moveTo>
                  <a:lnTo>
                    <a:pt x="51" y="7159"/>
                  </a:lnTo>
                  <a:cubicBezTo>
                    <a:pt x="41" y="7229"/>
                    <a:pt x="35" y="7300"/>
                    <a:pt x="28" y="7370"/>
                  </a:cubicBezTo>
                  <a:cubicBezTo>
                    <a:pt x="134" y="7380"/>
                    <a:pt x="134" y="7380"/>
                    <a:pt x="134" y="7380"/>
                  </a:cubicBezTo>
                  <a:cubicBezTo>
                    <a:pt x="141" y="7309"/>
                    <a:pt x="147" y="7242"/>
                    <a:pt x="153" y="7172"/>
                  </a:cubicBezTo>
                  <a:lnTo>
                    <a:pt x="51" y="7159"/>
                  </a:lnTo>
                  <a:close/>
                  <a:moveTo>
                    <a:pt x="16103" y="7492"/>
                  </a:moveTo>
                  <a:lnTo>
                    <a:pt x="16103" y="7492"/>
                  </a:lnTo>
                  <a:cubicBezTo>
                    <a:pt x="15997" y="7498"/>
                    <a:pt x="15997" y="7498"/>
                    <a:pt x="15997" y="7498"/>
                  </a:cubicBezTo>
                  <a:cubicBezTo>
                    <a:pt x="16004" y="7565"/>
                    <a:pt x="16007" y="7636"/>
                    <a:pt x="16010" y="7706"/>
                  </a:cubicBezTo>
                  <a:cubicBezTo>
                    <a:pt x="16116" y="7700"/>
                    <a:pt x="16116" y="7700"/>
                    <a:pt x="16116" y="7700"/>
                  </a:cubicBezTo>
                  <a:cubicBezTo>
                    <a:pt x="16113" y="7633"/>
                    <a:pt x="16106" y="7559"/>
                    <a:pt x="16103" y="7492"/>
                  </a:cubicBezTo>
                  <a:close/>
                  <a:moveTo>
                    <a:pt x="19" y="7517"/>
                  </a:moveTo>
                  <a:lnTo>
                    <a:pt x="19" y="7517"/>
                  </a:lnTo>
                  <a:cubicBezTo>
                    <a:pt x="12" y="7588"/>
                    <a:pt x="9" y="7658"/>
                    <a:pt x="6" y="7729"/>
                  </a:cubicBezTo>
                  <a:cubicBezTo>
                    <a:pt x="112" y="7732"/>
                    <a:pt x="112" y="7732"/>
                    <a:pt x="112" y="7732"/>
                  </a:cubicBezTo>
                  <a:cubicBezTo>
                    <a:pt x="115" y="7665"/>
                    <a:pt x="118" y="7594"/>
                    <a:pt x="125" y="7524"/>
                  </a:cubicBezTo>
                  <a:lnTo>
                    <a:pt x="19" y="7517"/>
                  </a:lnTo>
                  <a:close/>
                  <a:moveTo>
                    <a:pt x="16119" y="7850"/>
                  </a:moveTo>
                  <a:lnTo>
                    <a:pt x="16119" y="7850"/>
                  </a:lnTo>
                  <a:cubicBezTo>
                    <a:pt x="16013" y="7850"/>
                    <a:pt x="16013" y="7850"/>
                    <a:pt x="16013" y="7850"/>
                  </a:cubicBezTo>
                  <a:cubicBezTo>
                    <a:pt x="16016" y="7921"/>
                    <a:pt x="16016" y="7991"/>
                    <a:pt x="16016" y="8062"/>
                  </a:cubicBezTo>
                  <a:cubicBezTo>
                    <a:pt x="16016" y="8068"/>
                    <a:pt x="16016" y="8068"/>
                    <a:pt x="16016" y="8068"/>
                  </a:cubicBezTo>
                  <a:cubicBezTo>
                    <a:pt x="16122" y="8068"/>
                    <a:pt x="16122" y="8068"/>
                    <a:pt x="16122" y="8068"/>
                  </a:cubicBezTo>
                  <a:cubicBezTo>
                    <a:pt x="16122" y="8062"/>
                    <a:pt x="16122" y="8062"/>
                    <a:pt x="16122" y="8062"/>
                  </a:cubicBezTo>
                  <a:cubicBezTo>
                    <a:pt x="16122" y="7991"/>
                    <a:pt x="16122" y="7921"/>
                    <a:pt x="16119" y="7850"/>
                  </a:cubicBezTo>
                  <a:close/>
                  <a:moveTo>
                    <a:pt x="3" y="7876"/>
                  </a:moveTo>
                  <a:lnTo>
                    <a:pt x="3" y="7876"/>
                  </a:lnTo>
                  <a:cubicBezTo>
                    <a:pt x="0" y="7937"/>
                    <a:pt x="0" y="8001"/>
                    <a:pt x="0" y="8062"/>
                  </a:cubicBezTo>
                  <a:cubicBezTo>
                    <a:pt x="0" y="8068"/>
                    <a:pt x="0" y="8077"/>
                    <a:pt x="0" y="8087"/>
                  </a:cubicBezTo>
                  <a:cubicBezTo>
                    <a:pt x="105" y="8087"/>
                    <a:pt x="105" y="8087"/>
                    <a:pt x="105" y="8087"/>
                  </a:cubicBezTo>
                  <a:cubicBezTo>
                    <a:pt x="105" y="8077"/>
                    <a:pt x="105" y="8068"/>
                    <a:pt x="105" y="8062"/>
                  </a:cubicBezTo>
                  <a:cubicBezTo>
                    <a:pt x="105" y="8001"/>
                    <a:pt x="105" y="7940"/>
                    <a:pt x="109" y="7879"/>
                  </a:cubicBezTo>
                  <a:lnTo>
                    <a:pt x="3" y="7876"/>
                  </a:lnTo>
                  <a:close/>
                  <a:moveTo>
                    <a:pt x="16016" y="8215"/>
                  </a:moveTo>
                  <a:lnTo>
                    <a:pt x="16016" y="8215"/>
                  </a:lnTo>
                  <a:cubicBezTo>
                    <a:pt x="16013" y="8285"/>
                    <a:pt x="16013" y="8353"/>
                    <a:pt x="16010" y="8423"/>
                  </a:cubicBezTo>
                  <a:cubicBezTo>
                    <a:pt x="16113" y="8430"/>
                    <a:pt x="16113" y="8430"/>
                    <a:pt x="16113" y="8430"/>
                  </a:cubicBezTo>
                  <a:cubicBezTo>
                    <a:pt x="16116" y="8359"/>
                    <a:pt x="16119" y="8285"/>
                    <a:pt x="16122" y="8218"/>
                  </a:cubicBezTo>
                  <a:lnTo>
                    <a:pt x="16016" y="8215"/>
                  </a:lnTo>
                  <a:close/>
                  <a:moveTo>
                    <a:pt x="109" y="8234"/>
                  </a:moveTo>
                  <a:lnTo>
                    <a:pt x="109" y="8234"/>
                  </a:lnTo>
                  <a:cubicBezTo>
                    <a:pt x="3" y="8234"/>
                    <a:pt x="3" y="8234"/>
                    <a:pt x="3" y="8234"/>
                  </a:cubicBezTo>
                  <a:cubicBezTo>
                    <a:pt x="3" y="8305"/>
                    <a:pt x="6" y="8378"/>
                    <a:pt x="9" y="8446"/>
                  </a:cubicBezTo>
                  <a:cubicBezTo>
                    <a:pt x="115" y="8442"/>
                    <a:pt x="115" y="8442"/>
                    <a:pt x="115" y="8442"/>
                  </a:cubicBezTo>
                  <a:cubicBezTo>
                    <a:pt x="112" y="8372"/>
                    <a:pt x="109" y="8302"/>
                    <a:pt x="109" y="8234"/>
                  </a:cubicBezTo>
                  <a:close/>
                  <a:moveTo>
                    <a:pt x="16000" y="8570"/>
                  </a:moveTo>
                  <a:lnTo>
                    <a:pt x="16000" y="8570"/>
                  </a:lnTo>
                  <a:cubicBezTo>
                    <a:pt x="15997" y="8638"/>
                    <a:pt x="15991" y="8708"/>
                    <a:pt x="15984" y="8778"/>
                  </a:cubicBezTo>
                  <a:cubicBezTo>
                    <a:pt x="16090" y="8788"/>
                    <a:pt x="16090" y="8788"/>
                    <a:pt x="16090" y="8788"/>
                  </a:cubicBezTo>
                  <a:cubicBezTo>
                    <a:pt x="16097" y="8718"/>
                    <a:pt x="16103" y="8647"/>
                    <a:pt x="16106" y="8577"/>
                  </a:cubicBezTo>
                  <a:lnTo>
                    <a:pt x="16000" y="8570"/>
                  </a:lnTo>
                  <a:close/>
                  <a:moveTo>
                    <a:pt x="121" y="8586"/>
                  </a:moveTo>
                  <a:lnTo>
                    <a:pt x="121" y="8586"/>
                  </a:lnTo>
                  <a:cubicBezTo>
                    <a:pt x="19" y="8596"/>
                    <a:pt x="19" y="8596"/>
                    <a:pt x="19" y="8596"/>
                  </a:cubicBezTo>
                  <a:cubicBezTo>
                    <a:pt x="22" y="8663"/>
                    <a:pt x="28" y="8737"/>
                    <a:pt x="35" y="8804"/>
                  </a:cubicBezTo>
                  <a:cubicBezTo>
                    <a:pt x="137" y="8794"/>
                    <a:pt x="137" y="8794"/>
                    <a:pt x="137" y="8794"/>
                  </a:cubicBezTo>
                  <a:cubicBezTo>
                    <a:pt x="131" y="8727"/>
                    <a:pt x="128" y="8657"/>
                    <a:pt x="121" y="8586"/>
                  </a:cubicBezTo>
                  <a:close/>
                  <a:moveTo>
                    <a:pt x="15972" y="8922"/>
                  </a:moveTo>
                  <a:lnTo>
                    <a:pt x="15972" y="8922"/>
                  </a:lnTo>
                  <a:cubicBezTo>
                    <a:pt x="15962" y="8993"/>
                    <a:pt x="15956" y="9060"/>
                    <a:pt x="15946" y="9130"/>
                  </a:cubicBezTo>
                  <a:cubicBezTo>
                    <a:pt x="16049" y="9143"/>
                    <a:pt x="16049" y="9143"/>
                    <a:pt x="16049" y="9143"/>
                  </a:cubicBezTo>
                  <a:cubicBezTo>
                    <a:pt x="16058" y="9073"/>
                    <a:pt x="16068" y="9002"/>
                    <a:pt x="16074" y="8935"/>
                  </a:cubicBezTo>
                  <a:lnTo>
                    <a:pt x="15972" y="8922"/>
                  </a:lnTo>
                  <a:close/>
                  <a:moveTo>
                    <a:pt x="153" y="8942"/>
                  </a:moveTo>
                  <a:lnTo>
                    <a:pt x="153" y="8942"/>
                  </a:lnTo>
                  <a:cubicBezTo>
                    <a:pt x="48" y="8951"/>
                    <a:pt x="48" y="8951"/>
                    <a:pt x="48" y="8951"/>
                  </a:cubicBezTo>
                  <a:cubicBezTo>
                    <a:pt x="57" y="9022"/>
                    <a:pt x="64" y="9092"/>
                    <a:pt x="73" y="9162"/>
                  </a:cubicBezTo>
                  <a:cubicBezTo>
                    <a:pt x="179" y="9146"/>
                    <a:pt x="179" y="9146"/>
                    <a:pt x="179" y="9146"/>
                  </a:cubicBezTo>
                  <a:cubicBezTo>
                    <a:pt x="169" y="9079"/>
                    <a:pt x="160" y="9009"/>
                    <a:pt x="153" y="8942"/>
                  </a:cubicBezTo>
                  <a:close/>
                  <a:moveTo>
                    <a:pt x="15924" y="9274"/>
                  </a:moveTo>
                  <a:lnTo>
                    <a:pt x="15924" y="9274"/>
                  </a:lnTo>
                  <a:cubicBezTo>
                    <a:pt x="15914" y="9342"/>
                    <a:pt x="15905" y="9412"/>
                    <a:pt x="15892" y="9479"/>
                  </a:cubicBezTo>
                  <a:cubicBezTo>
                    <a:pt x="15994" y="9498"/>
                    <a:pt x="15994" y="9498"/>
                    <a:pt x="15994" y="9498"/>
                  </a:cubicBezTo>
                  <a:cubicBezTo>
                    <a:pt x="16007" y="9428"/>
                    <a:pt x="16020" y="9358"/>
                    <a:pt x="16029" y="9290"/>
                  </a:cubicBezTo>
                  <a:lnTo>
                    <a:pt x="15924" y="9274"/>
                  </a:lnTo>
                  <a:close/>
                  <a:moveTo>
                    <a:pt x="201" y="9294"/>
                  </a:moveTo>
                  <a:lnTo>
                    <a:pt x="201" y="9294"/>
                  </a:lnTo>
                  <a:cubicBezTo>
                    <a:pt x="96" y="9310"/>
                    <a:pt x="96" y="9310"/>
                    <a:pt x="96" y="9310"/>
                  </a:cubicBezTo>
                  <a:cubicBezTo>
                    <a:pt x="105" y="9377"/>
                    <a:pt x="118" y="9447"/>
                    <a:pt x="131" y="9517"/>
                  </a:cubicBezTo>
                  <a:cubicBezTo>
                    <a:pt x="233" y="9498"/>
                    <a:pt x="233" y="9498"/>
                    <a:pt x="233" y="9498"/>
                  </a:cubicBezTo>
                  <a:cubicBezTo>
                    <a:pt x="224" y="9431"/>
                    <a:pt x="211" y="9361"/>
                    <a:pt x="201" y="9294"/>
                  </a:cubicBezTo>
                  <a:close/>
                  <a:moveTo>
                    <a:pt x="15863" y="9622"/>
                  </a:moveTo>
                  <a:lnTo>
                    <a:pt x="15863" y="9622"/>
                  </a:lnTo>
                  <a:cubicBezTo>
                    <a:pt x="15850" y="9689"/>
                    <a:pt x="15834" y="9760"/>
                    <a:pt x="15821" y="9827"/>
                  </a:cubicBezTo>
                  <a:cubicBezTo>
                    <a:pt x="15924" y="9850"/>
                    <a:pt x="15924" y="9850"/>
                    <a:pt x="15924" y="9850"/>
                  </a:cubicBezTo>
                  <a:cubicBezTo>
                    <a:pt x="15940" y="9782"/>
                    <a:pt x="15952" y="9712"/>
                    <a:pt x="15965" y="9641"/>
                  </a:cubicBezTo>
                  <a:lnTo>
                    <a:pt x="15863" y="9622"/>
                  </a:lnTo>
                  <a:close/>
                  <a:moveTo>
                    <a:pt x="262" y="9641"/>
                  </a:moveTo>
                  <a:lnTo>
                    <a:pt x="262" y="9641"/>
                  </a:lnTo>
                  <a:cubicBezTo>
                    <a:pt x="160" y="9661"/>
                    <a:pt x="160" y="9661"/>
                    <a:pt x="160" y="9661"/>
                  </a:cubicBezTo>
                  <a:cubicBezTo>
                    <a:pt x="173" y="9731"/>
                    <a:pt x="189" y="9798"/>
                    <a:pt x="205" y="9869"/>
                  </a:cubicBezTo>
                  <a:cubicBezTo>
                    <a:pt x="307" y="9843"/>
                    <a:pt x="307" y="9843"/>
                    <a:pt x="307" y="9843"/>
                  </a:cubicBezTo>
                  <a:cubicBezTo>
                    <a:pt x="291" y="9776"/>
                    <a:pt x="275" y="9709"/>
                    <a:pt x="262" y="9641"/>
                  </a:cubicBezTo>
                  <a:close/>
                  <a:moveTo>
                    <a:pt x="15786" y="9968"/>
                  </a:moveTo>
                  <a:lnTo>
                    <a:pt x="15786" y="9968"/>
                  </a:lnTo>
                  <a:cubicBezTo>
                    <a:pt x="15770" y="10035"/>
                    <a:pt x="15751" y="10102"/>
                    <a:pt x="15735" y="10170"/>
                  </a:cubicBezTo>
                  <a:cubicBezTo>
                    <a:pt x="15834" y="10198"/>
                    <a:pt x="15834" y="10198"/>
                    <a:pt x="15834" y="10198"/>
                  </a:cubicBezTo>
                  <a:cubicBezTo>
                    <a:pt x="15853" y="10131"/>
                    <a:pt x="15872" y="10061"/>
                    <a:pt x="15888" y="9993"/>
                  </a:cubicBezTo>
                  <a:lnTo>
                    <a:pt x="15786" y="9968"/>
                  </a:lnTo>
                  <a:close/>
                  <a:moveTo>
                    <a:pt x="339" y="9987"/>
                  </a:moveTo>
                  <a:lnTo>
                    <a:pt x="339" y="9987"/>
                  </a:lnTo>
                  <a:cubicBezTo>
                    <a:pt x="237" y="10013"/>
                    <a:pt x="237" y="10013"/>
                    <a:pt x="237" y="10013"/>
                  </a:cubicBezTo>
                  <a:cubicBezTo>
                    <a:pt x="256" y="10080"/>
                    <a:pt x="272" y="10147"/>
                    <a:pt x="291" y="10214"/>
                  </a:cubicBezTo>
                  <a:cubicBezTo>
                    <a:pt x="393" y="10189"/>
                    <a:pt x="393" y="10189"/>
                    <a:pt x="393" y="10189"/>
                  </a:cubicBezTo>
                  <a:cubicBezTo>
                    <a:pt x="374" y="10122"/>
                    <a:pt x="358" y="10054"/>
                    <a:pt x="339" y="9987"/>
                  </a:cubicBezTo>
                  <a:close/>
                  <a:moveTo>
                    <a:pt x="15693" y="10310"/>
                  </a:moveTo>
                  <a:lnTo>
                    <a:pt x="15693" y="10310"/>
                  </a:lnTo>
                  <a:cubicBezTo>
                    <a:pt x="15674" y="10378"/>
                    <a:pt x="15655" y="10445"/>
                    <a:pt x="15632" y="10509"/>
                  </a:cubicBezTo>
                  <a:cubicBezTo>
                    <a:pt x="15732" y="10541"/>
                    <a:pt x="15732" y="10541"/>
                    <a:pt x="15732" y="10541"/>
                  </a:cubicBezTo>
                  <a:cubicBezTo>
                    <a:pt x="15754" y="10473"/>
                    <a:pt x="15777" y="10406"/>
                    <a:pt x="15796" y="10339"/>
                  </a:cubicBezTo>
                  <a:lnTo>
                    <a:pt x="15693" y="10310"/>
                  </a:lnTo>
                  <a:close/>
                  <a:moveTo>
                    <a:pt x="432" y="10330"/>
                  </a:moveTo>
                  <a:lnTo>
                    <a:pt x="432" y="10330"/>
                  </a:lnTo>
                  <a:cubicBezTo>
                    <a:pt x="333" y="10358"/>
                    <a:pt x="333" y="10358"/>
                    <a:pt x="333" y="10358"/>
                  </a:cubicBezTo>
                  <a:cubicBezTo>
                    <a:pt x="352" y="10426"/>
                    <a:pt x="374" y="10493"/>
                    <a:pt x="397" y="10560"/>
                  </a:cubicBezTo>
                  <a:cubicBezTo>
                    <a:pt x="496" y="10528"/>
                    <a:pt x="496" y="10528"/>
                    <a:pt x="496" y="10528"/>
                  </a:cubicBezTo>
                  <a:cubicBezTo>
                    <a:pt x="473" y="10461"/>
                    <a:pt x="454" y="10394"/>
                    <a:pt x="432" y="10330"/>
                  </a:cubicBezTo>
                  <a:close/>
                  <a:moveTo>
                    <a:pt x="15588" y="10646"/>
                  </a:moveTo>
                  <a:lnTo>
                    <a:pt x="15588" y="10646"/>
                  </a:lnTo>
                  <a:cubicBezTo>
                    <a:pt x="15565" y="10714"/>
                    <a:pt x="15540" y="10781"/>
                    <a:pt x="15517" y="10845"/>
                  </a:cubicBezTo>
                  <a:cubicBezTo>
                    <a:pt x="15613" y="10880"/>
                    <a:pt x="15613" y="10880"/>
                    <a:pt x="15613" y="10880"/>
                  </a:cubicBezTo>
                  <a:cubicBezTo>
                    <a:pt x="15639" y="10816"/>
                    <a:pt x="15664" y="10749"/>
                    <a:pt x="15687" y="10682"/>
                  </a:cubicBezTo>
                  <a:lnTo>
                    <a:pt x="15588" y="10646"/>
                  </a:lnTo>
                  <a:close/>
                  <a:moveTo>
                    <a:pt x="541" y="10666"/>
                  </a:moveTo>
                  <a:lnTo>
                    <a:pt x="541" y="10666"/>
                  </a:lnTo>
                  <a:cubicBezTo>
                    <a:pt x="441" y="10701"/>
                    <a:pt x="441" y="10701"/>
                    <a:pt x="441" y="10701"/>
                  </a:cubicBezTo>
                  <a:cubicBezTo>
                    <a:pt x="467" y="10768"/>
                    <a:pt x="489" y="10835"/>
                    <a:pt x="515" y="10899"/>
                  </a:cubicBezTo>
                  <a:cubicBezTo>
                    <a:pt x="614" y="10864"/>
                    <a:pt x="614" y="10864"/>
                    <a:pt x="614" y="10864"/>
                  </a:cubicBezTo>
                  <a:cubicBezTo>
                    <a:pt x="589" y="10797"/>
                    <a:pt x="566" y="10733"/>
                    <a:pt x="541" y="10666"/>
                  </a:cubicBezTo>
                  <a:close/>
                  <a:moveTo>
                    <a:pt x="15463" y="10979"/>
                  </a:moveTo>
                  <a:lnTo>
                    <a:pt x="15463" y="10979"/>
                  </a:lnTo>
                  <a:cubicBezTo>
                    <a:pt x="15437" y="11043"/>
                    <a:pt x="15412" y="11110"/>
                    <a:pt x="15386" y="11171"/>
                  </a:cubicBezTo>
                  <a:cubicBezTo>
                    <a:pt x="15482" y="11213"/>
                    <a:pt x="15482" y="11213"/>
                    <a:pt x="15482" y="11213"/>
                  </a:cubicBezTo>
                  <a:cubicBezTo>
                    <a:pt x="15508" y="11149"/>
                    <a:pt x="15536" y="11085"/>
                    <a:pt x="15562" y="11018"/>
                  </a:cubicBezTo>
                  <a:lnTo>
                    <a:pt x="15463" y="10979"/>
                  </a:lnTo>
                  <a:close/>
                  <a:moveTo>
                    <a:pt x="665" y="10998"/>
                  </a:moveTo>
                  <a:lnTo>
                    <a:pt x="665" y="10998"/>
                  </a:lnTo>
                  <a:cubicBezTo>
                    <a:pt x="569" y="11037"/>
                    <a:pt x="569" y="11037"/>
                    <a:pt x="569" y="11037"/>
                  </a:cubicBezTo>
                  <a:cubicBezTo>
                    <a:pt x="595" y="11104"/>
                    <a:pt x="621" y="11168"/>
                    <a:pt x="649" y="11235"/>
                  </a:cubicBezTo>
                  <a:cubicBezTo>
                    <a:pt x="745" y="11194"/>
                    <a:pt x="745" y="11194"/>
                    <a:pt x="745" y="11194"/>
                  </a:cubicBezTo>
                  <a:cubicBezTo>
                    <a:pt x="720" y="11130"/>
                    <a:pt x="691" y="11062"/>
                    <a:pt x="665" y="10998"/>
                  </a:cubicBezTo>
                  <a:close/>
                  <a:moveTo>
                    <a:pt x="15325" y="11306"/>
                  </a:moveTo>
                  <a:lnTo>
                    <a:pt x="15325" y="11306"/>
                  </a:lnTo>
                  <a:cubicBezTo>
                    <a:pt x="15300" y="11370"/>
                    <a:pt x="15268" y="11434"/>
                    <a:pt x="15239" y="11494"/>
                  </a:cubicBezTo>
                  <a:cubicBezTo>
                    <a:pt x="15335" y="11539"/>
                    <a:pt x="15335" y="11539"/>
                    <a:pt x="15335" y="11539"/>
                  </a:cubicBezTo>
                  <a:cubicBezTo>
                    <a:pt x="15364" y="11478"/>
                    <a:pt x="15396" y="11411"/>
                    <a:pt x="15421" y="11350"/>
                  </a:cubicBezTo>
                  <a:lnTo>
                    <a:pt x="15325" y="11306"/>
                  </a:lnTo>
                  <a:close/>
                  <a:moveTo>
                    <a:pt x="806" y="11328"/>
                  </a:moveTo>
                  <a:lnTo>
                    <a:pt x="806" y="11328"/>
                  </a:lnTo>
                  <a:cubicBezTo>
                    <a:pt x="710" y="11370"/>
                    <a:pt x="710" y="11370"/>
                    <a:pt x="710" y="11370"/>
                  </a:cubicBezTo>
                  <a:cubicBezTo>
                    <a:pt x="739" y="11434"/>
                    <a:pt x="768" y="11498"/>
                    <a:pt x="800" y="11562"/>
                  </a:cubicBezTo>
                  <a:cubicBezTo>
                    <a:pt x="893" y="11517"/>
                    <a:pt x="893" y="11517"/>
                    <a:pt x="893" y="11517"/>
                  </a:cubicBezTo>
                  <a:cubicBezTo>
                    <a:pt x="864" y="11453"/>
                    <a:pt x="832" y="11389"/>
                    <a:pt x="806" y="11328"/>
                  </a:cubicBezTo>
                  <a:close/>
                  <a:moveTo>
                    <a:pt x="15175" y="11626"/>
                  </a:moveTo>
                  <a:lnTo>
                    <a:pt x="15175" y="11626"/>
                  </a:lnTo>
                  <a:cubicBezTo>
                    <a:pt x="15143" y="11686"/>
                    <a:pt x="15111" y="11750"/>
                    <a:pt x="15079" y="11811"/>
                  </a:cubicBezTo>
                  <a:cubicBezTo>
                    <a:pt x="15172" y="11859"/>
                    <a:pt x="15172" y="11859"/>
                    <a:pt x="15172" y="11859"/>
                  </a:cubicBezTo>
                  <a:cubicBezTo>
                    <a:pt x="15204" y="11798"/>
                    <a:pt x="15239" y="11734"/>
                    <a:pt x="15268" y="11674"/>
                  </a:cubicBezTo>
                  <a:lnTo>
                    <a:pt x="15175" y="11626"/>
                  </a:lnTo>
                  <a:close/>
                  <a:moveTo>
                    <a:pt x="957" y="11648"/>
                  </a:moveTo>
                  <a:lnTo>
                    <a:pt x="957" y="11648"/>
                  </a:lnTo>
                  <a:cubicBezTo>
                    <a:pt x="864" y="11696"/>
                    <a:pt x="864" y="11696"/>
                    <a:pt x="864" y="11696"/>
                  </a:cubicBezTo>
                  <a:cubicBezTo>
                    <a:pt x="896" y="11757"/>
                    <a:pt x="928" y="11821"/>
                    <a:pt x="963" y="11882"/>
                  </a:cubicBezTo>
                  <a:cubicBezTo>
                    <a:pt x="1056" y="11834"/>
                    <a:pt x="1056" y="11834"/>
                    <a:pt x="1056" y="11834"/>
                  </a:cubicBezTo>
                  <a:cubicBezTo>
                    <a:pt x="1021" y="11770"/>
                    <a:pt x="989" y="11709"/>
                    <a:pt x="957" y="11648"/>
                  </a:cubicBezTo>
                  <a:close/>
                  <a:moveTo>
                    <a:pt x="15008" y="11936"/>
                  </a:moveTo>
                  <a:lnTo>
                    <a:pt x="15008" y="11936"/>
                  </a:lnTo>
                  <a:cubicBezTo>
                    <a:pt x="14976" y="11997"/>
                    <a:pt x="14941" y="12058"/>
                    <a:pt x="14906" y="12119"/>
                  </a:cubicBezTo>
                  <a:cubicBezTo>
                    <a:pt x="14996" y="12173"/>
                    <a:pt x="14996" y="12173"/>
                    <a:pt x="14996" y="12173"/>
                  </a:cubicBezTo>
                  <a:cubicBezTo>
                    <a:pt x="15031" y="12112"/>
                    <a:pt x="15066" y="12051"/>
                    <a:pt x="15101" y="11990"/>
                  </a:cubicBezTo>
                  <a:lnTo>
                    <a:pt x="15008" y="11936"/>
                  </a:lnTo>
                  <a:close/>
                  <a:moveTo>
                    <a:pt x="1126" y="11962"/>
                  </a:moveTo>
                  <a:lnTo>
                    <a:pt x="1126" y="11962"/>
                  </a:lnTo>
                  <a:cubicBezTo>
                    <a:pt x="1033" y="12013"/>
                    <a:pt x="1033" y="12013"/>
                    <a:pt x="1033" y="12013"/>
                  </a:cubicBezTo>
                  <a:cubicBezTo>
                    <a:pt x="1069" y="12074"/>
                    <a:pt x="1104" y="12134"/>
                    <a:pt x="1139" y="12195"/>
                  </a:cubicBezTo>
                  <a:cubicBezTo>
                    <a:pt x="1232" y="12141"/>
                    <a:pt x="1232" y="12141"/>
                    <a:pt x="1232" y="12141"/>
                  </a:cubicBezTo>
                  <a:cubicBezTo>
                    <a:pt x="1193" y="12080"/>
                    <a:pt x="1158" y="12019"/>
                    <a:pt x="1126" y="11962"/>
                  </a:cubicBezTo>
                  <a:close/>
                  <a:moveTo>
                    <a:pt x="14829" y="12243"/>
                  </a:moveTo>
                  <a:lnTo>
                    <a:pt x="14829" y="12243"/>
                  </a:lnTo>
                  <a:cubicBezTo>
                    <a:pt x="14794" y="12301"/>
                    <a:pt x="14756" y="12362"/>
                    <a:pt x="14717" y="12419"/>
                  </a:cubicBezTo>
                  <a:cubicBezTo>
                    <a:pt x="14807" y="12477"/>
                    <a:pt x="14807" y="12477"/>
                    <a:pt x="14807" y="12477"/>
                  </a:cubicBezTo>
                  <a:cubicBezTo>
                    <a:pt x="14845" y="12416"/>
                    <a:pt x="14884" y="12359"/>
                    <a:pt x="14919" y="12298"/>
                  </a:cubicBezTo>
                  <a:lnTo>
                    <a:pt x="14829" y="12243"/>
                  </a:lnTo>
                  <a:close/>
                  <a:moveTo>
                    <a:pt x="1305" y="12266"/>
                  </a:moveTo>
                  <a:lnTo>
                    <a:pt x="1305" y="12266"/>
                  </a:lnTo>
                  <a:cubicBezTo>
                    <a:pt x="1219" y="12320"/>
                    <a:pt x="1219" y="12320"/>
                    <a:pt x="1219" y="12320"/>
                  </a:cubicBezTo>
                  <a:cubicBezTo>
                    <a:pt x="1254" y="12381"/>
                    <a:pt x="1293" y="12442"/>
                    <a:pt x="1331" y="12499"/>
                  </a:cubicBezTo>
                  <a:cubicBezTo>
                    <a:pt x="1421" y="12442"/>
                    <a:pt x="1421" y="12442"/>
                    <a:pt x="1421" y="12442"/>
                  </a:cubicBezTo>
                  <a:cubicBezTo>
                    <a:pt x="1382" y="12384"/>
                    <a:pt x="1344" y="12323"/>
                    <a:pt x="1305" y="12266"/>
                  </a:cubicBezTo>
                  <a:close/>
                  <a:moveTo>
                    <a:pt x="14637" y="12538"/>
                  </a:moveTo>
                  <a:lnTo>
                    <a:pt x="14637" y="12538"/>
                  </a:lnTo>
                  <a:cubicBezTo>
                    <a:pt x="14599" y="12595"/>
                    <a:pt x="14557" y="12653"/>
                    <a:pt x="14519" y="12711"/>
                  </a:cubicBezTo>
                  <a:cubicBezTo>
                    <a:pt x="14602" y="12771"/>
                    <a:pt x="14602" y="12771"/>
                    <a:pt x="14602" y="12771"/>
                  </a:cubicBezTo>
                  <a:cubicBezTo>
                    <a:pt x="14644" y="12714"/>
                    <a:pt x="14685" y="12656"/>
                    <a:pt x="14724" y="12599"/>
                  </a:cubicBezTo>
                  <a:lnTo>
                    <a:pt x="14637" y="12538"/>
                  </a:lnTo>
                  <a:close/>
                  <a:moveTo>
                    <a:pt x="1501" y="12563"/>
                  </a:moveTo>
                  <a:lnTo>
                    <a:pt x="1501" y="12563"/>
                  </a:lnTo>
                  <a:cubicBezTo>
                    <a:pt x="1414" y="12621"/>
                    <a:pt x="1414" y="12621"/>
                    <a:pt x="1414" y="12621"/>
                  </a:cubicBezTo>
                  <a:cubicBezTo>
                    <a:pt x="1456" y="12679"/>
                    <a:pt x="1494" y="12739"/>
                    <a:pt x="1536" y="12794"/>
                  </a:cubicBezTo>
                  <a:cubicBezTo>
                    <a:pt x="1622" y="12733"/>
                    <a:pt x="1622" y="12733"/>
                    <a:pt x="1622" y="12733"/>
                  </a:cubicBezTo>
                  <a:cubicBezTo>
                    <a:pt x="1581" y="12675"/>
                    <a:pt x="1539" y="12621"/>
                    <a:pt x="1501" y="12563"/>
                  </a:cubicBezTo>
                  <a:close/>
                  <a:moveTo>
                    <a:pt x="14432" y="12826"/>
                  </a:moveTo>
                  <a:lnTo>
                    <a:pt x="14432" y="12826"/>
                  </a:lnTo>
                  <a:cubicBezTo>
                    <a:pt x="14391" y="12883"/>
                    <a:pt x="14346" y="12938"/>
                    <a:pt x="14304" y="12992"/>
                  </a:cubicBezTo>
                  <a:cubicBezTo>
                    <a:pt x="14387" y="13056"/>
                    <a:pt x="14387" y="13056"/>
                    <a:pt x="14387" y="13056"/>
                  </a:cubicBezTo>
                  <a:cubicBezTo>
                    <a:pt x="14429" y="13002"/>
                    <a:pt x="14474" y="12947"/>
                    <a:pt x="14516" y="12890"/>
                  </a:cubicBezTo>
                  <a:lnTo>
                    <a:pt x="14432" y="12826"/>
                  </a:lnTo>
                  <a:close/>
                  <a:moveTo>
                    <a:pt x="1709" y="12851"/>
                  </a:moveTo>
                  <a:lnTo>
                    <a:pt x="1709" y="12851"/>
                  </a:lnTo>
                  <a:cubicBezTo>
                    <a:pt x="1625" y="12912"/>
                    <a:pt x="1625" y="12912"/>
                    <a:pt x="1625" y="12912"/>
                  </a:cubicBezTo>
                  <a:cubicBezTo>
                    <a:pt x="1667" y="12970"/>
                    <a:pt x="1712" y="13027"/>
                    <a:pt x="1753" y="13082"/>
                  </a:cubicBezTo>
                  <a:cubicBezTo>
                    <a:pt x="1837" y="13015"/>
                    <a:pt x="1837" y="13015"/>
                    <a:pt x="1837" y="13015"/>
                  </a:cubicBezTo>
                  <a:cubicBezTo>
                    <a:pt x="1795" y="12960"/>
                    <a:pt x="1750" y="12906"/>
                    <a:pt x="1709" y="12851"/>
                  </a:cubicBezTo>
                  <a:close/>
                  <a:moveTo>
                    <a:pt x="14211" y="13104"/>
                  </a:moveTo>
                  <a:lnTo>
                    <a:pt x="14211" y="13104"/>
                  </a:lnTo>
                  <a:cubicBezTo>
                    <a:pt x="14170" y="13159"/>
                    <a:pt x="14122" y="13213"/>
                    <a:pt x="14077" y="13264"/>
                  </a:cubicBezTo>
                  <a:cubicBezTo>
                    <a:pt x="14157" y="13335"/>
                    <a:pt x="14157" y="13335"/>
                    <a:pt x="14157" y="13335"/>
                  </a:cubicBezTo>
                  <a:cubicBezTo>
                    <a:pt x="14202" y="13280"/>
                    <a:pt x="14250" y="13226"/>
                    <a:pt x="14295" y="13171"/>
                  </a:cubicBezTo>
                  <a:lnTo>
                    <a:pt x="14211" y="13104"/>
                  </a:lnTo>
                  <a:close/>
                  <a:moveTo>
                    <a:pt x="1930" y="13130"/>
                  </a:moveTo>
                  <a:lnTo>
                    <a:pt x="1930" y="13130"/>
                  </a:lnTo>
                  <a:cubicBezTo>
                    <a:pt x="1846" y="13197"/>
                    <a:pt x="1846" y="13197"/>
                    <a:pt x="1846" y="13197"/>
                  </a:cubicBezTo>
                  <a:cubicBezTo>
                    <a:pt x="1891" y="13248"/>
                    <a:pt x="1939" y="13303"/>
                    <a:pt x="1984" y="13357"/>
                  </a:cubicBezTo>
                  <a:cubicBezTo>
                    <a:pt x="2064" y="13287"/>
                    <a:pt x="2064" y="13287"/>
                    <a:pt x="2064" y="13287"/>
                  </a:cubicBezTo>
                  <a:cubicBezTo>
                    <a:pt x="2019" y="13235"/>
                    <a:pt x="1974" y="13181"/>
                    <a:pt x="1930" y="13130"/>
                  </a:cubicBezTo>
                  <a:close/>
                  <a:moveTo>
                    <a:pt x="13981" y="13373"/>
                  </a:moveTo>
                  <a:lnTo>
                    <a:pt x="13981" y="13373"/>
                  </a:lnTo>
                  <a:cubicBezTo>
                    <a:pt x="13936" y="13424"/>
                    <a:pt x="13888" y="13479"/>
                    <a:pt x="13840" y="13527"/>
                  </a:cubicBezTo>
                  <a:cubicBezTo>
                    <a:pt x="13917" y="13600"/>
                    <a:pt x="13917" y="13600"/>
                    <a:pt x="13917" y="13600"/>
                  </a:cubicBezTo>
                  <a:cubicBezTo>
                    <a:pt x="13965" y="13549"/>
                    <a:pt x="14013" y="13498"/>
                    <a:pt x="14061" y="13443"/>
                  </a:cubicBezTo>
                  <a:lnTo>
                    <a:pt x="13981" y="13373"/>
                  </a:lnTo>
                  <a:close/>
                  <a:moveTo>
                    <a:pt x="2160" y="13395"/>
                  </a:moveTo>
                  <a:lnTo>
                    <a:pt x="2160" y="13395"/>
                  </a:lnTo>
                  <a:cubicBezTo>
                    <a:pt x="2083" y="13466"/>
                    <a:pt x="2083" y="13466"/>
                    <a:pt x="2083" y="13466"/>
                  </a:cubicBezTo>
                  <a:cubicBezTo>
                    <a:pt x="2131" y="13520"/>
                    <a:pt x="2179" y="13571"/>
                    <a:pt x="2227" y="13623"/>
                  </a:cubicBezTo>
                  <a:cubicBezTo>
                    <a:pt x="2304" y="13549"/>
                    <a:pt x="2304" y="13549"/>
                    <a:pt x="2304" y="13549"/>
                  </a:cubicBezTo>
                  <a:cubicBezTo>
                    <a:pt x="2256" y="13498"/>
                    <a:pt x="2208" y="13447"/>
                    <a:pt x="2160" y="13395"/>
                  </a:cubicBezTo>
                  <a:close/>
                  <a:moveTo>
                    <a:pt x="13738" y="13632"/>
                  </a:moveTo>
                  <a:lnTo>
                    <a:pt x="13738" y="13632"/>
                  </a:lnTo>
                  <a:cubicBezTo>
                    <a:pt x="13690" y="13683"/>
                    <a:pt x="13642" y="13731"/>
                    <a:pt x="13591" y="13780"/>
                  </a:cubicBezTo>
                  <a:cubicBezTo>
                    <a:pt x="13664" y="13856"/>
                    <a:pt x="13664" y="13856"/>
                    <a:pt x="13664" y="13856"/>
                  </a:cubicBezTo>
                  <a:cubicBezTo>
                    <a:pt x="13715" y="13805"/>
                    <a:pt x="13763" y="13757"/>
                    <a:pt x="13815" y="13706"/>
                  </a:cubicBezTo>
                  <a:lnTo>
                    <a:pt x="13738" y="13632"/>
                  </a:lnTo>
                  <a:close/>
                  <a:moveTo>
                    <a:pt x="2403" y="13655"/>
                  </a:moveTo>
                  <a:lnTo>
                    <a:pt x="2403" y="13655"/>
                  </a:lnTo>
                  <a:cubicBezTo>
                    <a:pt x="2330" y="13728"/>
                    <a:pt x="2330" y="13728"/>
                    <a:pt x="2330" y="13728"/>
                  </a:cubicBezTo>
                  <a:cubicBezTo>
                    <a:pt x="2381" y="13780"/>
                    <a:pt x="2429" y="13827"/>
                    <a:pt x="2480" y="13875"/>
                  </a:cubicBezTo>
                  <a:cubicBezTo>
                    <a:pt x="2554" y="13802"/>
                    <a:pt x="2554" y="13802"/>
                    <a:pt x="2554" y="13802"/>
                  </a:cubicBezTo>
                  <a:cubicBezTo>
                    <a:pt x="2502" y="13754"/>
                    <a:pt x="2454" y="13703"/>
                    <a:pt x="2403" y="13655"/>
                  </a:cubicBezTo>
                  <a:close/>
                  <a:moveTo>
                    <a:pt x="13485" y="13879"/>
                  </a:moveTo>
                  <a:lnTo>
                    <a:pt x="13485" y="13879"/>
                  </a:lnTo>
                  <a:cubicBezTo>
                    <a:pt x="13434" y="13927"/>
                    <a:pt x="13383" y="13975"/>
                    <a:pt x="13331" y="14019"/>
                  </a:cubicBezTo>
                  <a:cubicBezTo>
                    <a:pt x="13402" y="14100"/>
                    <a:pt x="13402" y="14100"/>
                    <a:pt x="13402" y="14100"/>
                  </a:cubicBezTo>
                  <a:cubicBezTo>
                    <a:pt x="13453" y="14052"/>
                    <a:pt x="13504" y="14003"/>
                    <a:pt x="13555" y="13955"/>
                  </a:cubicBezTo>
                  <a:lnTo>
                    <a:pt x="13485" y="13879"/>
                  </a:lnTo>
                  <a:close/>
                  <a:moveTo>
                    <a:pt x="2659" y="13901"/>
                  </a:moveTo>
                  <a:lnTo>
                    <a:pt x="2659" y="13901"/>
                  </a:lnTo>
                  <a:cubicBezTo>
                    <a:pt x="2589" y="13978"/>
                    <a:pt x="2589" y="13978"/>
                    <a:pt x="2589" y="13978"/>
                  </a:cubicBezTo>
                  <a:cubicBezTo>
                    <a:pt x="2640" y="14026"/>
                    <a:pt x="2691" y="14074"/>
                    <a:pt x="2746" y="14119"/>
                  </a:cubicBezTo>
                  <a:cubicBezTo>
                    <a:pt x="2813" y="14039"/>
                    <a:pt x="2813" y="14039"/>
                    <a:pt x="2813" y="14039"/>
                  </a:cubicBezTo>
                  <a:cubicBezTo>
                    <a:pt x="2762" y="13994"/>
                    <a:pt x="2710" y="13949"/>
                    <a:pt x="2659" y="13901"/>
                  </a:cubicBezTo>
                  <a:close/>
                  <a:moveTo>
                    <a:pt x="13219" y="14116"/>
                  </a:moveTo>
                  <a:lnTo>
                    <a:pt x="13219" y="14116"/>
                  </a:lnTo>
                  <a:cubicBezTo>
                    <a:pt x="13168" y="14160"/>
                    <a:pt x="13114" y="14205"/>
                    <a:pt x="13059" y="14250"/>
                  </a:cubicBezTo>
                  <a:cubicBezTo>
                    <a:pt x="13127" y="14330"/>
                    <a:pt x="13127" y="14330"/>
                    <a:pt x="13127" y="14330"/>
                  </a:cubicBezTo>
                  <a:cubicBezTo>
                    <a:pt x="13181" y="14288"/>
                    <a:pt x="13235" y="14240"/>
                    <a:pt x="13290" y="14195"/>
                  </a:cubicBezTo>
                  <a:lnTo>
                    <a:pt x="13219" y="14116"/>
                  </a:lnTo>
                  <a:close/>
                  <a:moveTo>
                    <a:pt x="2925" y="14135"/>
                  </a:moveTo>
                  <a:lnTo>
                    <a:pt x="2925" y="14135"/>
                  </a:lnTo>
                  <a:cubicBezTo>
                    <a:pt x="2858" y="14215"/>
                    <a:pt x="2858" y="14215"/>
                    <a:pt x="2858" y="14215"/>
                  </a:cubicBezTo>
                  <a:cubicBezTo>
                    <a:pt x="2909" y="14260"/>
                    <a:pt x="2966" y="14308"/>
                    <a:pt x="3021" y="14349"/>
                  </a:cubicBezTo>
                  <a:cubicBezTo>
                    <a:pt x="3085" y="14269"/>
                    <a:pt x="3085" y="14269"/>
                    <a:pt x="3085" y="14269"/>
                  </a:cubicBezTo>
                  <a:cubicBezTo>
                    <a:pt x="3030" y="14224"/>
                    <a:pt x="2976" y="14180"/>
                    <a:pt x="2925" y="14135"/>
                  </a:cubicBezTo>
                  <a:close/>
                  <a:moveTo>
                    <a:pt x="12944" y="14339"/>
                  </a:moveTo>
                  <a:lnTo>
                    <a:pt x="12944" y="14339"/>
                  </a:lnTo>
                  <a:cubicBezTo>
                    <a:pt x="12890" y="14381"/>
                    <a:pt x="12835" y="14426"/>
                    <a:pt x="12778" y="14467"/>
                  </a:cubicBezTo>
                  <a:cubicBezTo>
                    <a:pt x="12842" y="14551"/>
                    <a:pt x="12842" y="14551"/>
                    <a:pt x="12842" y="14551"/>
                  </a:cubicBezTo>
                  <a:cubicBezTo>
                    <a:pt x="12899" y="14509"/>
                    <a:pt x="12954" y="14467"/>
                    <a:pt x="13011" y="14423"/>
                  </a:cubicBezTo>
                  <a:lnTo>
                    <a:pt x="12944" y="14339"/>
                  </a:lnTo>
                  <a:close/>
                  <a:moveTo>
                    <a:pt x="3200" y="14359"/>
                  </a:moveTo>
                  <a:lnTo>
                    <a:pt x="3200" y="14359"/>
                  </a:lnTo>
                  <a:cubicBezTo>
                    <a:pt x="3136" y="14442"/>
                    <a:pt x="3136" y="14442"/>
                    <a:pt x="3136" y="14442"/>
                  </a:cubicBezTo>
                  <a:cubicBezTo>
                    <a:pt x="3190" y="14484"/>
                    <a:pt x="3248" y="14528"/>
                    <a:pt x="3306" y="14567"/>
                  </a:cubicBezTo>
                  <a:cubicBezTo>
                    <a:pt x="3366" y="14484"/>
                    <a:pt x="3366" y="14484"/>
                    <a:pt x="3366" y="14484"/>
                  </a:cubicBezTo>
                  <a:cubicBezTo>
                    <a:pt x="3312" y="14442"/>
                    <a:pt x="3254" y="14400"/>
                    <a:pt x="3200" y="14359"/>
                  </a:cubicBezTo>
                  <a:close/>
                  <a:moveTo>
                    <a:pt x="12659" y="14551"/>
                  </a:moveTo>
                  <a:lnTo>
                    <a:pt x="12659" y="14551"/>
                  </a:lnTo>
                  <a:cubicBezTo>
                    <a:pt x="12605" y="14592"/>
                    <a:pt x="12547" y="14631"/>
                    <a:pt x="12490" y="14669"/>
                  </a:cubicBezTo>
                  <a:cubicBezTo>
                    <a:pt x="12547" y="14759"/>
                    <a:pt x="12547" y="14759"/>
                    <a:pt x="12547" y="14759"/>
                  </a:cubicBezTo>
                  <a:cubicBezTo>
                    <a:pt x="12605" y="14717"/>
                    <a:pt x="12666" y="14679"/>
                    <a:pt x="12720" y="14637"/>
                  </a:cubicBezTo>
                  <a:lnTo>
                    <a:pt x="12659" y="14551"/>
                  </a:lnTo>
                  <a:close/>
                  <a:moveTo>
                    <a:pt x="3485" y="14570"/>
                  </a:moveTo>
                  <a:lnTo>
                    <a:pt x="3485" y="14570"/>
                  </a:lnTo>
                  <a:cubicBezTo>
                    <a:pt x="3424" y="14653"/>
                    <a:pt x="3424" y="14653"/>
                    <a:pt x="3424" y="14653"/>
                  </a:cubicBezTo>
                  <a:cubicBezTo>
                    <a:pt x="3482" y="14695"/>
                    <a:pt x="3539" y="14736"/>
                    <a:pt x="3597" y="14775"/>
                  </a:cubicBezTo>
                  <a:cubicBezTo>
                    <a:pt x="3658" y="14685"/>
                    <a:pt x="3658" y="14685"/>
                    <a:pt x="3658" y="14685"/>
                  </a:cubicBezTo>
                  <a:cubicBezTo>
                    <a:pt x="3600" y="14647"/>
                    <a:pt x="3543" y="14608"/>
                    <a:pt x="3485" y="14570"/>
                  </a:cubicBezTo>
                  <a:close/>
                  <a:moveTo>
                    <a:pt x="12368" y="14752"/>
                  </a:moveTo>
                  <a:lnTo>
                    <a:pt x="12368" y="14752"/>
                  </a:lnTo>
                  <a:cubicBezTo>
                    <a:pt x="12307" y="14788"/>
                    <a:pt x="12250" y="14826"/>
                    <a:pt x="12189" y="14861"/>
                  </a:cubicBezTo>
                  <a:cubicBezTo>
                    <a:pt x="12243" y="14951"/>
                    <a:pt x="12243" y="14951"/>
                    <a:pt x="12243" y="14951"/>
                  </a:cubicBezTo>
                  <a:cubicBezTo>
                    <a:pt x="12304" y="14916"/>
                    <a:pt x="12365" y="14877"/>
                    <a:pt x="12423" y="14839"/>
                  </a:cubicBezTo>
                  <a:lnTo>
                    <a:pt x="12368" y="14752"/>
                  </a:lnTo>
                  <a:close/>
                  <a:moveTo>
                    <a:pt x="3779" y="14765"/>
                  </a:moveTo>
                  <a:lnTo>
                    <a:pt x="3779" y="14765"/>
                  </a:lnTo>
                  <a:cubicBezTo>
                    <a:pt x="3722" y="14855"/>
                    <a:pt x="3722" y="14855"/>
                    <a:pt x="3722" y="14855"/>
                  </a:cubicBezTo>
                  <a:cubicBezTo>
                    <a:pt x="3783" y="14893"/>
                    <a:pt x="3840" y="14928"/>
                    <a:pt x="3901" y="14967"/>
                  </a:cubicBezTo>
                  <a:cubicBezTo>
                    <a:pt x="3955" y="14877"/>
                    <a:pt x="3955" y="14877"/>
                    <a:pt x="3955" y="14877"/>
                  </a:cubicBezTo>
                  <a:cubicBezTo>
                    <a:pt x="3898" y="14839"/>
                    <a:pt x="3837" y="14804"/>
                    <a:pt x="3779" y="14765"/>
                  </a:cubicBezTo>
                  <a:close/>
                  <a:moveTo>
                    <a:pt x="12064" y="14938"/>
                  </a:moveTo>
                  <a:lnTo>
                    <a:pt x="12064" y="14938"/>
                  </a:lnTo>
                  <a:cubicBezTo>
                    <a:pt x="12003" y="14970"/>
                    <a:pt x="11942" y="15005"/>
                    <a:pt x="11882" y="15040"/>
                  </a:cubicBezTo>
                  <a:cubicBezTo>
                    <a:pt x="11933" y="15130"/>
                    <a:pt x="11933" y="15130"/>
                    <a:pt x="11933" y="15130"/>
                  </a:cubicBezTo>
                  <a:cubicBezTo>
                    <a:pt x="11994" y="15098"/>
                    <a:pt x="12058" y="15063"/>
                    <a:pt x="12118" y="15028"/>
                  </a:cubicBezTo>
                  <a:lnTo>
                    <a:pt x="12064" y="14938"/>
                  </a:lnTo>
                  <a:close/>
                  <a:moveTo>
                    <a:pt x="4080" y="14951"/>
                  </a:moveTo>
                  <a:lnTo>
                    <a:pt x="4080" y="14951"/>
                  </a:lnTo>
                  <a:cubicBezTo>
                    <a:pt x="4029" y="15040"/>
                    <a:pt x="4029" y="15040"/>
                    <a:pt x="4029" y="15040"/>
                  </a:cubicBezTo>
                  <a:cubicBezTo>
                    <a:pt x="4090" y="15076"/>
                    <a:pt x="4151" y="15111"/>
                    <a:pt x="4211" y="15143"/>
                  </a:cubicBezTo>
                  <a:cubicBezTo>
                    <a:pt x="4263" y="15053"/>
                    <a:pt x="4263" y="15053"/>
                    <a:pt x="4263" y="15053"/>
                  </a:cubicBezTo>
                  <a:cubicBezTo>
                    <a:pt x="4202" y="15018"/>
                    <a:pt x="4141" y="14983"/>
                    <a:pt x="4080" y="14951"/>
                  </a:cubicBezTo>
                  <a:close/>
                  <a:moveTo>
                    <a:pt x="11754" y="15108"/>
                  </a:moveTo>
                  <a:lnTo>
                    <a:pt x="11754" y="15108"/>
                  </a:lnTo>
                  <a:cubicBezTo>
                    <a:pt x="11693" y="15140"/>
                    <a:pt x="11629" y="15172"/>
                    <a:pt x="11568" y="15204"/>
                  </a:cubicBezTo>
                  <a:cubicBezTo>
                    <a:pt x="11613" y="15296"/>
                    <a:pt x="11613" y="15296"/>
                    <a:pt x="11613" y="15296"/>
                  </a:cubicBezTo>
                  <a:cubicBezTo>
                    <a:pt x="11677" y="15268"/>
                    <a:pt x="11741" y="15236"/>
                    <a:pt x="11802" y="15200"/>
                  </a:cubicBezTo>
                  <a:lnTo>
                    <a:pt x="11754" y="15108"/>
                  </a:lnTo>
                  <a:close/>
                  <a:moveTo>
                    <a:pt x="4391" y="15120"/>
                  </a:moveTo>
                  <a:lnTo>
                    <a:pt x="4391" y="15120"/>
                  </a:lnTo>
                  <a:cubicBezTo>
                    <a:pt x="4343" y="15213"/>
                    <a:pt x="4343" y="15213"/>
                    <a:pt x="4343" y="15213"/>
                  </a:cubicBezTo>
                  <a:cubicBezTo>
                    <a:pt x="4403" y="15245"/>
                    <a:pt x="4467" y="15277"/>
                    <a:pt x="4531" y="15309"/>
                  </a:cubicBezTo>
                  <a:cubicBezTo>
                    <a:pt x="4576" y="15213"/>
                    <a:pt x="4576" y="15213"/>
                    <a:pt x="4576" y="15213"/>
                  </a:cubicBezTo>
                  <a:cubicBezTo>
                    <a:pt x="4515" y="15184"/>
                    <a:pt x="4451" y="15152"/>
                    <a:pt x="4391" y="15120"/>
                  </a:cubicBezTo>
                  <a:close/>
                  <a:moveTo>
                    <a:pt x="11437" y="15268"/>
                  </a:moveTo>
                  <a:lnTo>
                    <a:pt x="11437" y="15268"/>
                  </a:lnTo>
                  <a:cubicBezTo>
                    <a:pt x="11374" y="15296"/>
                    <a:pt x="11310" y="15325"/>
                    <a:pt x="11246" y="15354"/>
                  </a:cubicBezTo>
                  <a:cubicBezTo>
                    <a:pt x="11287" y="15450"/>
                    <a:pt x="11287" y="15450"/>
                    <a:pt x="11287" y="15450"/>
                  </a:cubicBezTo>
                  <a:cubicBezTo>
                    <a:pt x="11351" y="15421"/>
                    <a:pt x="11418" y="15392"/>
                    <a:pt x="11478" y="15360"/>
                  </a:cubicBezTo>
                  <a:lnTo>
                    <a:pt x="11437" y="15268"/>
                  </a:lnTo>
                  <a:close/>
                  <a:moveTo>
                    <a:pt x="4707" y="15277"/>
                  </a:moveTo>
                  <a:lnTo>
                    <a:pt x="4707" y="15277"/>
                  </a:lnTo>
                  <a:cubicBezTo>
                    <a:pt x="4663" y="15373"/>
                    <a:pt x="4663" y="15373"/>
                    <a:pt x="4663" y="15373"/>
                  </a:cubicBezTo>
                  <a:cubicBezTo>
                    <a:pt x="4727" y="15402"/>
                    <a:pt x="4791" y="15431"/>
                    <a:pt x="4855" y="15460"/>
                  </a:cubicBezTo>
                  <a:cubicBezTo>
                    <a:pt x="4896" y="15360"/>
                    <a:pt x="4896" y="15360"/>
                    <a:pt x="4896" y="15360"/>
                  </a:cubicBezTo>
                  <a:cubicBezTo>
                    <a:pt x="4835" y="15335"/>
                    <a:pt x="4771" y="15306"/>
                    <a:pt x="4707" y="15277"/>
                  </a:cubicBezTo>
                  <a:close/>
                  <a:moveTo>
                    <a:pt x="11111" y="15412"/>
                  </a:moveTo>
                  <a:lnTo>
                    <a:pt x="11111" y="15412"/>
                  </a:lnTo>
                  <a:cubicBezTo>
                    <a:pt x="11047" y="15437"/>
                    <a:pt x="10983" y="15463"/>
                    <a:pt x="10916" y="15488"/>
                  </a:cubicBezTo>
                  <a:cubicBezTo>
                    <a:pt x="10955" y="15588"/>
                    <a:pt x="10955" y="15588"/>
                    <a:pt x="10955" y="15588"/>
                  </a:cubicBezTo>
                  <a:cubicBezTo>
                    <a:pt x="11022" y="15562"/>
                    <a:pt x="11086" y="15533"/>
                    <a:pt x="11153" y="15508"/>
                  </a:cubicBezTo>
                  <a:lnTo>
                    <a:pt x="11111" y="15412"/>
                  </a:lnTo>
                  <a:close/>
                  <a:moveTo>
                    <a:pt x="5031" y="15418"/>
                  </a:moveTo>
                  <a:lnTo>
                    <a:pt x="5031" y="15418"/>
                  </a:lnTo>
                  <a:cubicBezTo>
                    <a:pt x="4992" y="15514"/>
                    <a:pt x="4992" y="15514"/>
                    <a:pt x="4992" y="15514"/>
                  </a:cubicBezTo>
                  <a:cubicBezTo>
                    <a:pt x="5056" y="15543"/>
                    <a:pt x="5123" y="15568"/>
                    <a:pt x="5187" y="15594"/>
                  </a:cubicBezTo>
                  <a:cubicBezTo>
                    <a:pt x="5226" y="15495"/>
                    <a:pt x="5226" y="15495"/>
                    <a:pt x="5226" y="15495"/>
                  </a:cubicBezTo>
                  <a:cubicBezTo>
                    <a:pt x="5162" y="15469"/>
                    <a:pt x="5095" y="15444"/>
                    <a:pt x="5031" y="15418"/>
                  </a:cubicBezTo>
                  <a:close/>
                  <a:moveTo>
                    <a:pt x="10778" y="15540"/>
                  </a:moveTo>
                  <a:lnTo>
                    <a:pt x="10778" y="15540"/>
                  </a:lnTo>
                  <a:cubicBezTo>
                    <a:pt x="10714" y="15562"/>
                    <a:pt x="10647" y="15588"/>
                    <a:pt x="10583" y="15607"/>
                  </a:cubicBezTo>
                  <a:cubicBezTo>
                    <a:pt x="10615" y="15709"/>
                    <a:pt x="10615" y="15709"/>
                    <a:pt x="10615" y="15709"/>
                  </a:cubicBezTo>
                  <a:cubicBezTo>
                    <a:pt x="10683" y="15687"/>
                    <a:pt x="10750" y="15661"/>
                    <a:pt x="10817" y="15639"/>
                  </a:cubicBezTo>
                  <a:lnTo>
                    <a:pt x="10778" y="15540"/>
                  </a:lnTo>
                  <a:close/>
                  <a:moveTo>
                    <a:pt x="5363" y="15546"/>
                  </a:moveTo>
                  <a:lnTo>
                    <a:pt x="5363" y="15546"/>
                  </a:lnTo>
                  <a:cubicBezTo>
                    <a:pt x="5325" y="15645"/>
                    <a:pt x="5325" y="15645"/>
                    <a:pt x="5325" y="15645"/>
                  </a:cubicBezTo>
                  <a:cubicBezTo>
                    <a:pt x="5392" y="15668"/>
                    <a:pt x="5460" y="15693"/>
                    <a:pt x="5527" y="15712"/>
                  </a:cubicBezTo>
                  <a:cubicBezTo>
                    <a:pt x="5559" y="15613"/>
                    <a:pt x="5559" y="15613"/>
                    <a:pt x="5559" y="15613"/>
                  </a:cubicBezTo>
                  <a:cubicBezTo>
                    <a:pt x="5495" y="15591"/>
                    <a:pt x="5427" y="15568"/>
                    <a:pt x="5363" y="15546"/>
                  </a:cubicBezTo>
                  <a:close/>
                  <a:moveTo>
                    <a:pt x="10442" y="15652"/>
                  </a:moveTo>
                  <a:lnTo>
                    <a:pt x="10442" y="15652"/>
                  </a:lnTo>
                  <a:cubicBezTo>
                    <a:pt x="10375" y="15674"/>
                    <a:pt x="10308" y="15693"/>
                    <a:pt x="10244" y="15712"/>
                  </a:cubicBezTo>
                  <a:cubicBezTo>
                    <a:pt x="10273" y="15815"/>
                    <a:pt x="10273" y="15815"/>
                    <a:pt x="10273" y="15815"/>
                  </a:cubicBezTo>
                  <a:cubicBezTo>
                    <a:pt x="10340" y="15796"/>
                    <a:pt x="10407" y="15773"/>
                    <a:pt x="10474" y="15754"/>
                  </a:cubicBezTo>
                  <a:lnTo>
                    <a:pt x="10442" y="15652"/>
                  </a:lnTo>
                  <a:close/>
                  <a:moveTo>
                    <a:pt x="5700" y="15658"/>
                  </a:moveTo>
                  <a:lnTo>
                    <a:pt x="5700" y="15658"/>
                  </a:lnTo>
                  <a:cubicBezTo>
                    <a:pt x="5668" y="15760"/>
                    <a:pt x="5668" y="15760"/>
                    <a:pt x="5668" y="15760"/>
                  </a:cubicBezTo>
                  <a:cubicBezTo>
                    <a:pt x="5735" y="15780"/>
                    <a:pt x="5802" y="15799"/>
                    <a:pt x="5869" y="15818"/>
                  </a:cubicBezTo>
                  <a:cubicBezTo>
                    <a:pt x="5898" y="15719"/>
                    <a:pt x="5898" y="15719"/>
                    <a:pt x="5898" y="15719"/>
                  </a:cubicBezTo>
                  <a:cubicBezTo>
                    <a:pt x="5831" y="15700"/>
                    <a:pt x="5764" y="15680"/>
                    <a:pt x="5700" y="15658"/>
                  </a:cubicBezTo>
                  <a:close/>
                  <a:moveTo>
                    <a:pt x="10103" y="15751"/>
                  </a:moveTo>
                  <a:lnTo>
                    <a:pt x="10103" y="15751"/>
                  </a:lnTo>
                  <a:cubicBezTo>
                    <a:pt x="10036" y="15770"/>
                    <a:pt x="9969" y="15786"/>
                    <a:pt x="9898" y="15802"/>
                  </a:cubicBezTo>
                  <a:cubicBezTo>
                    <a:pt x="9924" y="15905"/>
                    <a:pt x="9924" y="15905"/>
                    <a:pt x="9924" y="15905"/>
                  </a:cubicBezTo>
                  <a:cubicBezTo>
                    <a:pt x="9991" y="15888"/>
                    <a:pt x="10062" y="15872"/>
                    <a:pt x="10129" y="15853"/>
                  </a:cubicBezTo>
                  <a:lnTo>
                    <a:pt x="10103" y="15751"/>
                  </a:lnTo>
                  <a:close/>
                  <a:moveTo>
                    <a:pt x="6039" y="15757"/>
                  </a:moveTo>
                  <a:lnTo>
                    <a:pt x="6039" y="15757"/>
                  </a:lnTo>
                  <a:cubicBezTo>
                    <a:pt x="6013" y="15856"/>
                    <a:pt x="6013" y="15856"/>
                    <a:pt x="6013" y="15856"/>
                  </a:cubicBezTo>
                  <a:cubicBezTo>
                    <a:pt x="6080" y="15876"/>
                    <a:pt x="6148" y="15892"/>
                    <a:pt x="6218" y="15908"/>
                  </a:cubicBezTo>
                  <a:cubicBezTo>
                    <a:pt x="6240" y="15805"/>
                    <a:pt x="6240" y="15805"/>
                    <a:pt x="6240" y="15805"/>
                  </a:cubicBezTo>
                  <a:cubicBezTo>
                    <a:pt x="6173" y="15789"/>
                    <a:pt x="6106" y="15773"/>
                    <a:pt x="6039" y="15757"/>
                  </a:cubicBezTo>
                  <a:close/>
                  <a:moveTo>
                    <a:pt x="9758" y="15834"/>
                  </a:moveTo>
                  <a:lnTo>
                    <a:pt x="9758" y="15834"/>
                  </a:lnTo>
                  <a:cubicBezTo>
                    <a:pt x="9690" y="15850"/>
                    <a:pt x="9620" y="15863"/>
                    <a:pt x="9553" y="15876"/>
                  </a:cubicBezTo>
                  <a:cubicBezTo>
                    <a:pt x="9572" y="15978"/>
                    <a:pt x="9572" y="15978"/>
                    <a:pt x="9572" y="15978"/>
                  </a:cubicBezTo>
                  <a:cubicBezTo>
                    <a:pt x="9642" y="15965"/>
                    <a:pt x="9713" y="15952"/>
                    <a:pt x="9780" y="15936"/>
                  </a:cubicBezTo>
                  <a:lnTo>
                    <a:pt x="9758" y="15834"/>
                  </a:lnTo>
                  <a:close/>
                  <a:moveTo>
                    <a:pt x="6384" y="15837"/>
                  </a:moveTo>
                  <a:lnTo>
                    <a:pt x="6384" y="15837"/>
                  </a:lnTo>
                  <a:cubicBezTo>
                    <a:pt x="6362" y="15940"/>
                    <a:pt x="6362" y="15940"/>
                    <a:pt x="6362" y="15940"/>
                  </a:cubicBezTo>
                  <a:cubicBezTo>
                    <a:pt x="6429" y="15956"/>
                    <a:pt x="6500" y="15969"/>
                    <a:pt x="6570" y="15981"/>
                  </a:cubicBezTo>
                  <a:cubicBezTo>
                    <a:pt x="6589" y="15879"/>
                    <a:pt x="6589" y="15879"/>
                    <a:pt x="6589" y="15879"/>
                  </a:cubicBezTo>
                  <a:cubicBezTo>
                    <a:pt x="6519" y="15866"/>
                    <a:pt x="6452" y="15853"/>
                    <a:pt x="6384" y="15837"/>
                  </a:cubicBezTo>
                  <a:close/>
                  <a:moveTo>
                    <a:pt x="9409" y="15901"/>
                  </a:moveTo>
                  <a:lnTo>
                    <a:pt x="9409" y="15901"/>
                  </a:lnTo>
                  <a:cubicBezTo>
                    <a:pt x="9342" y="15914"/>
                    <a:pt x="9271" y="15924"/>
                    <a:pt x="9204" y="15933"/>
                  </a:cubicBezTo>
                  <a:cubicBezTo>
                    <a:pt x="9220" y="16039"/>
                    <a:pt x="9220" y="16039"/>
                    <a:pt x="9220" y="16039"/>
                  </a:cubicBezTo>
                  <a:cubicBezTo>
                    <a:pt x="9287" y="16029"/>
                    <a:pt x="9358" y="16016"/>
                    <a:pt x="9428" y="16007"/>
                  </a:cubicBezTo>
                  <a:lnTo>
                    <a:pt x="9409" y="15901"/>
                  </a:lnTo>
                  <a:close/>
                  <a:moveTo>
                    <a:pt x="6733" y="15905"/>
                  </a:moveTo>
                  <a:lnTo>
                    <a:pt x="6733" y="15905"/>
                  </a:lnTo>
                  <a:cubicBezTo>
                    <a:pt x="6714" y="16010"/>
                    <a:pt x="6714" y="16010"/>
                    <a:pt x="6714" y="16010"/>
                  </a:cubicBezTo>
                  <a:cubicBezTo>
                    <a:pt x="6784" y="16020"/>
                    <a:pt x="6855" y="16033"/>
                    <a:pt x="6922" y="16042"/>
                  </a:cubicBezTo>
                  <a:cubicBezTo>
                    <a:pt x="6938" y="15936"/>
                    <a:pt x="6938" y="15936"/>
                    <a:pt x="6938" y="15936"/>
                  </a:cubicBezTo>
                  <a:cubicBezTo>
                    <a:pt x="6871" y="15927"/>
                    <a:pt x="6800" y="15917"/>
                    <a:pt x="6733" y="15905"/>
                  </a:cubicBezTo>
                  <a:close/>
                  <a:moveTo>
                    <a:pt x="9060" y="15952"/>
                  </a:moveTo>
                  <a:lnTo>
                    <a:pt x="9060" y="15952"/>
                  </a:lnTo>
                  <a:cubicBezTo>
                    <a:pt x="8989" y="15962"/>
                    <a:pt x="8919" y="15969"/>
                    <a:pt x="8852" y="15978"/>
                  </a:cubicBezTo>
                  <a:cubicBezTo>
                    <a:pt x="8861" y="16080"/>
                    <a:pt x="8861" y="16080"/>
                    <a:pt x="8861" y="16080"/>
                  </a:cubicBezTo>
                  <a:cubicBezTo>
                    <a:pt x="8932" y="16074"/>
                    <a:pt x="9002" y="16068"/>
                    <a:pt x="9073" y="16058"/>
                  </a:cubicBezTo>
                  <a:lnTo>
                    <a:pt x="9060" y="15952"/>
                  </a:lnTo>
                  <a:close/>
                  <a:moveTo>
                    <a:pt x="7082" y="15956"/>
                  </a:moveTo>
                  <a:lnTo>
                    <a:pt x="7082" y="15956"/>
                  </a:lnTo>
                  <a:cubicBezTo>
                    <a:pt x="7069" y="16061"/>
                    <a:pt x="7069" y="16061"/>
                    <a:pt x="7069" y="16061"/>
                  </a:cubicBezTo>
                  <a:cubicBezTo>
                    <a:pt x="7140" y="16068"/>
                    <a:pt x="7210" y="16077"/>
                    <a:pt x="7281" y="16084"/>
                  </a:cubicBezTo>
                  <a:cubicBezTo>
                    <a:pt x="7290" y="15978"/>
                    <a:pt x="7290" y="15978"/>
                    <a:pt x="7290" y="15978"/>
                  </a:cubicBezTo>
                  <a:cubicBezTo>
                    <a:pt x="7220" y="15972"/>
                    <a:pt x="7153" y="15965"/>
                    <a:pt x="7082" y="15956"/>
                  </a:cubicBezTo>
                  <a:close/>
                  <a:moveTo>
                    <a:pt x="8705" y="15991"/>
                  </a:moveTo>
                  <a:lnTo>
                    <a:pt x="8705" y="15991"/>
                  </a:lnTo>
                  <a:cubicBezTo>
                    <a:pt x="8637" y="15994"/>
                    <a:pt x="8567" y="16000"/>
                    <a:pt x="8497" y="16004"/>
                  </a:cubicBezTo>
                  <a:cubicBezTo>
                    <a:pt x="8503" y="16109"/>
                    <a:pt x="8503" y="16109"/>
                    <a:pt x="8503" y="16109"/>
                  </a:cubicBezTo>
                  <a:cubicBezTo>
                    <a:pt x="8573" y="16106"/>
                    <a:pt x="8644" y="16100"/>
                    <a:pt x="8714" y="16093"/>
                  </a:cubicBezTo>
                  <a:lnTo>
                    <a:pt x="8705" y="15991"/>
                  </a:lnTo>
                  <a:close/>
                  <a:moveTo>
                    <a:pt x="7434" y="15991"/>
                  </a:moveTo>
                  <a:lnTo>
                    <a:pt x="7434" y="15991"/>
                  </a:lnTo>
                  <a:cubicBezTo>
                    <a:pt x="7428" y="16097"/>
                    <a:pt x="7428" y="16097"/>
                    <a:pt x="7428" y="16097"/>
                  </a:cubicBezTo>
                  <a:cubicBezTo>
                    <a:pt x="7498" y="16103"/>
                    <a:pt x="7569" y="16106"/>
                    <a:pt x="7639" y="16109"/>
                  </a:cubicBezTo>
                  <a:cubicBezTo>
                    <a:pt x="7642" y="16004"/>
                    <a:pt x="7642" y="16004"/>
                    <a:pt x="7642" y="16004"/>
                  </a:cubicBezTo>
                  <a:cubicBezTo>
                    <a:pt x="7575" y="16000"/>
                    <a:pt x="7505" y="15997"/>
                    <a:pt x="7434" y="15991"/>
                  </a:cubicBezTo>
                  <a:close/>
                  <a:moveTo>
                    <a:pt x="8353" y="16010"/>
                  </a:moveTo>
                  <a:lnTo>
                    <a:pt x="8353" y="16010"/>
                  </a:lnTo>
                  <a:cubicBezTo>
                    <a:pt x="8282" y="16013"/>
                    <a:pt x="8212" y="16013"/>
                    <a:pt x="8145" y="16016"/>
                  </a:cubicBezTo>
                  <a:cubicBezTo>
                    <a:pt x="8145" y="16119"/>
                    <a:pt x="8145" y="16119"/>
                    <a:pt x="8145" y="16119"/>
                  </a:cubicBezTo>
                  <a:cubicBezTo>
                    <a:pt x="8215" y="16119"/>
                    <a:pt x="8285" y="16119"/>
                    <a:pt x="8356" y="16116"/>
                  </a:cubicBezTo>
                  <a:lnTo>
                    <a:pt x="8353" y="16010"/>
                  </a:lnTo>
                  <a:close/>
                  <a:moveTo>
                    <a:pt x="7789" y="16010"/>
                  </a:moveTo>
                  <a:lnTo>
                    <a:pt x="7789" y="16010"/>
                  </a:lnTo>
                  <a:cubicBezTo>
                    <a:pt x="7786" y="16116"/>
                    <a:pt x="7786" y="16116"/>
                    <a:pt x="7786" y="16116"/>
                  </a:cubicBezTo>
                  <a:cubicBezTo>
                    <a:pt x="7857" y="16119"/>
                    <a:pt x="7927" y="16119"/>
                    <a:pt x="7997" y="16122"/>
                  </a:cubicBezTo>
                  <a:cubicBezTo>
                    <a:pt x="7997" y="16016"/>
                    <a:pt x="7997" y="16016"/>
                    <a:pt x="7997" y="16016"/>
                  </a:cubicBezTo>
                  <a:cubicBezTo>
                    <a:pt x="7930" y="16013"/>
                    <a:pt x="7860" y="16013"/>
                    <a:pt x="7789" y="16010"/>
                  </a:cubicBezTo>
                  <a:close/>
                </a:path>
              </a:pathLst>
            </a:custGeom>
            <a:solidFill>
              <a:srgbClr val="627B7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11" name="Freeform 218"/>
            <p:cNvSpPr>
              <a:spLocks noChangeArrowheads="1"/>
            </p:cNvSpPr>
            <p:nvPr/>
          </p:nvSpPr>
          <p:spPr bwMode="auto">
            <a:xfrm>
              <a:off x="3388220" y="1812840"/>
              <a:ext cx="3398664" cy="3399792"/>
            </a:xfrm>
            <a:custGeom>
              <a:avLst/>
              <a:gdLst>
                <a:gd name="T0" fmla="*/ 6644 w 13288"/>
                <a:gd name="T1" fmla="*/ 0 h 13291"/>
                <a:gd name="T2" fmla="*/ 6644 w 13288"/>
                <a:gd name="T3" fmla="*/ 0 h 13291"/>
                <a:gd name="T4" fmla="*/ 4059 w 13288"/>
                <a:gd name="T5" fmla="*/ 522 h 13291"/>
                <a:gd name="T6" fmla="*/ 2929 w 13288"/>
                <a:gd name="T7" fmla="*/ 1136 h 13291"/>
                <a:gd name="T8" fmla="*/ 1946 w 13288"/>
                <a:gd name="T9" fmla="*/ 1946 h 13291"/>
                <a:gd name="T10" fmla="*/ 1133 w 13288"/>
                <a:gd name="T11" fmla="*/ 2932 h 13291"/>
                <a:gd name="T12" fmla="*/ 522 w 13288"/>
                <a:gd name="T13" fmla="*/ 4058 h 13291"/>
                <a:gd name="T14" fmla="*/ 0 w 13288"/>
                <a:gd name="T15" fmla="*/ 6648 h 13291"/>
                <a:gd name="T16" fmla="*/ 522 w 13288"/>
                <a:gd name="T17" fmla="*/ 9232 h 13291"/>
                <a:gd name="T18" fmla="*/ 1133 w 13288"/>
                <a:gd name="T19" fmla="*/ 10362 h 13291"/>
                <a:gd name="T20" fmla="*/ 1946 w 13288"/>
                <a:gd name="T21" fmla="*/ 11345 h 13291"/>
                <a:gd name="T22" fmla="*/ 2929 w 13288"/>
                <a:gd name="T23" fmla="*/ 12154 h 13291"/>
                <a:gd name="T24" fmla="*/ 4059 w 13288"/>
                <a:gd name="T25" fmla="*/ 12769 h 13291"/>
                <a:gd name="T26" fmla="*/ 6644 w 13288"/>
                <a:gd name="T27" fmla="*/ 13290 h 13291"/>
                <a:gd name="T28" fmla="*/ 9230 w 13288"/>
                <a:gd name="T29" fmla="*/ 12769 h 13291"/>
                <a:gd name="T30" fmla="*/ 10359 w 13288"/>
                <a:gd name="T31" fmla="*/ 12154 h 13291"/>
                <a:gd name="T32" fmla="*/ 11342 w 13288"/>
                <a:gd name="T33" fmla="*/ 11345 h 13291"/>
                <a:gd name="T34" fmla="*/ 12154 w 13288"/>
                <a:gd name="T35" fmla="*/ 10362 h 13291"/>
                <a:gd name="T36" fmla="*/ 12766 w 13288"/>
                <a:gd name="T37" fmla="*/ 9232 h 13291"/>
                <a:gd name="T38" fmla="*/ 13287 w 13288"/>
                <a:gd name="T39" fmla="*/ 6648 h 13291"/>
                <a:gd name="T40" fmla="*/ 12766 w 13288"/>
                <a:gd name="T41" fmla="*/ 4058 h 13291"/>
                <a:gd name="T42" fmla="*/ 12154 w 13288"/>
                <a:gd name="T43" fmla="*/ 2932 h 13291"/>
                <a:gd name="T44" fmla="*/ 11342 w 13288"/>
                <a:gd name="T45" fmla="*/ 1946 h 13291"/>
                <a:gd name="T46" fmla="*/ 10359 w 13288"/>
                <a:gd name="T47" fmla="*/ 1136 h 13291"/>
                <a:gd name="T48" fmla="*/ 9230 w 13288"/>
                <a:gd name="T49" fmla="*/ 522 h 13291"/>
                <a:gd name="T50" fmla="*/ 6644 w 13288"/>
                <a:gd name="T51" fmla="*/ 0 h 13291"/>
                <a:gd name="T52" fmla="*/ 6644 w 13288"/>
                <a:gd name="T53" fmla="*/ 13185 h 13291"/>
                <a:gd name="T54" fmla="*/ 6644 w 13288"/>
                <a:gd name="T55" fmla="*/ 13185 h 13291"/>
                <a:gd name="T56" fmla="*/ 106 w 13288"/>
                <a:gd name="T57" fmla="*/ 6648 h 13291"/>
                <a:gd name="T58" fmla="*/ 6644 w 13288"/>
                <a:gd name="T59" fmla="*/ 109 h 13291"/>
                <a:gd name="T60" fmla="*/ 13182 w 13288"/>
                <a:gd name="T61" fmla="*/ 6648 h 13291"/>
                <a:gd name="T62" fmla="*/ 6644 w 13288"/>
                <a:gd name="T63" fmla="*/ 13185 h 1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88" h="13291">
                  <a:moveTo>
                    <a:pt x="6644" y="0"/>
                  </a:moveTo>
                  <a:lnTo>
                    <a:pt x="6644" y="0"/>
                  </a:lnTo>
                  <a:cubicBezTo>
                    <a:pt x="5748" y="0"/>
                    <a:pt x="4878" y="176"/>
                    <a:pt x="4059" y="522"/>
                  </a:cubicBezTo>
                  <a:cubicBezTo>
                    <a:pt x="3665" y="688"/>
                    <a:pt x="3284" y="897"/>
                    <a:pt x="2929" y="1136"/>
                  </a:cubicBezTo>
                  <a:cubicBezTo>
                    <a:pt x="2577" y="1373"/>
                    <a:pt x="2247" y="1645"/>
                    <a:pt x="1946" y="1946"/>
                  </a:cubicBezTo>
                  <a:cubicBezTo>
                    <a:pt x="1645" y="2247"/>
                    <a:pt x="1373" y="2580"/>
                    <a:pt x="1133" y="2932"/>
                  </a:cubicBezTo>
                  <a:cubicBezTo>
                    <a:pt x="893" y="3287"/>
                    <a:pt x="689" y="3665"/>
                    <a:pt x="522" y="4058"/>
                  </a:cubicBezTo>
                  <a:cubicBezTo>
                    <a:pt x="177" y="4878"/>
                    <a:pt x="0" y="5748"/>
                    <a:pt x="0" y="6648"/>
                  </a:cubicBezTo>
                  <a:cubicBezTo>
                    <a:pt x="0" y="7544"/>
                    <a:pt x="177" y="8413"/>
                    <a:pt x="522" y="9232"/>
                  </a:cubicBezTo>
                  <a:cubicBezTo>
                    <a:pt x="689" y="9626"/>
                    <a:pt x="893" y="10007"/>
                    <a:pt x="1133" y="10362"/>
                  </a:cubicBezTo>
                  <a:cubicBezTo>
                    <a:pt x="1373" y="10714"/>
                    <a:pt x="1645" y="11044"/>
                    <a:pt x="1946" y="11345"/>
                  </a:cubicBezTo>
                  <a:cubicBezTo>
                    <a:pt x="2247" y="11645"/>
                    <a:pt x="2577" y="11917"/>
                    <a:pt x="2929" y="12154"/>
                  </a:cubicBezTo>
                  <a:cubicBezTo>
                    <a:pt x="3284" y="12394"/>
                    <a:pt x="3665" y="12602"/>
                    <a:pt x="4059" y="12769"/>
                  </a:cubicBezTo>
                  <a:cubicBezTo>
                    <a:pt x="4878" y="13114"/>
                    <a:pt x="5748" y="13290"/>
                    <a:pt x="6644" y="13290"/>
                  </a:cubicBezTo>
                  <a:cubicBezTo>
                    <a:pt x="7541" y="13290"/>
                    <a:pt x="8411" y="13114"/>
                    <a:pt x="9230" y="12769"/>
                  </a:cubicBezTo>
                  <a:cubicBezTo>
                    <a:pt x="9624" y="12602"/>
                    <a:pt x="10004" y="12394"/>
                    <a:pt x="10359" y="12154"/>
                  </a:cubicBezTo>
                  <a:cubicBezTo>
                    <a:pt x="10711" y="11917"/>
                    <a:pt x="11041" y="11645"/>
                    <a:pt x="11342" y="11345"/>
                  </a:cubicBezTo>
                  <a:cubicBezTo>
                    <a:pt x="11642" y="11044"/>
                    <a:pt x="11918" y="10714"/>
                    <a:pt x="12154" y="10362"/>
                  </a:cubicBezTo>
                  <a:cubicBezTo>
                    <a:pt x="12394" y="10007"/>
                    <a:pt x="12599" y="9626"/>
                    <a:pt x="12766" y="9232"/>
                  </a:cubicBezTo>
                  <a:cubicBezTo>
                    <a:pt x="13114" y="8413"/>
                    <a:pt x="13287" y="7544"/>
                    <a:pt x="13287" y="6648"/>
                  </a:cubicBezTo>
                  <a:cubicBezTo>
                    <a:pt x="13287" y="5748"/>
                    <a:pt x="13114" y="4878"/>
                    <a:pt x="12766" y="4058"/>
                  </a:cubicBezTo>
                  <a:cubicBezTo>
                    <a:pt x="12599" y="3665"/>
                    <a:pt x="12394" y="3287"/>
                    <a:pt x="12154" y="2932"/>
                  </a:cubicBezTo>
                  <a:cubicBezTo>
                    <a:pt x="11918" y="2580"/>
                    <a:pt x="11642" y="2247"/>
                    <a:pt x="11342" y="1946"/>
                  </a:cubicBezTo>
                  <a:cubicBezTo>
                    <a:pt x="11041" y="1645"/>
                    <a:pt x="10711" y="1373"/>
                    <a:pt x="10359" y="1136"/>
                  </a:cubicBezTo>
                  <a:cubicBezTo>
                    <a:pt x="10004" y="897"/>
                    <a:pt x="9624" y="688"/>
                    <a:pt x="9230" y="522"/>
                  </a:cubicBezTo>
                  <a:cubicBezTo>
                    <a:pt x="8411" y="176"/>
                    <a:pt x="7541" y="0"/>
                    <a:pt x="6644" y="0"/>
                  </a:cubicBezTo>
                  <a:close/>
                  <a:moveTo>
                    <a:pt x="6644" y="13185"/>
                  </a:moveTo>
                  <a:lnTo>
                    <a:pt x="6644" y="13185"/>
                  </a:lnTo>
                  <a:cubicBezTo>
                    <a:pt x="3038" y="13185"/>
                    <a:pt x="106" y="10250"/>
                    <a:pt x="106" y="6648"/>
                  </a:cubicBezTo>
                  <a:cubicBezTo>
                    <a:pt x="106" y="3041"/>
                    <a:pt x="3038" y="109"/>
                    <a:pt x="6644" y="109"/>
                  </a:cubicBezTo>
                  <a:cubicBezTo>
                    <a:pt x="10250" y="109"/>
                    <a:pt x="13182" y="3041"/>
                    <a:pt x="13182" y="6648"/>
                  </a:cubicBezTo>
                  <a:cubicBezTo>
                    <a:pt x="13182" y="10250"/>
                    <a:pt x="10250" y="13185"/>
                    <a:pt x="6644" y="13185"/>
                  </a:cubicBezTo>
                  <a:close/>
                </a:path>
              </a:pathLst>
            </a:custGeom>
            <a:solidFill>
              <a:srgbClr val="627B7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12" name="Freeform 219"/>
            <p:cNvSpPr>
              <a:spLocks noChangeArrowheads="1"/>
            </p:cNvSpPr>
            <p:nvPr/>
          </p:nvSpPr>
          <p:spPr bwMode="auto">
            <a:xfrm>
              <a:off x="6141668" y="4817832"/>
              <a:ext cx="153408" cy="441048"/>
            </a:xfrm>
            <a:custGeom>
              <a:avLst/>
              <a:gdLst>
                <a:gd name="T0" fmla="*/ 599 w 600"/>
                <a:gd name="T1" fmla="*/ 1722 h 1723"/>
                <a:gd name="T2" fmla="*/ 490 w 600"/>
                <a:gd name="T3" fmla="*/ 1722 h 1723"/>
                <a:gd name="T4" fmla="*/ 0 w 600"/>
                <a:gd name="T5" fmla="*/ 29 h 1723"/>
                <a:gd name="T6" fmla="*/ 103 w 600"/>
                <a:gd name="T7" fmla="*/ 0 h 1723"/>
                <a:gd name="T8" fmla="*/ 599 w 600"/>
                <a:gd name="T9" fmla="*/ 1722 h 1723"/>
              </a:gdLst>
              <a:ahLst/>
              <a:cxnLst>
                <a:cxn ang="0">
                  <a:pos x="T0" y="T1"/>
                </a:cxn>
                <a:cxn ang="0">
                  <a:pos x="T2" y="T3"/>
                </a:cxn>
                <a:cxn ang="0">
                  <a:pos x="T4" y="T5"/>
                </a:cxn>
                <a:cxn ang="0">
                  <a:pos x="T6" y="T7"/>
                </a:cxn>
                <a:cxn ang="0">
                  <a:pos x="T8" y="T9"/>
                </a:cxn>
              </a:cxnLst>
              <a:rect l="0" t="0" r="r" b="b"/>
              <a:pathLst>
                <a:path w="600" h="1723">
                  <a:moveTo>
                    <a:pt x="599" y="1722"/>
                  </a:moveTo>
                  <a:lnTo>
                    <a:pt x="490" y="1722"/>
                  </a:lnTo>
                  <a:lnTo>
                    <a:pt x="0" y="29"/>
                  </a:lnTo>
                  <a:lnTo>
                    <a:pt x="103" y="0"/>
                  </a:lnTo>
                  <a:lnTo>
                    <a:pt x="599" y="1722"/>
                  </a:lnTo>
                </a:path>
              </a:pathLst>
            </a:custGeom>
            <a:solidFill>
              <a:srgbClr val="627B7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13" name="Freeform 220"/>
            <p:cNvSpPr>
              <a:spLocks noChangeArrowheads="1"/>
            </p:cNvSpPr>
            <p:nvPr/>
          </p:nvSpPr>
          <p:spPr bwMode="auto">
            <a:xfrm>
              <a:off x="6694388" y="3960552"/>
              <a:ext cx="367728" cy="306816"/>
            </a:xfrm>
            <a:custGeom>
              <a:avLst/>
              <a:gdLst>
                <a:gd name="T0" fmla="*/ 1437 w 1438"/>
                <a:gd name="T1" fmla="*/ 1066 h 1201"/>
                <a:gd name="T2" fmla="*/ 1437 w 1438"/>
                <a:gd name="T3" fmla="*/ 1200 h 1201"/>
                <a:gd name="T4" fmla="*/ 0 w 1438"/>
                <a:gd name="T5" fmla="*/ 83 h 1201"/>
                <a:gd name="T6" fmla="*/ 67 w 1438"/>
                <a:gd name="T7" fmla="*/ 0 h 1201"/>
                <a:gd name="T8" fmla="*/ 1437 w 1438"/>
                <a:gd name="T9" fmla="*/ 1066 h 1201"/>
              </a:gdLst>
              <a:ahLst/>
              <a:cxnLst>
                <a:cxn ang="0">
                  <a:pos x="T0" y="T1"/>
                </a:cxn>
                <a:cxn ang="0">
                  <a:pos x="T2" y="T3"/>
                </a:cxn>
                <a:cxn ang="0">
                  <a:pos x="T4" y="T5"/>
                </a:cxn>
                <a:cxn ang="0">
                  <a:pos x="T6" y="T7"/>
                </a:cxn>
                <a:cxn ang="0">
                  <a:pos x="T8" y="T9"/>
                </a:cxn>
              </a:cxnLst>
              <a:rect l="0" t="0" r="r" b="b"/>
              <a:pathLst>
                <a:path w="1438" h="1201">
                  <a:moveTo>
                    <a:pt x="1437" y="1066"/>
                  </a:moveTo>
                  <a:lnTo>
                    <a:pt x="1437" y="1200"/>
                  </a:lnTo>
                  <a:lnTo>
                    <a:pt x="0" y="83"/>
                  </a:lnTo>
                  <a:lnTo>
                    <a:pt x="67" y="0"/>
                  </a:lnTo>
                  <a:lnTo>
                    <a:pt x="1437" y="1066"/>
                  </a:lnTo>
                </a:path>
              </a:pathLst>
            </a:custGeom>
            <a:solidFill>
              <a:srgbClr val="627B7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14" name="Freeform 221"/>
            <p:cNvSpPr>
              <a:spLocks noChangeArrowheads="1"/>
            </p:cNvSpPr>
            <p:nvPr/>
          </p:nvSpPr>
          <p:spPr bwMode="auto">
            <a:xfrm>
              <a:off x="6667316" y="2929560"/>
              <a:ext cx="400440" cy="40608"/>
            </a:xfrm>
            <a:custGeom>
              <a:avLst/>
              <a:gdLst>
                <a:gd name="T0" fmla="*/ 0 w 1566"/>
                <a:gd name="T1" fmla="*/ 106 h 158"/>
                <a:gd name="T2" fmla="*/ 3 w 1566"/>
                <a:gd name="T3" fmla="*/ 0 h 158"/>
                <a:gd name="T4" fmla="*/ 1565 w 1566"/>
                <a:gd name="T5" fmla="*/ 52 h 158"/>
                <a:gd name="T6" fmla="*/ 1565 w 1566"/>
                <a:gd name="T7" fmla="*/ 157 h 158"/>
                <a:gd name="T8" fmla="*/ 0 w 1566"/>
                <a:gd name="T9" fmla="*/ 106 h 158"/>
              </a:gdLst>
              <a:ahLst/>
              <a:cxnLst>
                <a:cxn ang="0">
                  <a:pos x="T0" y="T1"/>
                </a:cxn>
                <a:cxn ang="0">
                  <a:pos x="T2" y="T3"/>
                </a:cxn>
                <a:cxn ang="0">
                  <a:pos x="T4" y="T5"/>
                </a:cxn>
                <a:cxn ang="0">
                  <a:pos x="T6" y="T7"/>
                </a:cxn>
                <a:cxn ang="0">
                  <a:pos x="T8" y="T9"/>
                </a:cxn>
              </a:cxnLst>
              <a:rect l="0" t="0" r="r" b="b"/>
              <a:pathLst>
                <a:path w="1566" h="158">
                  <a:moveTo>
                    <a:pt x="0" y="106"/>
                  </a:moveTo>
                  <a:lnTo>
                    <a:pt x="3" y="0"/>
                  </a:lnTo>
                  <a:lnTo>
                    <a:pt x="1565" y="52"/>
                  </a:lnTo>
                  <a:lnTo>
                    <a:pt x="1565" y="157"/>
                  </a:lnTo>
                  <a:lnTo>
                    <a:pt x="0" y="106"/>
                  </a:lnTo>
                </a:path>
              </a:pathLst>
            </a:custGeom>
            <a:solidFill>
              <a:srgbClr val="627B7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15" name="Freeform 222"/>
            <p:cNvSpPr>
              <a:spLocks noChangeArrowheads="1"/>
            </p:cNvSpPr>
            <p:nvPr/>
          </p:nvSpPr>
          <p:spPr bwMode="auto">
            <a:xfrm>
              <a:off x="6010820" y="1866984"/>
              <a:ext cx="340656" cy="253800"/>
            </a:xfrm>
            <a:custGeom>
              <a:avLst/>
              <a:gdLst>
                <a:gd name="T0" fmla="*/ 0 w 1333"/>
                <a:gd name="T1" fmla="*/ 903 h 990"/>
                <a:gd name="T2" fmla="*/ 1332 w 1333"/>
                <a:gd name="T3" fmla="*/ 0 h 990"/>
                <a:gd name="T4" fmla="*/ 1332 w 1333"/>
                <a:gd name="T5" fmla="*/ 128 h 990"/>
                <a:gd name="T6" fmla="*/ 61 w 1333"/>
                <a:gd name="T7" fmla="*/ 989 h 990"/>
                <a:gd name="T8" fmla="*/ 0 w 1333"/>
                <a:gd name="T9" fmla="*/ 903 h 990"/>
              </a:gdLst>
              <a:ahLst/>
              <a:cxnLst>
                <a:cxn ang="0">
                  <a:pos x="T0" y="T1"/>
                </a:cxn>
                <a:cxn ang="0">
                  <a:pos x="T2" y="T3"/>
                </a:cxn>
                <a:cxn ang="0">
                  <a:pos x="T4" y="T5"/>
                </a:cxn>
                <a:cxn ang="0">
                  <a:pos x="T6" y="T7"/>
                </a:cxn>
                <a:cxn ang="0">
                  <a:pos x="T8" y="T9"/>
                </a:cxn>
              </a:cxnLst>
              <a:rect l="0" t="0" r="r" b="b"/>
              <a:pathLst>
                <a:path w="1333" h="990">
                  <a:moveTo>
                    <a:pt x="0" y="903"/>
                  </a:moveTo>
                  <a:lnTo>
                    <a:pt x="1332" y="0"/>
                  </a:lnTo>
                  <a:lnTo>
                    <a:pt x="1332" y="128"/>
                  </a:lnTo>
                  <a:lnTo>
                    <a:pt x="61" y="989"/>
                  </a:lnTo>
                  <a:lnTo>
                    <a:pt x="0" y="903"/>
                  </a:lnTo>
                </a:path>
              </a:pathLst>
            </a:custGeom>
            <a:solidFill>
              <a:srgbClr val="627B7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16" name="Freeform 223"/>
            <p:cNvSpPr>
              <a:spLocks noChangeArrowheads="1"/>
            </p:cNvSpPr>
            <p:nvPr/>
          </p:nvSpPr>
          <p:spPr bwMode="auto">
            <a:xfrm>
              <a:off x="4962908" y="1388712"/>
              <a:ext cx="187248" cy="445560"/>
            </a:xfrm>
            <a:custGeom>
              <a:avLst/>
              <a:gdLst>
                <a:gd name="T0" fmla="*/ 0 w 730"/>
                <a:gd name="T1" fmla="*/ 1706 h 1742"/>
                <a:gd name="T2" fmla="*/ 617 w 730"/>
                <a:gd name="T3" fmla="*/ 0 h 1742"/>
                <a:gd name="T4" fmla="*/ 729 w 730"/>
                <a:gd name="T5" fmla="*/ 0 h 1742"/>
                <a:gd name="T6" fmla="*/ 99 w 730"/>
                <a:gd name="T7" fmla="*/ 1741 h 1742"/>
                <a:gd name="T8" fmla="*/ 0 w 730"/>
                <a:gd name="T9" fmla="*/ 1706 h 1742"/>
              </a:gdLst>
              <a:ahLst/>
              <a:cxnLst>
                <a:cxn ang="0">
                  <a:pos x="T0" y="T1"/>
                </a:cxn>
                <a:cxn ang="0">
                  <a:pos x="T2" y="T3"/>
                </a:cxn>
                <a:cxn ang="0">
                  <a:pos x="T4" y="T5"/>
                </a:cxn>
                <a:cxn ang="0">
                  <a:pos x="T6" y="T7"/>
                </a:cxn>
                <a:cxn ang="0">
                  <a:pos x="T8" y="T9"/>
                </a:cxn>
              </a:cxnLst>
              <a:rect l="0" t="0" r="r" b="b"/>
              <a:pathLst>
                <a:path w="730" h="1742">
                  <a:moveTo>
                    <a:pt x="0" y="1706"/>
                  </a:moveTo>
                  <a:lnTo>
                    <a:pt x="617" y="0"/>
                  </a:lnTo>
                  <a:lnTo>
                    <a:pt x="729" y="0"/>
                  </a:lnTo>
                  <a:lnTo>
                    <a:pt x="99" y="1741"/>
                  </a:lnTo>
                  <a:lnTo>
                    <a:pt x="0" y="1706"/>
                  </a:lnTo>
                </a:path>
              </a:pathLst>
            </a:custGeom>
            <a:solidFill>
              <a:srgbClr val="627B7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17" name="Freeform 224"/>
            <p:cNvSpPr>
              <a:spLocks noChangeArrowheads="1"/>
            </p:cNvSpPr>
            <p:nvPr/>
          </p:nvSpPr>
          <p:spPr bwMode="auto">
            <a:xfrm>
              <a:off x="3840548" y="1842168"/>
              <a:ext cx="144384" cy="408336"/>
            </a:xfrm>
            <a:custGeom>
              <a:avLst/>
              <a:gdLst>
                <a:gd name="T0" fmla="*/ 0 w 564"/>
                <a:gd name="T1" fmla="*/ 0 h 1598"/>
                <a:gd name="T2" fmla="*/ 109 w 564"/>
                <a:gd name="T3" fmla="*/ 0 h 1598"/>
                <a:gd name="T4" fmla="*/ 563 w 564"/>
                <a:gd name="T5" fmla="*/ 1569 h 1598"/>
                <a:gd name="T6" fmla="*/ 461 w 564"/>
                <a:gd name="T7" fmla="*/ 1597 h 1598"/>
                <a:gd name="T8" fmla="*/ 0 w 564"/>
                <a:gd name="T9" fmla="*/ 0 h 1598"/>
              </a:gdLst>
              <a:ahLst/>
              <a:cxnLst>
                <a:cxn ang="0">
                  <a:pos x="T0" y="T1"/>
                </a:cxn>
                <a:cxn ang="0">
                  <a:pos x="T2" y="T3"/>
                </a:cxn>
                <a:cxn ang="0">
                  <a:pos x="T4" y="T5"/>
                </a:cxn>
                <a:cxn ang="0">
                  <a:pos x="T6" y="T7"/>
                </a:cxn>
                <a:cxn ang="0">
                  <a:pos x="T8" y="T9"/>
                </a:cxn>
              </a:cxnLst>
              <a:rect l="0" t="0" r="r" b="b"/>
              <a:pathLst>
                <a:path w="564" h="1598">
                  <a:moveTo>
                    <a:pt x="0" y="0"/>
                  </a:moveTo>
                  <a:lnTo>
                    <a:pt x="109" y="0"/>
                  </a:lnTo>
                  <a:lnTo>
                    <a:pt x="563" y="1569"/>
                  </a:lnTo>
                  <a:lnTo>
                    <a:pt x="461" y="1597"/>
                  </a:lnTo>
                  <a:lnTo>
                    <a:pt x="0" y="0"/>
                  </a:lnTo>
                </a:path>
              </a:pathLst>
            </a:custGeom>
            <a:solidFill>
              <a:srgbClr val="627B7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18" name="Freeform 225"/>
            <p:cNvSpPr>
              <a:spLocks noChangeArrowheads="1"/>
            </p:cNvSpPr>
            <p:nvPr/>
          </p:nvSpPr>
          <p:spPr bwMode="auto">
            <a:xfrm>
              <a:off x="3135548" y="2931816"/>
              <a:ext cx="304560" cy="257184"/>
            </a:xfrm>
            <a:custGeom>
              <a:avLst/>
              <a:gdLst>
                <a:gd name="T0" fmla="*/ 0 w 1191"/>
                <a:gd name="T1" fmla="*/ 131 h 1006"/>
                <a:gd name="T2" fmla="*/ 0 w 1191"/>
                <a:gd name="T3" fmla="*/ 0 h 1006"/>
                <a:gd name="T4" fmla="*/ 1190 w 1191"/>
                <a:gd name="T5" fmla="*/ 925 h 1006"/>
                <a:gd name="T6" fmla="*/ 1126 w 1191"/>
                <a:gd name="T7" fmla="*/ 1005 h 1006"/>
                <a:gd name="T8" fmla="*/ 0 w 1191"/>
                <a:gd name="T9" fmla="*/ 131 h 1006"/>
              </a:gdLst>
              <a:ahLst/>
              <a:cxnLst>
                <a:cxn ang="0">
                  <a:pos x="T0" y="T1"/>
                </a:cxn>
                <a:cxn ang="0">
                  <a:pos x="T2" y="T3"/>
                </a:cxn>
                <a:cxn ang="0">
                  <a:pos x="T4" y="T5"/>
                </a:cxn>
                <a:cxn ang="0">
                  <a:pos x="T6" y="T7"/>
                </a:cxn>
                <a:cxn ang="0">
                  <a:pos x="T8" y="T9"/>
                </a:cxn>
              </a:cxnLst>
              <a:rect l="0" t="0" r="r" b="b"/>
              <a:pathLst>
                <a:path w="1191" h="1006">
                  <a:moveTo>
                    <a:pt x="0" y="131"/>
                  </a:moveTo>
                  <a:lnTo>
                    <a:pt x="0" y="0"/>
                  </a:lnTo>
                  <a:lnTo>
                    <a:pt x="1190" y="925"/>
                  </a:lnTo>
                  <a:lnTo>
                    <a:pt x="1126" y="1005"/>
                  </a:lnTo>
                  <a:lnTo>
                    <a:pt x="0" y="131"/>
                  </a:lnTo>
                </a:path>
              </a:pathLst>
            </a:custGeom>
            <a:solidFill>
              <a:srgbClr val="627B7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19" name="Freeform 226"/>
            <p:cNvSpPr>
              <a:spLocks noChangeArrowheads="1"/>
            </p:cNvSpPr>
            <p:nvPr/>
          </p:nvSpPr>
          <p:spPr bwMode="auto">
            <a:xfrm>
              <a:off x="3110732" y="4196304"/>
              <a:ext cx="451200" cy="41736"/>
            </a:xfrm>
            <a:custGeom>
              <a:avLst/>
              <a:gdLst>
                <a:gd name="T0" fmla="*/ 0 w 1764"/>
                <a:gd name="T1" fmla="*/ 105 h 164"/>
                <a:gd name="T2" fmla="*/ 0 w 1764"/>
                <a:gd name="T3" fmla="*/ 0 h 164"/>
                <a:gd name="T4" fmla="*/ 1763 w 1764"/>
                <a:gd name="T5" fmla="*/ 57 h 164"/>
                <a:gd name="T6" fmla="*/ 1760 w 1764"/>
                <a:gd name="T7" fmla="*/ 163 h 164"/>
                <a:gd name="T8" fmla="*/ 0 w 1764"/>
                <a:gd name="T9" fmla="*/ 105 h 164"/>
              </a:gdLst>
              <a:ahLst/>
              <a:cxnLst>
                <a:cxn ang="0">
                  <a:pos x="T0" y="T1"/>
                </a:cxn>
                <a:cxn ang="0">
                  <a:pos x="T2" y="T3"/>
                </a:cxn>
                <a:cxn ang="0">
                  <a:pos x="T4" y="T5"/>
                </a:cxn>
                <a:cxn ang="0">
                  <a:pos x="T6" y="T7"/>
                </a:cxn>
                <a:cxn ang="0">
                  <a:pos x="T8" y="T9"/>
                </a:cxn>
              </a:cxnLst>
              <a:rect l="0" t="0" r="r" b="b"/>
              <a:pathLst>
                <a:path w="1764" h="164">
                  <a:moveTo>
                    <a:pt x="0" y="105"/>
                  </a:moveTo>
                  <a:lnTo>
                    <a:pt x="0" y="0"/>
                  </a:lnTo>
                  <a:lnTo>
                    <a:pt x="1763" y="57"/>
                  </a:lnTo>
                  <a:lnTo>
                    <a:pt x="1760" y="163"/>
                  </a:lnTo>
                  <a:lnTo>
                    <a:pt x="0" y="105"/>
                  </a:lnTo>
                </a:path>
              </a:pathLst>
            </a:custGeom>
            <a:solidFill>
              <a:srgbClr val="627B7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20" name="Freeform 227"/>
            <p:cNvSpPr>
              <a:spLocks noChangeArrowheads="1"/>
            </p:cNvSpPr>
            <p:nvPr/>
          </p:nvSpPr>
          <p:spPr bwMode="auto">
            <a:xfrm>
              <a:off x="3951092" y="4966728"/>
              <a:ext cx="306816" cy="230112"/>
            </a:xfrm>
            <a:custGeom>
              <a:avLst/>
              <a:gdLst>
                <a:gd name="T0" fmla="*/ 0 w 1201"/>
                <a:gd name="T1" fmla="*/ 771 h 900"/>
                <a:gd name="T2" fmla="*/ 1140 w 1201"/>
                <a:gd name="T3" fmla="*/ 0 h 900"/>
                <a:gd name="T4" fmla="*/ 1200 w 1201"/>
                <a:gd name="T5" fmla="*/ 86 h 900"/>
                <a:gd name="T6" fmla="*/ 0 w 1201"/>
                <a:gd name="T7" fmla="*/ 899 h 900"/>
                <a:gd name="T8" fmla="*/ 0 w 1201"/>
                <a:gd name="T9" fmla="*/ 771 h 900"/>
              </a:gdLst>
              <a:ahLst/>
              <a:cxnLst>
                <a:cxn ang="0">
                  <a:pos x="T0" y="T1"/>
                </a:cxn>
                <a:cxn ang="0">
                  <a:pos x="T2" y="T3"/>
                </a:cxn>
                <a:cxn ang="0">
                  <a:pos x="T4" y="T5"/>
                </a:cxn>
                <a:cxn ang="0">
                  <a:pos x="T6" y="T7"/>
                </a:cxn>
                <a:cxn ang="0">
                  <a:pos x="T8" y="T9"/>
                </a:cxn>
              </a:cxnLst>
              <a:rect l="0" t="0" r="r" b="b"/>
              <a:pathLst>
                <a:path w="1201" h="900">
                  <a:moveTo>
                    <a:pt x="0" y="771"/>
                  </a:moveTo>
                  <a:lnTo>
                    <a:pt x="1140" y="0"/>
                  </a:lnTo>
                  <a:lnTo>
                    <a:pt x="1200" y="86"/>
                  </a:lnTo>
                  <a:lnTo>
                    <a:pt x="0" y="899"/>
                  </a:lnTo>
                  <a:lnTo>
                    <a:pt x="0" y="771"/>
                  </a:lnTo>
                </a:path>
              </a:pathLst>
            </a:custGeom>
            <a:solidFill>
              <a:srgbClr val="627B7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21" name="Freeform 228"/>
            <p:cNvSpPr>
              <a:spLocks noChangeArrowheads="1"/>
            </p:cNvSpPr>
            <p:nvPr/>
          </p:nvSpPr>
          <p:spPr bwMode="auto">
            <a:xfrm>
              <a:off x="5017052" y="5187816"/>
              <a:ext cx="178224" cy="345168"/>
            </a:xfrm>
            <a:custGeom>
              <a:avLst/>
              <a:gdLst>
                <a:gd name="T0" fmla="*/ 0 w 695"/>
                <a:gd name="T1" fmla="*/ 1239 h 1349"/>
                <a:gd name="T2" fmla="*/ 602 w 695"/>
                <a:gd name="T3" fmla="*/ 0 h 1349"/>
                <a:gd name="T4" fmla="*/ 694 w 695"/>
                <a:gd name="T5" fmla="*/ 45 h 1349"/>
                <a:gd name="T6" fmla="*/ 61 w 695"/>
                <a:gd name="T7" fmla="*/ 1348 h 1349"/>
                <a:gd name="T8" fmla="*/ 0 w 695"/>
                <a:gd name="T9" fmla="*/ 1239 h 1349"/>
              </a:gdLst>
              <a:ahLst/>
              <a:cxnLst>
                <a:cxn ang="0">
                  <a:pos x="T0" y="T1"/>
                </a:cxn>
                <a:cxn ang="0">
                  <a:pos x="T2" y="T3"/>
                </a:cxn>
                <a:cxn ang="0">
                  <a:pos x="T4" y="T5"/>
                </a:cxn>
                <a:cxn ang="0">
                  <a:pos x="T6" y="T7"/>
                </a:cxn>
                <a:cxn ang="0">
                  <a:pos x="T8" y="T9"/>
                </a:cxn>
              </a:cxnLst>
              <a:rect l="0" t="0" r="r" b="b"/>
              <a:pathLst>
                <a:path w="695" h="1349">
                  <a:moveTo>
                    <a:pt x="0" y="1239"/>
                  </a:moveTo>
                  <a:lnTo>
                    <a:pt x="602" y="0"/>
                  </a:lnTo>
                  <a:lnTo>
                    <a:pt x="694" y="45"/>
                  </a:lnTo>
                  <a:lnTo>
                    <a:pt x="61" y="1348"/>
                  </a:lnTo>
                  <a:lnTo>
                    <a:pt x="0" y="1239"/>
                  </a:lnTo>
                </a:path>
              </a:pathLst>
            </a:custGeom>
            <a:solidFill>
              <a:srgbClr val="627B7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22" name="Freeform 229"/>
            <p:cNvSpPr>
              <a:spLocks noChangeArrowheads="1"/>
            </p:cNvSpPr>
            <p:nvPr/>
          </p:nvSpPr>
          <p:spPr bwMode="auto">
            <a:xfrm>
              <a:off x="6772220" y="2643048"/>
              <a:ext cx="481656" cy="481656"/>
            </a:xfrm>
            <a:custGeom>
              <a:avLst/>
              <a:gdLst>
                <a:gd name="T0" fmla="*/ 0 w 1883"/>
                <a:gd name="T1" fmla="*/ 941 h 1883"/>
                <a:gd name="T2" fmla="*/ 0 w 1883"/>
                <a:gd name="T3" fmla="*/ 941 h 1883"/>
                <a:gd name="T4" fmla="*/ 941 w 1883"/>
                <a:gd name="T5" fmla="*/ 1882 h 1883"/>
                <a:gd name="T6" fmla="*/ 1882 w 1883"/>
                <a:gd name="T7" fmla="*/ 941 h 1883"/>
                <a:gd name="T8" fmla="*/ 941 w 1883"/>
                <a:gd name="T9" fmla="*/ 0 h 1883"/>
                <a:gd name="T10" fmla="*/ 0 w 1883"/>
                <a:gd name="T11" fmla="*/ 941 h 1883"/>
              </a:gdLst>
              <a:ahLst/>
              <a:cxnLst>
                <a:cxn ang="0">
                  <a:pos x="T0" y="T1"/>
                </a:cxn>
                <a:cxn ang="0">
                  <a:pos x="T2" y="T3"/>
                </a:cxn>
                <a:cxn ang="0">
                  <a:pos x="T4" y="T5"/>
                </a:cxn>
                <a:cxn ang="0">
                  <a:pos x="T6" y="T7"/>
                </a:cxn>
                <a:cxn ang="0">
                  <a:pos x="T8" y="T9"/>
                </a:cxn>
                <a:cxn ang="0">
                  <a:pos x="T10" y="T11"/>
                </a:cxn>
              </a:cxnLst>
              <a:rect l="0" t="0" r="r" b="b"/>
              <a:pathLst>
                <a:path w="1883" h="1883">
                  <a:moveTo>
                    <a:pt x="0" y="941"/>
                  </a:moveTo>
                  <a:lnTo>
                    <a:pt x="0" y="941"/>
                  </a:lnTo>
                  <a:cubicBezTo>
                    <a:pt x="0" y="1463"/>
                    <a:pt x="422" y="1882"/>
                    <a:pt x="941" y="1882"/>
                  </a:cubicBezTo>
                  <a:cubicBezTo>
                    <a:pt x="1462" y="1882"/>
                    <a:pt x="1882" y="1463"/>
                    <a:pt x="1882" y="941"/>
                  </a:cubicBezTo>
                  <a:cubicBezTo>
                    <a:pt x="1882" y="420"/>
                    <a:pt x="1462" y="0"/>
                    <a:pt x="941" y="0"/>
                  </a:cubicBezTo>
                  <a:cubicBezTo>
                    <a:pt x="422" y="0"/>
                    <a:pt x="0" y="420"/>
                    <a:pt x="0" y="941"/>
                  </a:cubicBezTo>
                </a:path>
              </a:pathLst>
            </a:custGeom>
            <a:solidFill>
              <a:srgbClr val="627B7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23" name="Freeform 230"/>
            <p:cNvSpPr>
              <a:spLocks noChangeArrowheads="1"/>
            </p:cNvSpPr>
            <p:nvPr/>
          </p:nvSpPr>
          <p:spPr bwMode="auto">
            <a:xfrm>
              <a:off x="6772220" y="2643048"/>
              <a:ext cx="413976" cy="413976"/>
            </a:xfrm>
            <a:custGeom>
              <a:avLst/>
              <a:gdLst>
                <a:gd name="T0" fmla="*/ 941 w 1617"/>
                <a:gd name="T1" fmla="*/ 0 h 1617"/>
                <a:gd name="T2" fmla="*/ 941 w 1617"/>
                <a:gd name="T3" fmla="*/ 0 h 1617"/>
                <a:gd name="T4" fmla="*/ 1616 w 1617"/>
                <a:gd name="T5" fmla="*/ 285 h 1617"/>
                <a:gd name="T6" fmla="*/ 285 w 1617"/>
                <a:gd name="T7" fmla="*/ 1616 h 1617"/>
                <a:gd name="T8" fmla="*/ 0 w 1617"/>
                <a:gd name="T9" fmla="*/ 941 h 1617"/>
                <a:gd name="T10" fmla="*/ 941 w 1617"/>
                <a:gd name="T11" fmla="*/ 0 h 1617"/>
              </a:gdLst>
              <a:ahLst/>
              <a:cxnLst>
                <a:cxn ang="0">
                  <a:pos x="T0" y="T1"/>
                </a:cxn>
                <a:cxn ang="0">
                  <a:pos x="T2" y="T3"/>
                </a:cxn>
                <a:cxn ang="0">
                  <a:pos x="T4" y="T5"/>
                </a:cxn>
                <a:cxn ang="0">
                  <a:pos x="T6" y="T7"/>
                </a:cxn>
                <a:cxn ang="0">
                  <a:pos x="T8" y="T9"/>
                </a:cxn>
                <a:cxn ang="0">
                  <a:pos x="T10" y="T11"/>
                </a:cxn>
              </a:cxnLst>
              <a:rect l="0" t="0" r="r" b="b"/>
              <a:pathLst>
                <a:path w="1617" h="1617">
                  <a:moveTo>
                    <a:pt x="941" y="0"/>
                  </a:moveTo>
                  <a:lnTo>
                    <a:pt x="941" y="0"/>
                  </a:lnTo>
                  <a:cubicBezTo>
                    <a:pt x="1206" y="0"/>
                    <a:pt x="1446" y="109"/>
                    <a:pt x="1616" y="285"/>
                  </a:cubicBezTo>
                  <a:cubicBezTo>
                    <a:pt x="285" y="1616"/>
                    <a:pt x="285" y="1616"/>
                    <a:pt x="285" y="1616"/>
                  </a:cubicBezTo>
                  <a:cubicBezTo>
                    <a:pt x="109" y="1447"/>
                    <a:pt x="0" y="1207"/>
                    <a:pt x="0" y="941"/>
                  </a:cubicBezTo>
                  <a:cubicBezTo>
                    <a:pt x="0" y="420"/>
                    <a:pt x="422" y="0"/>
                    <a:pt x="941" y="0"/>
                  </a:cubicBezTo>
                </a:path>
              </a:pathLst>
            </a:custGeom>
            <a:solidFill>
              <a:srgbClr val="B0BEC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24" name="Freeform 231"/>
            <p:cNvSpPr>
              <a:spLocks noChangeArrowheads="1"/>
            </p:cNvSpPr>
            <p:nvPr/>
          </p:nvSpPr>
          <p:spPr bwMode="auto">
            <a:xfrm>
              <a:off x="6870356" y="2784048"/>
              <a:ext cx="288768" cy="214320"/>
            </a:xfrm>
            <a:custGeom>
              <a:avLst/>
              <a:gdLst>
                <a:gd name="T0" fmla="*/ 473 w 1131"/>
                <a:gd name="T1" fmla="*/ 835 h 836"/>
                <a:gd name="T2" fmla="*/ 473 w 1131"/>
                <a:gd name="T3" fmla="*/ 835 h 836"/>
                <a:gd name="T4" fmla="*/ 371 w 1131"/>
                <a:gd name="T5" fmla="*/ 794 h 836"/>
                <a:gd name="T6" fmla="*/ 67 w 1131"/>
                <a:gd name="T7" fmla="*/ 512 h 836"/>
                <a:gd name="T8" fmla="*/ 57 w 1131"/>
                <a:gd name="T9" fmla="*/ 291 h 836"/>
                <a:gd name="T10" fmla="*/ 278 w 1131"/>
                <a:gd name="T11" fmla="*/ 285 h 836"/>
                <a:gd name="T12" fmla="*/ 470 w 1131"/>
                <a:gd name="T13" fmla="*/ 461 h 836"/>
                <a:gd name="T14" fmla="*/ 845 w 1131"/>
                <a:gd name="T15" fmla="*/ 64 h 836"/>
                <a:gd name="T16" fmla="*/ 1066 w 1131"/>
                <a:gd name="T17" fmla="*/ 58 h 836"/>
                <a:gd name="T18" fmla="*/ 1072 w 1131"/>
                <a:gd name="T19" fmla="*/ 278 h 836"/>
                <a:gd name="T20" fmla="*/ 589 w 1131"/>
                <a:gd name="T21" fmla="*/ 787 h 836"/>
                <a:gd name="T22" fmla="*/ 473 w 1131"/>
                <a:gd name="T23" fmla="*/ 835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1" h="836">
                  <a:moveTo>
                    <a:pt x="473" y="835"/>
                  </a:moveTo>
                  <a:lnTo>
                    <a:pt x="473" y="835"/>
                  </a:lnTo>
                  <a:cubicBezTo>
                    <a:pt x="435" y="835"/>
                    <a:pt x="400" y="822"/>
                    <a:pt x="371" y="794"/>
                  </a:cubicBezTo>
                  <a:cubicBezTo>
                    <a:pt x="67" y="512"/>
                    <a:pt x="67" y="512"/>
                    <a:pt x="67" y="512"/>
                  </a:cubicBezTo>
                  <a:cubicBezTo>
                    <a:pt x="3" y="454"/>
                    <a:pt x="0" y="355"/>
                    <a:pt x="57" y="291"/>
                  </a:cubicBezTo>
                  <a:cubicBezTo>
                    <a:pt x="115" y="230"/>
                    <a:pt x="214" y="224"/>
                    <a:pt x="278" y="285"/>
                  </a:cubicBezTo>
                  <a:cubicBezTo>
                    <a:pt x="470" y="461"/>
                    <a:pt x="470" y="461"/>
                    <a:pt x="470" y="461"/>
                  </a:cubicBezTo>
                  <a:cubicBezTo>
                    <a:pt x="845" y="64"/>
                    <a:pt x="845" y="64"/>
                    <a:pt x="845" y="64"/>
                  </a:cubicBezTo>
                  <a:cubicBezTo>
                    <a:pt x="905" y="3"/>
                    <a:pt x="1002" y="0"/>
                    <a:pt x="1066" y="58"/>
                  </a:cubicBezTo>
                  <a:cubicBezTo>
                    <a:pt x="1126" y="118"/>
                    <a:pt x="1130" y="218"/>
                    <a:pt x="1072" y="278"/>
                  </a:cubicBezTo>
                  <a:cubicBezTo>
                    <a:pt x="589" y="787"/>
                    <a:pt x="589" y="787"/>
                    <a:pt x="589" y="787"/>
                  </a:cubicBezTo>
                  <a:cubicBezTo>
                    <a:pt x="557" y="819"/>
                    <a:pt x="515" y="835"/>
                    <a:pt x="473" y="835"/>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25" name="Freeform 232"/>
            <p:cNvSpPr>
              <a:spLocks noChangeArrowheads="1"/>
            </p:cNvSpPr>
            <p:nvPr/>
          </p:nvSpPr>
          <p:spPr bwMode="auto">
            <a:xfrm>
              <a:off x="6772220" y="3901896"/>
              <a:ext cx="481656" cy="482784"/>
            </a:xfrm>
            <a:custGeom>
              <a:avLst/>
              <a:gdLst>
                <a:gd name="T0" fmla="*/ 0 w 1883"/>
                <a:gd name="T1" fmla="*/ 941 h 1886"/>
                <a:gd name="T2" fmla="*/ 0 w 1883"/>
                <a:gd name="T3" fmla="*/ 941 h 1886"/>
                <a:gd name="T4" fmla="*/ 941 w 1883"/>
                <a:gd name="T5" fmla="*/ 1885 h 1886"/>
                <a:gd name="T6" fmla="*/ 1882 w 1883"/>
                <a:gd name="T7" fmla="*/ 941 h 1886"/>
                <a:gd name="T8" fmla="*/ 941 w 1883"/>
                <a:gd name="T9" fmla="*/ 0 h 1886"/>
                <a:gd name="T10" fmla="*/ 0 w 1883"/>
                <a:gd name="T11" fmla="*/ 941 h 1886"/>
              </a:gdLst>
              <a:ahLst/>
              <a:cxnLst>
                <a:cxn ang="0">
                  <a:pos x="T0" y="T1"/>
                </a:cxn>
                <a:cxn ang="0">
                  <a:pos x="T2" y="T3"/>
                </a:cxn>
                <a:cxn ang="0">
                  <a:pos x="T4" y="T5"/>
                </a:cxn>
                <a:cxn ang="0">
                  <a:pos x="T6" y="T7"/>
                </a:cxn>
                <a:cxn ang="0">
                  <a:pos x="T8" y="T9"/>
                </a:cxn>
                <a:cxn ang="0">
                  <a:pos x="T10" y="T11"/>
                </a:cxn>
              </a:cxnLst>
              <a:rect l="0" t="0" r="r" b="b"/>
              <a:pathLst>
                <a:path w="1883" h="1886">
                  <a:moveTo>
                    <a:pt x="0" y="941"/>
                  </a:moveTo>
                  <a:lnTo>
                    <a:pt x="0" y="941"/>
                  </a:lnTo>
                  <a:cubicBezTo>
                    <a:pt x="0" y="1462"/>
                    <a:pt x="422" y="1885"/>
                    <a:pt x="941" y="1885"/>
                  </a:cubicBezTo>
                  <a:cubicBezTo>
                    <a:pt x="1462" y="1885"/>
                    <a:pt x="1882" y="1462"/>
                    <a:pt x="1882" y="941"/>
                  </a:cubicBezTo>
                  <a:cubicBezTo>
                    <a:pt x="1882" y="422"/>
                    <a:pt x="1462" y="0"/>
                    <a:pt x="941" y="0"/>
                  </a:cubicBezTo>
                  <a:cubicBezTo>
                    <a:pt x="422" y="0"/>
                    <a:pt x="0" y="422"/>
                    <a:pt x="0" y="941"/>
                  </a:cubicBezTo>
                </a:path>
              </a:pathLst>
            </a:custGeom>
            <a:solidFill>
              <a:srgbClr val="FFAC6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26" name="Freeform 233"/>
            <p:cNvSpPr>
              <a:spLocks noChangeArrowheads="1"/>
            </p:cNvSpPr>
            <p:nvPr/>
          </p:nvSpPr>
          <p:spPr bwMode="auto">
            <a:xfrm>
              <a:off x="6772220" y="3901896"/>
              <a:ext cx="413976" cy="413976"/>
            </a:xfrm>
            <a:custGeom>
              <a:avLst/>
              <a:gdLst>
                <a:gd name="T0" fmla="*/ 941 w 1617"/>
                <a:gd name="T1" fmla="*/ 0 h 1620"/>
                <a:gd name="T2" fmla="*/ 941 w 1617"/>
                <a:gd name="T3" fmla="*/ 0 h 1620"/>
                <a:gd name="T4" fmla="*/ 1616 w 1617"/>
                <a:gd name="T5" fmla="*/ 284 h 1620"/>
                <a:gd name="T6" fmla="*/ 285 w 1617"/>
                <a:gd name="T7" fmla="*/ 1619 h 1620"/>
                <a:gd name="T8" fmla="*/ 0 w 1617"/>
                <a:gd name="T9" fmla="*/ 941 h 1620"/>
                <a:gd name="T10" fmla="*/ 941 w 1617"/>
                <a:gd name="T11" fmla="*/ 0 h 1620"/>
              </a:gdLst>
              <a:ahLst/>
              <a:cxnLst>
                <a:cxn ang="0">
                  <a:pos x="T0" y="T1"/>
                </a:cxn>
                <a:cxn ang="0">
                  <a:pos x="T2" y="T3"/>
                </a:cxn>
                <a:cxn ang="0">
                  <a:pos x="T4" y="T5"/>
                </a:cxn>
                <a:cxn ang="0">
                  <a:pos x="T6" y="T7"/>
                </a:cxn>
                <a:cxn ang="0">
                  <a:pos x="T8" y="T9"/>
                </a:cxn>
                <a:cxn ang="0">
                  <a:pos x="T10" y="T11"/>
                </a:cxn>
              </a:cxnLst>
              <a:rect l="0" t="0" r="r" b="b"/>
              <a:pathLst>
                <a:path w="1617" h="1620">
                  <a:moveTo>
                    <a:pt x="941" y="0"/>
                  </a:moveTo>
                  <a:lnTo>
                    <a:pt x="941" y="0"/>
                  </a:lnTo>
                  <a:cubicBezTo>
                    <a:pt x="1206" y="0"/>
                    <a:pt x="1446" y="108"/>
                    <a:pt x="1616" y="284"/>
                  </a:cubicBezTo>
                  <a:cubicBezTo>
                    <a:pt x="285" y="1619"/>
                    <a:pt x="285" y="1619"/>
                    <a:pt x="285" y="1619"/>
                  </a:cubicBezTo>
                  <a:cubicBezTo>
                    <a:pt x="109" y="1446"/>
                    <a:pt x="0" y="1206"/>
                    <a:pt x="0" y="941"/>
                  </a:cubicBezTo>
                  <a:cubicBezTo>
                    <a:pt x="0" y="422"/>
                    <a:pt x="422" y="0"/>
                    <a:pt x="941" y="0"/>
                  </a:cubicBezTo>
                </a:path>
              </a:pathLst>
            </a:custGeom>
            <a:solidFill>
              <a:srgbClr val="BF59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27" name="Freeform 234"/>
            <p:cNvSpPr>
              <a:spLocks noChangeArrowheads="1"/>
            </p:cNvSpPr>
            <p:nvPr/>
          </p:nvSpPr>
          <p:spPr bwMode="auto">
            <a:xfrm>
              <a:off x="3070124" y="4223376"/>
              <a:ext cx="127464" cy="21432"/>
            </a:xfrm>
            <a:custGeom>
              <a:avLst/>
              <a:gdLst>
                <a:gd name="T0" fmla="*/ 0 w 497"/>
                <a:gd name="T1" fmla="*/ 83 h 84"/>
                <a:gd name="T2" fmla="*/ 496 w 497"/>
                <a:gd name="T3" fmla="*/ 83 h 84"/>
                <a:gd name="T4" fmla="*/ 496 w 497"/>
                <a:gd name="T5" fmla="*/ 0 h 84"/>
                <a:gd name="T6" fmla="*/ 0 w 497"/>
                <a:gd name="T7" fmla="*/ 0 h 84"/>
                <a:gd name="T8" fmla="*/ 0 w 497"/>
                <a:gd name="T9" fmla="*/ 83 h 84"/>
              </a:gdLst>
              <a:ahLst/>
              <a:cxnLst>
                <a:cxn ang="0">
                  <a:pos x="T0" y="T1"/>
                </a:cxn>
                <a:cxn ang="0">
                  <a:pos x="T2" y="T3"/>
                </a:cxn>
                <a:cxn ang="0">
                  <a:pos x="T4" y="T5"/>
                </a:cxn>
                <a:cxn ang="0">
                  <a:pos x="T6" y="T7"/>
                </a:cxn>
                <a:cxn ang="0">
                  <a:pos x="T8" y="T9"/>
                </a:cxn>
              </a:cxnLst>
              <a:rect l="0" t="0" r="r" b="b"/>
              <a:pathLst>
                <a:path w="497" h="84">
                  <a:moveTo>
                    <a:pt x="0" y="83"/>
                  </a:moveTo>
                  <a:lnTo>
                    <a:pt x="496" y="83"/>
                  </a:lnTo>
                  <a:lnTo>
                    <a:pt x="496" y="0"/>
                  </a:lnTo>
                  <a:lnTo>
                    <a:pt x="0" y="0"/>
                  </a:lnTo>
                  <a:lnTo>
                    <a:pt x="0" y="83"/>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28" name="Freeform 235"/>
            <p:cNvSpPr>
              <a:spLocks noChangeArrowheads="1"/>
            </p:cNvSpPr>
            <p:nvPr/>
          </p:nvSpPr>
          <p:spPr bwMode="auto">
            <a:xfrm>
              <a:off x="3070124" y="4265112"/>
              <a:ext cx="127464" cy="42864"/>
            </a:xfrm>
            <a:custGeom>
              <a:avLst/>
              <a:gdLst>
                <a:gd name="T0" fmla="*/ 0 w 497"/>
                <a:gd name="T1" fmla="*/ 84 h 168"/>
                <a:gd name="T2" fmla="*/ 83 w 497"/>
                <a:gd name="T3" fmla="*/ 84 h 168"/>
                <a:gd name="T4" fmla="*/ 83 w 497"/>
                <a:gd name="T5" fmla="*/ 167 h 168"/>
                <a:gd name="T6" fmla="*/ 412 w 497"/>
                <a:gd name="T7" fmla="*/ 167 h 168"/>
                <a:gd name="T8" fmla="*/ 412 w 497"/>
                <a:gd name="T9" fmla="*/ 84 h 168"/>
                <a:gd name="T10" fmla="*/ 496 w 497"/>
                <a:gd name="T11" fmla="*/ 84 h 168"/>
                <a:gd name="T12" fmla="*/ 496 w 497"/>
                <a:gd name="T13" fmla="*/ 0 h 168"/>
                <a:gd name="T14" fmla="*/ 0 w 497"/>
                <a:gd name="T15" fmla="*/ 0 h 168"/>
                <a:gd name="T16" fmla="*/ 0 w 497"/>
                <a:gd name="T17" fmla="*/ 8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 h="168">
                  <a:moveTo>
                    <a:pt x="0" y="84"/>
                  </a:moveTo>
                  <a:lnTo>
                    <a:pt x="83" y="84"/>
                  </a:lnTo>
                  <a:lnTo>
                    <a:pt x="83" y="167"/>
                  </a:lnTo>
                  <a:lnTo>
                    <a:pt x="412" y="167"/>
                  </a:lnTo>
                  <a:lnTo>
                    <a:pt x="412" y="84"/>
                  </a:lnTo>
                  <a:lnTo>
                    <a:pt x="496" y="84"/>
                  </a:lnTo>
                  <a:lnTo>
                    <a:pt x="496" y="0"/>
                  </a:lnTo>
                  <a:lnTo>
                    <a:pt x="0" y="0"/>
                  </a:lnTo>
                  <a:lnTo>
                    <a:pt x="0" y="84"/>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29" name="Freeform 236"/>
            <p:cNvSpPr>
              <a:spLocks noChangeArrowheads="1"/>
            </p:cNvSpPr>
            <p:nvPr/>
          </p:nvSpPr>
          <p:spPr bwMode="auto">
            <a:xfrm>
              <a:off x="3027260" y="3970704"/>
              <a:ext cx="212064" cy="232368"/>
            </a:xfrm>
            <a:custGeom>
              <a:avLst/>
              <a:gdLst>
                <a:gd name="T0" fmla="*/ 413 w 827"/>
                <a:gd name="T1" fmla="*/ 0 h 907"/>
                <a:gd name="T2" fmla="*/ 413 w 827"/>
                <a:gd name="T3" fmla="*/ 0 h 907"/>
                <a:gd name="T4" fmla="*/ 0 w 827"/>
                <a:gd name="T5" fmla="*/ 410 h 907"/>
                <a:gd name="T6" fmla="*/ 83 w 827"/>
                <a:gd name="T7" fmla="*/ 656 h 907"/>
                <a:gd name="T8" fmla="*/ 167 w 827"/>
                <a:gd name="T9" fmla="*/ 906 h 907"/>
                <a:gd name="T10" fmla="*/ 413 w 827"/>
                <a:gd name="T11" fmla="*/ 906 h 907"/>
                <a:gd name="T12" fmla="*/ 413 w 827"/>
                <a:gd name="T13" fmla="*/ 906 h 907"/>
                <a:gd name="T14" fmla="*/ 250 w 827"/>
                <a:gd name="T15" fmla="*/ 717 h 907"/>
                <a:gd name="T16" fmla="*/ 307 w 827"/>
                <a:gd name="T17" fmla="*/ 660 h 907"/>
                <a:gd name="T18" fmla="*/ 413 w 827"/>
                <a:gd name="T19" fmla="*/ 765 h 907"/>
                <a:gd name="T20" fmla="*/ 413 w 827"/>
                <a:gd name="T21" fmla="*/ 576 h 907"/>
                <a:gd name="T22" fmla="*/ 496 w 827"/>
                <a:gd name="T23" fmla="*/ 576 h 907"/>
                <a:gd name="T24" fmla="*/ 496 w 827"/>
                <a:gd name="T25" fmla="*/ 906 h 907"/>
                <a:gd name="T26" fmla="*/ 663 w 827"/>
                <a:gd name="T27" fmla="*/ 906 h 907"/>
                <a:gd name="T28" fmla="*/ 746 w 827"/>
                <a:gd name="T29" fmla="*/ 656 h 907"/>
                <a:gd name="T30" fmla="*/ 826 w 827"/>
                <a:gd name="T31" fmla="*/ 410 h 907"/>
                <a:gd name="T32" fmla="*/ 413 w 827"/>
                <a:gd name="T33"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7" h="907">
                  <a:moveTo>
                    <a:pt x="413" y="0"/>
                  </a:moveTo>
                  <a:lnTo>
                    <a:pt x="413" y="0"/>
                  </a:lnTo>
                  <a:cubicBezTo>
                    <a:pt x="186" y="0"/>
                    <a:pt x="0" y="183"/>
                    <a:pt x="0" y="410"/>
                  </a:cubicBezTo>
                  <a:cubicBezTo>
                    <a:pt x="0" y="503"/>
                    <a:pt x="32" y="586"/>
                    <a:pt x="83" y="656"/>
                  </a:cubicBezTo>
                  <a:cubicBezTo>
                    <a:pt x="167" y="906"/>
                    <a:pt x="167" y="906"/>
                    <a:pt x="167" y="906"/>
                  </a:cubicBezTo>
                  <a:cubicBezTo>
                    <a:pt x="413" y="906"/>
                    <a:pt x="413" y="906"/>
                    <a:pt x="413" y="906"/>
                  </a:cubicBezTo>
                  <a:lnTo>
                    <a:pt x="413" y="906"/>
                  </a:lnTo>
                  <a:cubicBezTo>
                    <a:pt x="250" y="717"/>
                    <a:pt x="250" y="717"/>
                    <a:pt x="250" y="717"/>
                  </a:cubicBezTo>
                  <a:cubicBezTo>
                    <a:pt x="307" y="660"/>
                    <a:pt x="307" y="660"/>
                    <a:pt x="307" y="660"/>
                  </a:cubicBezTo>
                  <a:cubicBezTo>
                    <a:pt x="413" y="765"/>
                    <a:pt x="413" y="765"/>
                    <a:pt x="413" y="765"/>
                  </a:cubicBezTo>
                  <a:cubicBezTo>
                    <a:pt x="413" y="576"/>
                    <a:pt x="413" y="576"/>
                    <a:pt x="413" y="576"/>
                  </a:cubicBezTo>
                  <a:cubicBezTo>
                    <a:pt x="496" y="576"/>
                    <a:pt x="496" y="576"/>
                    <a:pt x="496" y="576"/>
                  </a:cubicBezTo>
                  <a:cubicBezTo>
                    <a:pt x="496" y="906"/>
                    <a:pt x="496" y="906"/>
                    <a:pt x="496" y="906"/>
                  </a:cubicBezTo>
                  <a:cubicBezTo>
                    <a:pt x="663" y="906"/>
                    <a:pt x="663" y="906"/>
                    <a:pt x="663" y="906"/>
                  </a:cubicBezTo>
                  <a:cubicBezTo>
                    <a:pt x="746" y="656"/>
                    <a:pt x="746" y="656"/>
                    <a:pt x="746" y="656"/>
                  </a:cubicBezTo>
                  <a:cubicBezTo>
                    <a:pt x="794" y="586"/>
                    <a:pt x="826" y="503"/>
                    <a:pt x="826" y="410"/>
                  </a:cubicBezTo>
                  <a:cubicBezTo>
                    <a:pt x="826" y="183"/>
                    <a:pt x="640" y="0"/>
                    <a:pt x="413" y="0"/>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30" name="Freeform 237"/>
            <p:cNvSpPr>
              <a:spLocks noChangeArrowheads="1"/>
            </p:cNvSpPr>
            <p:nvPr/>
          </p:nvSpPr>
          <p:spPr bwMode="auto">
            <a:xfrm>
              <a:off x="6031124" y="4921608"/>
              <a:ext cx="482784" cy="482784"/>
            </a:xfrm>
            <a:custGeom>
              <a:avLst/>
              <a:gdLst>
                <a:gd name="T0" fmla="*/ 1885 w 1886"/>
                <a:gd name="T1" fmla="*/ 941 h 1886"/>
                <a:gd name="T2" fmla="*/ 1885 w 1886"/>
                <a:gd name="T3" fmla="*/ 941 h 1886"/>
                <a:gd name="T4" fmla="*/ 941 w 1886"/>
                <a:gd name="T5" fmla="*/ 0 h 1886"/>
                <a:gd name="T6" fmla="*/ 0 w 1886"/>
                <a:gd name="T7" fmla="*/ 941 h 1886"/>
                <a:gd name="T8" fmla="*/ 941 w 1886"/>
                <a:gd name="T9" fmla="*/ 1885 h 1886"/>
                <a:gd name="T10" fmla="*/ 1885 w 1886"/>
                <a:gd name="T11" fmla="*/ 941 h 1886"/>
              </a:gdLst>
              <a:ahLst/>
              <a:cxnLst>
                <a:cxn ang="0">
                  <a:pos x="T0" y="T1"/>
                </a:cxn>
                <a:cxn ang="0">
                  <a:pos x="T2" y="T3"/>
                </a:cxn>
                <a:cxn ang="0">
                  <a:pos x="T4" y="T5"/>
                </a:cxn>
                <a:cxn ang="0">
                  <a:pos x="T6" y="T7"/>
                </a:cxn>
                <a:cxn ang="0">
                  <a:pos x="T8" y="T9"/>
                </a:cxn>
                <a:cxn ang="0">
                  <a:pos x="T10" y="T11"/>
                </a:cxn>
              </a:cxnLst>
              <a:rect l="0" t="0" r="r" b="b"/>
              <a:pathLst>
                <a:path w="1886" h="1886">
                  <a:moveTo>
                    <a:pt x="1885" y="941"/>
                  </a:moveTo>
                  <a:lnTo>
                    <a:pt x="1885" y="941"/>
                  </a:lnTo>
                  <a:cubicBezTo>
                    <a:pt x="1885" y="422"/>
                    <a:pt x="1463" y="0"/>
                    <a:pt x="941" y="0"/>
                  </a:cubicBezTo>
                  <a:cubicBezTo>
                    <a:pt x="423" y="0"/>
                    <a:pt x="0" y="422"/>
                    <a:pt x="0" y="941"/>
                  </a:cubicBezTo>
                  <a:cubicBezTo>
                    <a:pt x="0" y="1463"/>
                    <a:pt x="423" y="1885"/>
                    <a:pt x="941" y="1885"/>
                  </a:cubicBezTo>
                  <a:cubicBezTo>
                    <a:pt x="1463" y="1885"/>
                    <a:pt x="1885" y="1463"/>
                    <a:pt x="1885" y="941"/>
                  </a:cubicBezTo>
                </a:path>
              </a:pathLst>
            </a:custGeom>
            <a:solidFill>
              <a:srgbClr val="245A5B"/>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31" name="Freeform 238"/>
            <p:cNvSpPr>
              <a:spLocks noChangeArrowheads="1"/>
            </p:cNvSpPr>
            <p:nvPr/>
          </p:nvSpPr>
          <p:spPr bwMode="auto">
            <a:xfrm>
              <a:off x="6098804" y="4989288"/>
              <a:ext cx="413976" cy="413976"/>
            </a:xfrm>
            <a:custGeom>
              <a:avLst/>
              <a:gdLst>
                <a:gd name="T0" fmla="*/ 675 w 1620"/>
                <a:gd name="T1" fmla="*/ 1619 h 1620"/>
                <a:gd name="T2" fmla="*/ 675 w 1620"/>
                <a:gd name="T3" fmla="*/ 1619 h 1620"/>
                <a:gd name="T4" fmla="*/ 0 w 1620"/>
                <a:gd name="T5" fmla="*/ 1331 h 1620"/>
                <a:gd name="T6" fmla="*/ 1331 w 1620"/>
                <a:gd name="T7" fmla="*/ 0 h 1620"/>
                <a:gd name="T8" fmla="*/ 1619 w 1620"/>
                <a:gd name="T9" fmla="*/ 675 h 1620"/>
                <a:gd name="T10" fmla="*/ 675 w 1620"/>
                <a:gd name="T11" fmla="*/ 1619 h 1620"/>
              </a:gdLst>
              <a:ahLst/>
              <a:cxnLst>
                <a:cxn ang="0">
                  <a:pos x="T0" y="T1"/>
                </a:cxn>
                <a:cxn ang="0">
                  <a:pos x="T2" y="T3"/>
                </a:cxn>
                <a:cxn ang="0">
                  <a:pos x="T4" y="T5"/>
                </a:cxn>
                <a:cxn ang="0">
                  <a:pos x="T6" y="T7"/>
                </a:cxn>
                <a:cxn ang="0">
                  <a:pos x="T8" y="T9"/>
                </a:cxn>
                <a:cxn ang="0">
                  <a:pos x="T10" y="T11"/>
                </a:cxn>
              </a:cxnLst>
              <a:rect l="0" t="0" r="r" b="b"/>
              <a:pathLst>
                <a:path w="1620" h="1620">
                  <a:moveTo>
                    <a:pt x="675" y="1619"/>
                  </a:moveTo>
                  <a:lnTo>
                    <a:pt x="675" y="1619"/>
                  </a:lnTo>
                  <a:cubicBezTo>
                    <a:pt x="410" y="1619"/>
                    <a:pt x="173" y="1507"/>
                    <a:pt x="0" y="1331"/>
                  </a:cubicBezTo>
                  <a:cubicBezTo>
                    <a:pt x="1331" y="0"/>
                    <a:pt x="1331" y="0"/>
                    <a:pt x="1331" y="0"/>
                  </a:cubicBezTo>
                  <a:cubicBezTo>
                    <a:pt x="1507" y="169"/>
                    <a:pt x="1619" y="409"/>
                    <a:pt x="1619" y="675"/>
                  </a:cubicBezTo>
                  <a:cubicBezTo>
                    <a:pt x="1619" y="1197"/>
                    <a:pt x="1197" y="1619"/>
                    <a:pt x="675" y="1619"/>
                  </a:cubicBezTo>
                </a:path>
              </a:pathLst>
            </a:custGeom>
            <a:solidFill>
              <a:srgbClr val="627B7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32" name="Freeform 239"/>
            <p:cNvSpPr>
              <a:spLocks noChangeArrowheads="1"/>
            </p:cNvSpPr>
            <p:nvPr/>
          </p:nvSpPr>
          <p:spPr bwMode="auto">
            <a:xfrm>
              <a:off x="2894156" y="3901896"/>
              <a:ext cx="482784" cy="482784"/>
            </a:xfrm>
            <a:custGeom>
              <a:avLst/>
              <a:gdLst>
                <a:gd name="T0" fmla="*/ 1885 w 1886"/>
                <a:gd name="T1" fmla="*/ 941 h 1886"/>
                <a:gd name="T2" fmla="*/ 1885 w 1886"/>
                <a:gd name="T3" fmla="*/ 941 h 1886"/>
                <a:gd name="T4" fmla="*/ 941 w 1886"/>
                <a:gd name="T5" fmla="*/ 0 h 1886"/>
                <a:gd name="T6" fmla="*/ 0 w 1886"/>
                <a:gd name="T7" fmla="*/ 941 h 1886"/>
                <a:gd name="T8" fmla="*/ 941 w 1886"/>
                <a:gd name="T9" fmla="*/ 1885 h 1886"/>
                <a:gd name="T10" fmla="*/ 1885 w 1886"/>
                <a:gd name="T11" fmla="*/ 941 h 1886"/>
              </a:gdLst>
              <a:ahLst/>
              <a:cxnLst>
                <a:cxn ang="0">
                  <a:pos x="T0" y="T1"/>
                </a:cxn>
                <a:cxn ang="0">
                  <a:pos x="T2" y="T3"/>
                </a:cxn>
                <a:cxn ang="0">
                  <a:pos x="T4" y="T5"/>
                </a:cxn>
                <a:cxn ang="0">
                  <a:pos x="T6" y="T7"/>
                </a:cxn>
                <a:cxn ang="0">
                  <a:pos x="T8" y="T9"/>
                </a:cxn>
                <a:cxn ang="0">
                  <a:pos x="T10" y="T11"/>
                </a:cxn>
              </a:cxnLst>
              <a:rect l="0" t="0" r="r" b="b"/>
              <a:pathLst>
                <a:path w="1886" h="1886">
                  <a:moveTo>
                    <a:pt x="1885" y="941"/>
                  </a:moveTo>
                  <a:lnTo>
                    <a:pt x="1885" y="941"/>
                  </a:lnTo>
                  <a:cubicBezTo>
                    <a:pt x="1885" y="422"/>
                    <a:pt x="1462" y="0"/>
                    <a:pt x="941" y="0"/>
                  </a:cubicBezTo>
                  <a:cubicBezTo>
                    <a:pt x="422" y="0"/>
                    <a:pt x="0" y="422"/>
                    <a:pt x="0" y="941"/>
                  </a:cubicBezTo>
                  <a:cubicBezTo>
                    <a:pt x="0" y="1462"/>
                    <a:pt x="422" y="1885"/>
                    <a:pt x="941" y="1885"/>
                  </a:cubicBezTo>
                  <a:cubicBezTo>
                    <a:pt x="1462" y="1885"/>
                    <a:pt x="1885" y="1462"/>
                    <a:pt x="1885" y="941"/>
                  </a:cubicBezTo>
                </a:path>
              </a:pathLst>
            </a:custGeom>
            <a:solidFill>
              <a:srgbClr val="245A5B"/>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33" name="Freeform 240"/>
            <p:cNvSpPr>
              <a:spLocks noChangeArrowheads="1"/>
            </p:cNvSpPr>
            <p:nvPr/>
          </p:nvSpPr>
          <p:spPr bwMode="auto">
            <a:xfrm>
              <a:off x="2962964" y="3970704"/>
              <a:ext cx="415104" cy="415104"/>
            </a:xfrm>
            <a:custGeom>
              <a:avLst/>
              <a:gdLst>
                <a:gd name="T0" fmla="*/ 676 w 1621"/>
                <a:gd name="T1" fmla="*/ 1620 h 1621"/>
                <a:gd name="T2" fmla="*/ 676 w 1621"/>
                <a:gd name="T3" fmla="*/ 1620 h 1621"/>
                <a:gd name="T4" fmla="*/ 0 w 1621"/>
                <a:gd name="T5" fmla="*/ 1332 h 1621"/>
                <a:gd name="T6" fmla="*/ 1332 w 1621"/>
                <a:gd name="T7" fmla="*/ 0 h 1621"/>
                <a:gd name="T8" fmla="*/ 1620 w 1621"/>
                <a:gd name="T9" fmla="*/ 676 h 1621"/>
                <a:gd name="T10" fmla="*/ 676 w 1621"/>
                <a:gd name="T11" fmla="*/ 1620 h 1621"/>
              </a:gdLst>
              <a:ahLst/>
              <a:cxnLst>
                <a:cxn ang="0">
                  <a:pos x="T0" y="T1"/>
                </a:cxn>
                <a:cxn ang="0">
                  <a:pos x="T2" y="T3"/>
                </a:cxn>
                <a:cxn ang="0">
                  <a:pos x="T4" y="T5"/>
                </a:cxn>
                <a:cxn ang="0">
                  <a:pos x="T6" y="T7"/>
                </a:cxn>
                <a:cxn ang="0">
                  <a:pos x="T8" y="T9"/>
                </a:cxn>
                <a:cxn ang="0">
                  <a:pos x="T10" y="T11"/>
                </a:cxn>
              </a:cxnLst>
              <a:rect l="0" t="0" r="r" b="b"/>
              <a:pathLst>
                <a:path w="1621" h="1621">
                  <a:moveTo>
                    <a:pt x="676" y="1620"/>
                  </a:moveTo>
                  <a:lnTo>
                    <a:pt x="676" y="1620"/>
                  </a:lnTo>
                  <a:cubicBezTo>
                    <a:pt x="410" y="1620"/>
                    <a:pt x="170" y="1508"/>
                    <a:pt x="0" y="1332"/>
                  </a:cubicBezTo>
                  <a:cubicBezTo>
                    <a:pt x="1332" y="0"/>
                    <a:pt x="1332" y="0"/>
                    <a:pt x="1332" y="0"/>
                  </a:cubicBezTo>
                  <a:cubicBezTo>
                    <a:pt x="1508" y="170"/>
                    <a:pt x="1620" y="410"/>
                    <a:pt x="1620" y="676"/>
                  </a:cubicBezTo>
                  <a:cubicBezTo>
                    <a:pt x="1620" y="1197"/>
                    <a:pt x="1197" y="1620"/>
                    <a:pt x="676" y="1620"/>
                  </a:cubicBezTo>
                </a:path>
              </a:pathLst>
            </a:custGeom>
            <a:solidFill>
              <a:srgbClr val="627B7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34" name="Freeform 241"/>
            <p:cNvSpPr>
              <a:spLocks noChangeArrowheads="1"/>
            </p:cNvSpPr>
            <p:nvPr/>
          </p:nvSpPr>
          <p:spPr bwMode="auto">
            <a:xfrm>
              <a:off x="4833188" y="1234176"/>
              <a:ext cx="482784" cy="482784"/>
            </a:xfrm>
            <a:custGeom>
              <a:avLst/>
              <a:gdLst>
                <a:gd name="T0" fmla="*/ 0 w 1886"/>
                <a:gd name="T1" fmla="*/ 940 h 1886"/>
                <a:gd name="T2" fmla="*/ 0 w 1886"/>
                <a:gd name="T3" fmla="*/ 940 h 1886"/>
                <a:gd name="T4" fmla="*/ 944 w 1886"/>
                <a:gd name="T5" fmla="*/ 1885 h 1886"/>
                <a:gd name="T6" fmla="*/ 1885 w 1886"/>
                <a:gd name="T7" fmla="*/ 940 h 1886"/>
                <a:gd name="T8" fmla="*/ 944 w 1886"/>
                <a:gd name="T9" fmla="*/ 0 h 1886"/>
                <a:gd name="T10" fmla="*/ 0 w 1886"/>
                <a:gd name="T11" fmla="*/ 940 h 1886"/>
              </a:gdLst>
              <a:ahLst/>
              <a:cxnLst>
                <a:cxn ang="0">
                  <a:pos x="T0" y="T1"/>
                </a:cxn>
                <a:cxn ang="0">
                  <a:pos x="T2" y="T3"/>
                </a:cxn>
                <a:cxn ang="0">
                  <a:pos x="T4" y="T5"/>
                </a:cxn>
                <a:cxn ang="0">
                  <a:pos x="T6" y="T7"/>
                </a:cxn>
                <a:cxn ang="0">
                  <a:pos x="T8" y="T9"/>
                </a:cxn>
                <a:cxn ang="0">
                  <a:pos x="T10" y="T11"/>
                </a:cxn>
              </a:cxnLst>
              <a:rect l="0" t="0" r="r" b="b"/>
              <a:pathLst>
                <a:path w="1886" h="1886">
                  <a:moveTo>
                    <a:pt x="0" y="940"/>
                  </a:moveTo>
                  <a:lnTo>
                    <a:pt x="0" y="940"/>
                  </a:lnTo>
                  <a:cubicBezTo>
                    <a:pt x="0" y="1462"/>
                    <a:pt x="423" y="1885"/>
                    <a:pt x="944" y="1885"/>
                  </a:cubicBezTo>
                  <a:cubicBezTo>
                    <a:pt x="1463" y="1885"/>
                    <a:pt x="1885" y="1462"/>
                    <a:pt x="1885" y="940"/>
                  </a:cubicBezTo>
                  <a:cubicBezTo>
                    <a:pt x="1885" y="422"/>
                    <a:pt x="1463" y="0"/>
                    <a:pt x="944" y="0"/>
                  </a:cubicBezTo>
                  <a:cubicBezTo>
                    <a:pt x="423" y="0"/>
                    <a:pt x="0" y="422"/>
                    <a:pt x="0" y="940"/>
                  </a:cubicBezTo>
                </a:path>
              </a:pathLst>
            </a:custGeom>
            <a:solidFill>
              <a:srgbClr val="FFAC6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35" name="Freeform 242"/>
            <p:cNvSpPr>
              <a:spLocks noChangeArrowheads="1"/>
            </p:cNvSpPr>
            <p:nvPr/>
          </p:nvSpPr>
          <p:spPr bwMode="auto">
            <a:xfrm>
              <a:off x="4833188" y="1234176"/>
              <a:ext cx="415104" cy="413976"/>
            </a:xfrm>
            <a:custGeom>
              <a:avLst/>
              <a:gdLst>
                <a:gd name="T0" fmla="*/ 944 w 1621"/>
                <a:gd name="T1" fmla="*/ 0 h 1620"/>
                <a:gd name="T2" fmla="*/ 944 w 1621"/>
                <a:gd name="T3" fmla="*/ 0 h 1620"/>
                <a:gd name="T4" fmla="*/ 1620 w 1621"/>
                <a:gd name="T5" fmla="*/ 284 h 1620"/>
                <a:gd name="T6" fmla="*/ 288 w 1621"/>
                <a:gd name="T7" fmla="*/ 1619 h 1620"/>
                <a:gd name="T8" fmla="*/ 0 w 1621"/>
                <a:gd name="T9" fmla="*/ 940 h 1620"/>
                <a:gd name="T10" fmla="*/ 944 w 1621"/>
                <a:gd name="T11" fmla="*/ 0 h 1620"/>
              </a:gdLst>
              <a:ahLst/>
              <a:cxnLst>
                <a:cxn ang="0">
                  <a:pos x="T0" y="T1"/>
                </a:cxn>
                <a:cxn ang="0">
                  <a:pos x="T2" y="T3"/>
                </a:cxn>
                <a:cxn ang="0">
                  <a:pos x="T4" y="T5"/>
                </a:cxn>
                <a:cxn ang="0">
                  <a:pos x="T6" y="T7"/>
                </a:cxn>
                <a:cxn ang="0">
                  <a:pos x="T8" y="T9"/>
                </a:cxn>
                <a:cxn ang="0">
                  <a:pos x="T10" y="T11"/>
                </a:cxn>
              </a:cxnLst>
              <a:rect l="0" t="0" r="r" b="b"/>
              <a:pathLst>
                <a:path w="1621" h="1620">
                  <a:moveTo>
                    <a:pt x="944" y="0"/>
                  </a:moveTo>
                  <a:lnTo>
                    <a:pt x="944" y="0"/>
                  </a:lnTo>
                  <a:cubicBezTo>
                    <a:pt x="1210" y="0"/>
                    <a:pt x="1450" y="108"/>
                    <a:pt x="1620" y="284"/>
                  </a:cubicBezTo>
                  <a:cubicBezTo>
                    <a:pt x="288" y="1619"/>
                    <a:pt x="288" y="1619"/>
                    <a:pt x="288" y="1619"/>
                  </a:cubicBezTo>
                  <a:cubicBezTo>
                    <a:pt x="112" y="1446"/>
                    <a:pt x="0" y="1206"/>
                    <a:pt x="0" y="940"/>
                  </a:cubicBezTo>
                  <a:cubicBezTo>
                    <a:pt x="0" y="422"/>
                    <a:pt x="423" y="0"/>
                    <a:pt x="944" y="0"/>
                  </a:cubicBezTo>
                </a:path>
              </a:pathLst>
            </a:custGeom>
            <a:solidFill>
              <a:srgbClr val="BF59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36" name="Freeform 243"/>
            <p:cNvSpPr>
              <a:spLocks noChangeArrowheads="1"/>
            </p:cNvSpPr>
            <p:nvPr/>
          </p:nvSpPr>
          <p:spPr bwMode="auto">
            <a:xfrm>
              <a:off x="4942604" y="1337952"/>
              <a:ext cx="272976" cy="272976"/>
            </a:xfrm>
            <a:custGeom>
              <a:avLst/>
              <a:gdLst>
                <a:gd name="T0" fmla="*/ 723 w 1067"/>
                <a:gd name="T1" fmla="*/ 1031 h 1067"/>
                <a:gd name="T2" fmla="*/ 723 w 1067"/>
                <a:gd name="T3" fmla="*/ 1031 h 1067"/>
                <a:gd name="T4" fmla="*/ 826 w 1067"/>
                <a:gd name="T5" fmla="*/ 980 h 1067"/>
                <a:gd name="T6" fmla="*/ 912 w 1067"/>
                <a:gd name="T7" fmla="*/ 909 h 1067"/>
                <a:gd name="T8" fmla="*/ 854 w 1067"/>
                <a:gd name="T9" fmla="*/ 800 h 1067"/>
                <a:gd name="T10" fmla="*/ 906 w 1067"/>
                <a:gd name="T11" fmla="*/ 723 h 1067"/>
                <a:gd name="T12" fmla="*/ 1021 w 1067"/>
                <a:gd name="T13" fmla="*/ 749 h 1067"/>
                <a:gd name="T14" fmla="*/ 1066 w 1067"/>
                <a:gd name="T15" fmla="*/ 528 h 1067"/>
                <a:gd name="T16" fmla="*/ 950 w 1067"/>
                <a:gd name="T17" fmla="*/ 496 h 1067"/>
                <a:gd name="T18" fmla="*/ 931 w 1067"/>
                <a:gd name="T19" fmla="*/ 407 h 1067"/>
                <a:gd name="T20" fmla="*/ 1030 w 1067"/>
                <a:gd name="T21" fmla="*/ 343 h 1067"/>
                <a:gd name="T22" fmla="*/ 979 w 1067"/>
                <a:gd name="T23" fmla="*/ 240 h 1067"/>
                <a:gd name="T24" fmla="*/ 906 w 1067"/>
                <a:gd name="T25" fmla="*/ 154 h 1067"/>
                <a:gd name="T26" fmla="*/ 800 w 1067"/>
                <a:gd name="T27" fmla="*/ 211 h 1067"/>
                <a:gd name="T28" fmla="*/ 723 w 1067"/>
                <a:gd name="T29" fmla="*/ 163 h 1067"/>
                <a:gd name="T30" fmla="*/ 749 w 1067"/>
                <a:gd name="T31" fmla="*/ 45 h 1067"/>
                <a:gd name="T32" fmla="*/ 528 w 1067"/>
                <a:gd name="T33" fmla="*/ 0 h 1067"/>
                <a:gd name="T34" fmla="*/ 496 w 1067"/>
                <a:gd name="T35" fmla="*/ 119 h 1067"/>
                <a:gd name="T36" fmla="*/ 406 w 1067"/>
                <a:gd name="T37" fmla="*/ 135 h 1067"/>
                <a:gd name="T38" fmla="*/ 342 w 1067"/>
                <a:gd name="T39" fmla="*/ 35 h 1067"/>
                <a:gd name="T40" fmla="*/ 240 w 1067"/>
                <a:gd name="T41" fmla="*/ 87 h 1067"/>
                <a:gd name="T42" fmla="*/ 154 w 1067"/>
                <a:gd name="T43" fmla="*/ 160 h 1067"/>
                <a:gd name="T44" fmla="*/ 211 w 1067"/>
                <a:gd name="T45" fmla="*/ 266 h 1067"/>
                <a:gd name="T46" fmla="*/ 163 w 1067"/>
                <a:gd name="T47" fmla="*/ 343 h 1067"/>
                <a:gd name="T48" fmla="*/ 45 w 1067"/>
                <a:gd name="T49" fmla="*/ 317 h 1067"/>
                <a:gd name="T50" fmla="*/ 0 w 1067"/>
                <a:gd name="T51" fmla="*/ 538 h 1067"/>
                <a:gd name="T52" fmla="*/ 118 w 1067"/>
                <a:gd name="T53" fmla="*/ 570 h 1067"/>
                <a:gd name="T54" fmla="*/ 134 w 1067"/>
                <a:gd name="T55" fmla="*/ 659 h 1067"/>
                <a:gd name="T56" fmla="*/ 35 w 1067"/>
                <a:gd name="T57" fmla="*/ 723 h 1067"/>
                <a:gd name="T58" fmla="*/ 86 w 1067"/>
                <a:gd name="T59" fmla="*/ 826 h 1067"/>
                <a:gd name="T60" fmla="*/ 160 w 1067"/>
                <a:gd name="T61" fmla="*/ 912 h 1067"/>
                <a:gd name="T62" fmla="*/ 266 w 1067"/>
                <a:gd name="T63" fmla="*/ 855 h 1067"/>
                <a:gd name="T64" fmla="*/ 342 w 1067"/>
                <a:gd name="T65" fmla="*/ 906 h 1067"/>
                <a:gd name="T66" fmla="*/ 317 w 1067"/>
                <a:gd name="T67" fmla="*/ 1021 h 1067"/>
                <a:gd name="T68" fmla="*/ 538 w 1067"/>
                <a:gd name="T69" fmla="*/ 1066 h 1067"/>
                <a:gd name="T70" fmla="*/ 570 w 1067"/>
                <a:gd name="T71" fmla="*/ 951 h 1067"/>
                <a:gd name="T72" fmla="*/ 659 w 1067"/>
                <a:gd name="T73" fmla="*/ 931 h 1067"/>
                <a:gd name="T74" fmla="*/ 723 w 1067"/>
                <a:gd name="T75" fmla="*/ 1031 h 1067"/>
                <a:gd name="T76" fmla="*/ 397 w 1067"/>
                <a:gd name="T77" fmla="*/ 624 h 1067"/>
                <a:gd name="T78" fmla="*/ 397 w 1067"/>
                <a:gd name="T79" fmla="*/ 624 h 1067"/>
                <a:gd name="T80" fmla="*/ 445 w 1067"/>
                <a:gd name="T81" fmla="*/ 397 h 1067"/>
                <a:gd name="T82" fmla="*/ 669 w 1067"/>
                <a:gd name="T83" fmla="*/ 445 h 1067"/>
                <a:gd name="T84" fmla="*/ 624 w 1067"/>
                <a:gd name="T85" fmla="*/ 669 h 1067"/>
                <a:gd name="T86" fmla="*/ 397 w 1067"/>
                <a:gd name="T87" fmla="*/ 624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67" h="1067">
                  <a:moveTo>
                    <a:pt x="723" y="1031"/>
                  </a:moveTo>
                  <a:lnTo>
                    <a:pt x="723" y="1031"/>
                  </a:lnTo>
                  <a:cubicBezTo>
                    <a:pt x="758" y="1018"/>
                    <a:pt x="794" y="1002"/>
                    <a:pt x="826" y="980"/>
                  </a:cubicBezTo>
                  <a:cubicBezTo>
                    <a:pt x="858" y="957"/>
                    <a:pt x="886" y="935"/>
                    <a:pt x="912" y="909"/>
                  </a:cubicBezTo>
                  <a:cubicBezTo>
                    <a:pt x="854" y="800"/>
                    <a:pt x="854" y="800"/>
                    <a:pt x="854" y="800"/>
                  </a:cubicBezTo>
                  <a:cubicBezTo>
                    <a:pt x="874" y="778"/>
                    <a:pt x="890" y="752"/>
                    <a:pt x="906" y="723"/>
                  </a:cubicBezTo>
                  <a:cubicBezTo>
                    <a:pt x="1021" y="749"/>
                    <a:pt x="1021" y="749"/>
                    <a:pt x="1021" y="749"/>
                  </a:cubicBezTo>
                  <a:cubicBezTo>
                    <a:pt x="1053" y="682"/>
                    <a:pt x="1066" y="605"/>
                    <a:pt x="1066" y="528"/>
                  </a:cubicBezTo>
                  <a:cubicBezTo>
                    <a:pt x="950" y="496"/>
                    <a:pt x="950" y="496"/>
                    <a:pt x="950" y="496"/>
                  </a:cubicBezTo>
                  <a:cubicBezTo>
                    <a:pt x="947" y="467"/>
                    <a:pt x="941" y="436"/>
                    <a:pt x="931" y="407"/>
                  </a:cubicBezTo>
                  <a:cubicBezTo>
                    <a:pt x="1030" y="343"/>
                    <a:pt x="1030" y="343"/>
                    <a:pt x="1030" y="343"/>
                  </a:cubicBezTo>
                  <a:cubicBezTo>
                    <a:pt x="1018" y="308"/>
                    <a:pt x="1002" y="272"/>
                    <a:pt x="979" y="240"/>
                  </a:cubicBezTo>
                  <a:cubicBezTo>
                    <a:pt x="957" y="208"/>
                    <a:pt x="934" y="179"/>
                    <a:pt x="906" y="154"/>
                  </a:cubicBezTo>
                  <a:cubicBezTo>
                    <a:pt x="800" y="211"/>
                    <a:pt x="800" y="211"/>
                    <a:pt x="800" y="211"/>
                  </a:cubicBezTo>
                  <a:cubicBezTo>
                    <a:pt x="778" y="192"/>
                    <a:pt x="752" y="176"/>
                    <a:pt x="723" y="163"/>
                  </a:cubicBezTo>
                  <a:cubicBezTo>
                    <a:pt x="749" y="45"/>
                    <a:pt x="749" y="45"/>
                    <a:pt x="749" y="45"/>
                  </a:cubicBezTo>
                  <a:cubicBezTo>
                    <a:pt x="682" y="16"/>
                    <a:pt x="605" y="0"/>
                    <a:pt x="528" y="0"/>
                  </a:cubicBezTo>
                  <a:cubicBezTo>
                    <a:pt x="496" y="119"/>
                    <a:pt x="496" y="119"/>
                    <a:pt x="496" y="119"/>
                  </a:cubicBezTo>
                  <a:cubicBezTo>
                    <a:pt x="467" y="119"/>
                    <a:pt x="435" y="125"/>
                    <a:pt x="406" y="135"/>
                  </a:cubicBezTo>
                  <a:cubicBezTo>
                    <a:pt x="342" y="35"/>
                    <a:pt x="342" y="35"/>
                    <a:pt x="342" y="35"/>
                  </a:cubicBezTo>
                  <a:cubicBezTo>
                    <a:pt x="307" y="48"/>
                    <a:pt x="272" y="67"/>
                    <a:pt x="240" y="87"/>
                  </a:cubicBezTo>
                  <a:cubicBezTo>
                    <a:pt x="208" y="109"/>
                    <a:pt x="179" y="131"/>
                    <a:pt x="154" y="160"/>
                  </a:cubicBezTo>
                  <a:cubicBezTo>
                    <a:pt x="211" y="266"/>
                    <a:pt x="211" y="266"/>
                    <a:pt x="211" y="266"/>
                  </a:cubicBezTo>
                  <a:cubicBezTo>
                    <a:pt x="192" y="288"/>
                    <a:pt x="176" y="314"/>
                    <a:pt x="163" y="343"/>
                  </a:cubicBezTo>
                  <a:cubicBezTo>
                    <a:pt x="45" y="317"/>
                    <a:pt x="45" y="317"/>
                    <a:pt x="45" y="317"/>
                  </a:cubicBezTo>
                  <a:cubicBezTo>
                    <a:pt x="16" y="387"/>
                    <a:pt x="0" y="461"/>
                    <a:pt x="0" y="538"/>
                  </a:cubicBezTo>
                  <a:cubicBezTo>
                    <a:pt x="118" y="570"/>
                    <a:pt x="118" y="570"/>
                    <a:pt x="118" y="570"/>
                  </a:cubicBezTo>
                  <a:cubicBezTo>
                    <a:pt x="118" y="602"/>
                    <a:pt x="125" y="631"/>
                    <a:pt x="134" y="659"/>
                  </a:cubicBezTo>
                  <a:cubicBezTo>
                    <a:pt x="35" y="723"/>
                    <a:pt x="35" y="723"/>
                    <a:pt x="35" y="723"/>
                  </a:cubicBezTo>
                  <a:cubicBezTo>
                    <a:pt x="48" y="759"/>
                    <a:pt x="67" y="794"/>
                    <a:pt x="86" y="826"/>
                  </a:cubicBezTo>
                  <a:cubicBezTo>
                    <a:pt x="109" y="858"/>
                    <a:pt x="131" y="887"/>
                    <a:pt x="160" y="912"/>
                  </a:cubicBezTo>
                  <a:cubicBezTo>
                    <a:pt x="266" y="855"/>
                    <a:pt x="266" y="855"/>
                    <a:pt x="266" y="855"/>
                  </a:cubicBezTo>
                  <a:cubicBezTo>
                    <a:pt x="288" y="874"/>
                    <a:pt x="314" y="890"/>
                    <a:pt x="342" y="906"/>
                  </a:cubicBezTo>
                  <a:cubicBezTo>
                    <a:pt x="317" y="1021"/>
                    <a:pt x="317" y="1021"/>
                    <a:pt x="317" y="1021"/>
                  </a:cubicBezTo>
                  <a:cubicBezTo>
                    <a:pt x="387" y="1053"/>
                    <a:pt x="461" y="1066"/>
                    <a:pt x="538" y="1066"/>
                  </a:cubicBezTo>
                  <a:cubicBezTo>
                    <a:pt x="570" y="951"/>
                    <a:pt x="570" y="951"/>
                    <a:pt x="570" y="951"/>
                  </a:cubicBezTo>
                  <a:cubicBezTo>
                    <a:pt x="602" y="948"/>
                    <a:pt x="630" y="941"/>
                    <a:pt x="659" y="931"/>
                  </a:cubicBezTo>
                  <a:lnTo>
                    <a:pt x="723" y="1031"/>
                  </a:lnTo>
                  <a:close/>
                  <a:moveTo>
                    <a:pt x="397" y="624"/>
                  </a:moveTo>
                  <a:lnTo>
                    <a:pt x="397" y="624"/>
                  </a:lnTo>
                  <a:cubicBezTo>
                    <a:pt x="349" y="547"/>
                    <a:pt x="368" y="445"/>
                    <a:pt x="445" y="397"/>
                  </a:cubicBezTo>
                  <a:cubicBezTo>
                    <a:pt x="518" y="349"/>
                    <a:pt x="621" y="368"/>
                    <a:pt x="669" y="445"/>
                  </a:cubicBezTo>
                  <a:cubicBezTo>
                    <a:pt x="720" y="519"/>
                    <a:pt x="698" y="621"/>
                    <a:pt x="624" y="669"/>
                  </a:cubicBezTo>
                  <a:cubicBezTo>
                    <a:pt x="547" y="720"/>
                    <a:pt x="445" y="698"/>
                    <a:pt x="397" y="624"/>
                  </a:cubicBezTo>
                  <a:close/>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37" name="Freeform 244"/>
            <p:cNvSpPr>
              <a:spLocks noChangeArrowheads="1"/>
            </p:cNvSpPr>
            <p:nvPr/>
          </p:nvSpPr>
          <p:spPr bwMode="auto">
            <a:xfrm>
              <a:off x="4833188" y="5371680"/>
              <a:ext cx="482784" cy="482784"/>
            </a:xfrm>
            <a:custGeom>
              <a:avLst/>
              <a:gdLst>
                <a:gd name="T0" fmla="*/ 0 w 1886"/>
                <a:gd name="T1" fmla="*/ 944 h 1886"/>
                <a:gd name="T2" fmla="*/ 0 w 1886"/>
                <a:gd name="T3" fmla="*/ 944 h 1886"/>
                <a:gd name="T4" fmla="*/ 944 w 1886"/>
                <a:gd name="T5" fmla="*/ 1885 h 1886"/>
                <a:gd name="T6" fmla="*/ 1885 w 1886"/>
                <a:gd name="T7" fmla="*/ 944 h 1886"/>
                <a:gd name="T8" fmla="*/ 944 w 1886"/>
                <a:gd name="T9" fmla="*/ 0 h 1886"/>
                <a:gd name="T10" fmla="*/ 0 w 1886"/>
                <a:gd name="T11" fmla="*/ 944 h 1886"/>
              </a:gdLst>
              <a:ahLst/>
              <a:cxnLst>
                <a:cxn ang="0">
                  <a:pos x="T0" y="T1"/>
                </a:cxn>
                <a:cxn ang="0">
                  <a:pos x="T2" y="T3"/>
                </a:cxn>
                <a:cxn ang="0">
                  <a:pos x="T4" y="T5"/>
                </a:cxn>
                <a:cxn ang="0">
                  <a:pos x="T6" y="T7"/>
                </a:cxn>
                <a:cxn ang="0">
                  <a:pos x="T8" y="T9"/>
                </a:cxn>
                <a:cxn ang="0">
                  <a:pos x="T10" y="T11"/>
                </a:cxn>
              </a:cxnLst>
              <a:rect l="0" t="0" r="r" b="b"/>
              <a:pathLst>
                <a:path w="1886" h="1886">
                  <a:moveTo>
                    <a:pt x="0" y="944"/>
                  </a:moveTo>
                  <a:lnTo>
                    <a:pt x="0" y="944"/>
                  </a:lnTo>
                  <a:cubicBezTo>
                    <a:pt x="0" y="1463"/>
                    <a:pt x="423" y="1885"/>
                    <a:pt x="944" y="1885"/>
                  </a:cubicBezTo>
                  <a:cubicBezTo>
                    <a:pt x="1463" y="1885"/>
                    <a:pt x="1885" y="1463"/>
                    <a:pt x="1885" y="944"/>
                  </a:cubicBezTo>
                  <a:cubicBezTo>
                    <a:pt x="1885" y="423"/>
                    <a:pt x="1463" y="0"/>
                    <a:pt x="944" y="0"/>
                  </a:cubicBezTo>
                  <a:cubicBezTo>
                    <a:pt x="423" y="0"/>
                    <a:pt x="0" y="423"/>
                    <a:pt x="0" y="944"/>
                  </a:cubicBezTo>
                </a:path>
              </a:pathLst>
            </a:custGeom>
            <a:solidFill>
              <a:srgbClr val="FFAC6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38" name="Freeform 245"/>
            <p:cNvSpPr>
              <a:spLocks noChangeArrowheads="1"/>
            </p:cNvSpPr>
            <p:nvPr/>
          </p:nvSpPr>
          <p:spPr bwMode="auto">
            <a:xfrm>
              <a:off x="4833188" y="5371680"/>
              <a:ext cx="415104" cy="415104"/>
            </a:xfrm>
            <a:custGeom>
              <a:avLst/>
              <a:gdLst>
                <a:gd name="T0" fmla="*/ 944 w 1621"/>
                <a:gd name="T1" fmla="*/ 0 h 1621"/>
                <a:gd name="T2" fmla="*/ 944 w 1621"/>
                <a:gd name="T3" fmla="*/ 0 h 1621"/>
                <a:gd name="T4" fmla="*/ 1620 w 1621"/>
                <a:gd name="T5" fmla="*/ 288 h 1621"/>
                <a:gd name="T6" fmla="*/ 288 w 1621"/>
                <a:gd name="T7" fmla="*/ 1620 h 1621"/>
                <a:gd name="T8" fmla="*/ 0 w 1621"/>
                <a:gd name="T9" fmla="*/ 944 h 1621"/>
                <a:gd name="T10" fmla="*/ 944 w 1621"/>
                <a:gd name="T11" fmla="*/ 0 h 1621"/>
              </a:gdLst>
              <a:ahLst/>
              <a:cxnLst>
                <a:cxn ang="0">
                  <a:pos x="T0" y="T1"/>
                </a:cxn>
                <a:cxn ang="0">
                  <a:pos x="T2" y="T3"/>
                </a:cxn>
                <a:cxn ang="0">
                  <a:pos x="T4" y="T5"/>
                </a:cxn>
                <a:cxn ang="0">
                  <a:pos x="T6" y="T7"/>
                </a:cxn>
                <a:cxn ang="0">
                  <a:pos x="T8" y="T9"/>
                </a:cxn>
                <a:cxn ang="0">
                  <a:pos x="T10" y="T11"/>
                </a:cxn>
              </a:cxnLst>
              <a:rect l="0" t="0" r="r" b="b"/>
              <a:pathLst>
                <a:path w="1621" h="1621">
                  <a:moveTo>
                    <a:pt x="944" y="0"/>
                  </a:moveTo>
                  <a:lnTo>
                    <a:pt x="944" y="0"/>
                  </a:lnTo>
                  <a:cubicBezTo>
                    <a:pt x="1210" y="0"/>
                    <a:pt x="1450" y="112"/>
                    <a:pt x="1620" y="288"/>
                  </a:cubicBezTo>
                  <a:cubicBezTo>
                    <a:pt x="288" y="1620"/>
                    <a:pt x="288" y="1620"/>
                    <a:pt x="288" y="1620"/>
                  </a:cubicBezTo>
                  <a:cubicBezTo>
                    <a:pt x="112" y="1447"/>
                    <a:pt x="0" y="1210"/>
                    <a:pt x="0" y="944"/>
                  </a:cubicBezTo>
                  <a:cubicBezTo>
                    <a:pt x="0" y="423"/>
                    <a:pt x="423" y="0"/>
                    <a:pt x="944" y="0"/>
                  </a:cubicBezTo>
                </a:path>
              </a:pathLst>
            </a:custGeom>
            <a:solidFill>
              <a:srgbClr val="BF59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39" name="Freeform 246"/>
            <p:cNvSpPr>
              <a:spLocks noChangeArrowheads="1"/>
            </p:cNvSpPr>
            <p:nvPr/>
          </p:nvSpPr>
          <p:spPr bwMode="auto">
            <a:xfrm>
              <a:off x="2894156" y="2643048"/>
              <a:ext cx="482784" cy="481656"/>
            </a:xfrm>
            <a:custGeom>
              <a:avLst/>
              <a:gdLst>
                <a:gd name="T0" fmla="*/ 1885 w 1886"/>
                <a:gd name="T1" fmla="*/ 941 h 1883"/>
                <a:gd name="T2" fmla="*/ 1885 w 1886"/>
                <a:gd name="T3" fmla="*/ 941 h 1883"/>
                <a:gd name="T4" fmla="*/ 941 w 1886"/>
                <a:gd name="T5" fmla="*/ 0 h 1883"/>
                <a:gd name="T6" fmla="*/ 0 w 1886"/>
                <a:gd name="T7" fmla="*/ 941 h 1883"/>
                <a:gd name="T8" fmla="*/ 941 w 1886"/>
                <a:gd name="T9" fmla="*/ 1882 h 1883"/>
                <a:gd name="T10" fmla="*/ 1885 w 1886"/>
                <a:gd name="T11" fmla="*/ 941 h 1883"/>
              </a:gdLst>
              <a:ahLst/>
              <a:cxnLst>
                <a:cxn ang="0">
                  <a:pos x="T0" y="T1"/>
                </a:cxn>
                <a:cxn ang="0">
                  <a:pos x="T2" y="T3"/>
                </a:cxn>
                <a:cxn ang="0">
                  <a:pos x="T4" y="T5"/>
                </a:cxn>
                <a:cxn ang="0">
                  <a:pos x="T6" y="T7"/>
                </a:cxn>
                <a:cxn ang="0">
                  <a:pos x="T8" y="T9"/>
                </a:cxn>
                <a:cxn ang="0">
                  <a:pos x="T10" y="T11"/>
                </a:cxn>
              </a:cxnLst>
              <a:rect l="0" t="0" r="r" b="b"/>
              <a:pathLst>
                <a:path w="1886" h="1883">
                  <a:moveTo>
                    <a:pt x="1885" y="941"/>
                  </a:moveTo>
                  <a:lnTo>
                    <a:pt x="1885" y="941"/>
                  </a:lnTo>
                  <a:cubicBezTo>
                    <a:pt x="1885" y="423"/>
                    <a:pt x="1462" y="0"/>
                    <a:pt x="941" y="0"/>
                  </a:cubicBezTo>
                  <a:cubicBezTo>
                    <a:pt x="422" y="0"/>
                    <a:pt x="0" y="423"/>
                    <a:pt x="0" y="941"/>
                  </a:cubicBezTo>
                  <a:cubicBezTo>
                    <a:pt x="0" y="1463"/>
                    <a:pt x="422" y="1882"/>
                    <a:pt x="941" y="1882"/>
                  </a:cubicBezTo>
                  <a:cubicBezTo>
                    <a:pt x="1462" y="1882"/>
                    <a:pt x="1885" y="1463"/>
                    <a:pt x="1885" y="941"/>
                  </a:cubicBezTo>
                </a:path>
              </a:pathLst>
            </a:custGeom>
            <a:solidFill>
              <a:srgbClr val="627B7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40" name="Freeform 247"/>
            <p:cNvSpPr>
              <a:spLocks noChangeArrowheads="1"/>
            </p:cNvSpPr>
            <p:nvPr/>
          </p:nvSpPr>
          <p:spPr bwMode="auto">
            <a:xfrm>
              <a:off x="2962964" y="2710728"/>
              <a:ext cx="415104" cy="413976"/>
            </a:xfrm>
            <a:custGeom>
              <a:avLst/>
              <a:gdLst>
                <a:gd name="T0" fmla="*/ 676 w 1621"/>
                <a:gd name="T1" fmla="*/ 1616 h 1617"/>
                <a:gd name="T2" fmla="*/ 676 w 1621"/>
                <a:gd name="T3" fmla="*/ 1616 h 1617"/>
                <a:gd name="T4" fmla="*/ 0 w 1621"/>
                <a:gd name="T5" fmla="*/ 1331 h 1617"/>
                <a:gd name="T6" fmla="*/ 1332 w 1621"/>
                <a:gd name="T7" fmla="*/ 0 h 1617"/>
                <a:gd name="T8" fmla="*/ 1620 w 1621"/>
                <a:gd name="T9" fmla="*/ 675 h 1617"/>
                <a:gd name="T10" fmla="*/ 676 w 1621"/>
                <a:gd name="T11" fmla="*/ 1616 h 1617"/>
              </a:gdLst>
              <a:ahLst/>
              <a:cxnLst>
                <a:cxn ang="0">
                  <a:pos x="T0" y="T1"/>
                </a:cxn>
                <a:cxn ang="0">
                  <a:pos x="T2" y="T3"/>
                </a:cxn>
                <a:cxn ang="0">
                  <a:pos x="T4" y="T5"/>
                </a:cxn>
                <a:cxn ang="0">
                  <a:pos x="T6" y="T7"/>
                </a:cxn>
                <a:cxn ang="0">
                  <a:pos x="T8" y="T9"/>
                </a:cxn>
                <a:cxn ang="0">
                  <a:pos x="T10" y="T11"/>
                </a:cxn>
              </a:cxnLst>
              <a:rect l="0" t="0" r="r" b="b"/>
              <a:pathLst>
                <a:path w="1621" h="1617">
                  <a:moveTo>
                    <a:pt x="676" y="1616"/>
                  </a:moveTo>
                  <a:lnTo>
                    <a:pt x="676" y="1616"/>
                  </a:lnTo>
                  <a:cubicBezTo>
                    <a:pt x="410" y="1616"/>
                    <a:pt x="170" y="1507"/>
                    <a:pt x="0" y="1331"/>
                  </a:cubicBezTo>
                  <a:cubicBezTo>
                    <a:pt x="1332" y="0"/>
                    <a:pt x="1332" y="0"/>
                    <a:pt x="1332" y="0"/>
                  </a:cubicBezTo>
                  <a:cubicBezTo>
                    <a:pt x="1508" y="170"/>
                    <a:pt x="1620" y="410"/>
                    <a:pt x="1620" y="675"/>
                  </a:cubicBezTo>
                  <a:cubicBezTo>
                    <a:pt x="1620" y="1197"/>
                    <a:pt x="1197" y="1616"/>
                    <a:pt x="676" y="1616"/>
                  </a:cubicBezTo>
                </a:path>
              </a:pathLst>
            </a:custGeom>
            <a:solidFill>
              <a:srgbClr val="B2B2B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41" name="Freeform 248"/>
            <p:cNvSpPr>
              <a:spLocks noChangeArrowheads="1"/>
            </p:cNvSpPr>
            <p:nvPr/>
          </p:nvSpPr>
          <p:spPr bwMode="auto">
            <a:xfrm>
              <a:off x="3129908" y="2751336"/>
              <a:ext cx="125208" cy="75576"/>
            </a:xfrm>
            <a:custGeom>
              <a:avLst/>
              <a:gdLst>
                <a:gd name="T0" fmla="*/ 483 w 488"/>
                <a:gd name="T1" fmla="*/ 294 h 295"/>
                <a:gd name="T2" fmla="*/ 483 w 488"/>
                <a:gd name="T3" fmla="*/ 294 h 295"/>
                <a:gd name="T4" fmla="*/ 483 w 488"/>
                <a:gd name="T5" fmla="*/ 243 h 295"/>
                <a:gd name="T6" fmla="*/ 218 w 488"/>
                <a:gd name="T7" fmla="*/ 10 h 295"/>
                <a:gd name="T8" fmla="*/ 0 w 488"/>
                <a:gd name="T9" fmla="*/ 166 h 295"/>
                <a:gd name="T10" fmla="*/ 189 w 488"/>
                <a:gd name="T11" fmla="*/ 77 h 295"/>
                <a:gd name="T12" fmla="*/ 483 w 488"/>
                <a:gd name="T13" fmla="*/ 294 h 295"/>
              </a:gdLst>
              <a:ahLst/>
              <a:cxnLst>
                <a:cxn ang="0">
                  <a:pos x="T0" y="T1"/>
                </a:cxn>
                <a:cxn ang="0">
                  <a:pos x="T2" y="T3"/>
                </a:cxn>
                <a:cxn ang="0">
                  <a:pos x="T4" y="T5"/>
                </a:cxn>
                <a:cxn ang="0">
                  <a:pos x="T6" y="T7"/>
                </a:cxn>
                <a:cxn ang="0">
                  <a:pos x="T8" y="T9"/>
                </a:cxn>
                <a:cxn ang="0">
                  <a:pos x="T10" y="T11"/>
                </a:cxn>
                <a:cxn ang="0">
                  <a:pos x="T12" y="T13"/>
                </a:cxn>
              </a:cxnLst>
              <a:rect l="0" t="0" r="r" b="b"/>
              <a:pathLst>
                <a:path w="488" h="295">
                  <a:moveTo>
                    <a:pt x="483" y="294"/>
                  </a:moveTo>
                  <a:lnTo>
                    <a:pt x="483" y="294"/>
                  </a:lnTo>
                  <a:cubicBezTo>
                    <a:pt x="487" y="278"/>
                    <a:pt x="487" y="262"/>
                    <a:pt x="483" y="243"/>
                  </a:cubicBezTo>
                  <a:cubicBezTo>
                    <a:pt x="474" y="106"/>
                    <a:pt x="355" y="0"/>
                    <a:pt x="218" y="10"/>
                  </a:cubicBezTo>
                  <a:cubicBezTo>
                    <a:pt x="119" y="16"/>
                    <a:pt x="35" y="80"/>
                    <a:pt x="0" y="166"/>
                  </a:cubicBezTo>
                  <a:cubicBezTo>
                    <a:pt x="48" y="118"/>
                    <a:pt x="115" y="83"/>
                    <a:pt x="189" y="77"/>
                  </a:cubicBezTo>
                  <a:cubicBezTo>
                    <a:pt x="327" y="70"/>
                    <a:pt x="451" y="163"/>
                    <a:pt x="483" y="294"/>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42" name="Freeform 249"/>
            <p:cNvSpPr>
              <a:spLocks noChangeArrowheads="1"/>
            </p:cNvSpPr>
            <p:nvPr/>
          </p:nvSpPr>
          <p:spPr bwMode="auto">
            <a:xfrm>
              <a:off x="2991164" y="2716368"/>
              <a:ext cx="303432" cy="323736"/>
            </a:xfrm>
            <a:custGeom>
              <a:avLst/>
              <a:gdLst>
                <a:gd name="T0" fmla="*/ 282 w 1185"/>
                <a:gd name="T1" fmla="*/ 781 h 1265"/>
                <a:gd name="T2" fmla="*/ 282 w 1185"/>
                <a:gd name="T3" fmla="*/ 781 h 1265"/>
                <a:gd name="T4" fmla="*/ 45 w 1185"/>
                <a:gd name="T5" fmla="*/ 1053 h 1265"/>
                <a:gd name="T6" fmla="*/ 55 w 1185"/>
                <a:gd name="T7" fmla="*/ 1223 h 1265"/>
                <a:gd name="T8" fmla="*/ 224 w 1185"/>
                <a:gd name="T9" fmla="*/ 1210 h 1265"/>
                <a:gd name="T10" fmla="*/ 464 w 1185"/>
                <a:gd name="T11" fmla="*/ 938 h 1265"/>
                <a:gd name="T12" fmla="*/ 474 w 1185"/>
                <a:gd name="T13" fmla="*/ 797 h 1265"/>
                <a:gd name="T14" fmla="*/ 535 w 1185"/>
                <a:gd name="T15" fmla="*/ 730 h 1265"/>
                <a:gd name="T16" fmla="*/ 800 w 1185"/>
                <a:gd name="T17" fmla="*/ 807 h 1265"/>
                <a:gd name="T18" fmla="*/ 1172 w 1185"/>
                <a:gd name="T19" fmla="*/ 384 h 1265"/>
                <a:gd name="T20" fmla="*/ 749 w 1185"/>
                <a:gd name="T21" fmla="*/ 16 h 1265"/>
                <a:gd name="T22" fmla="*/ 378 w 1185"/>
                <a:gd name="T23" fmla="*/ 439 h 1265"/>
                <a:gd name="T24" fmla="*/ 484 w 1185"/>
                <a:gd name="T25" fmla="*/ 679 h 1265"/>
                <a:gd name="T26" fmla="*/ 419 w 1185"/>
                <a:gd name="T27" fmla="*/ 749 h 1265"/>
                <a:gd name="T28" fmla="*/ 282 w 1185"/>
                <a:gd name="T29" fmla="*/ 781 h 1265"/>
                <a:gd name="T30" fmla="*/ 452 w 1185"/>
                <a:gd name="T31" fmla="*/ 432 h 1265"/>
                <a:gd name="T32" fmla="*/ 452 w 1185"/>
                <a:gd name="T33" fmla="*/ 432 h 1265"/>
                <a:gd name="T34" fmla="*/ 752 w 1185"/>
                <a:gd name="T35" fmla="*/ 87 h 1265"/>
                <a:gd name="T36" fmla="*/ 1098 w 1185"/>
                <a:gd name="T37" fmla="*/ 391 h 1265"/>
                <a:gd name="T38" fmla="*/ 797 w 1185"/>
                <a:gd name="T39" fmla="*/ 736 h 1265"/>
                <a:gd name="T40" fmla="*/ 452 w 1185"/>
                <a:gd name="T41" fmla="*/ 432 h 1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85" h="1265">
                  <a:moveTo>
                    <a:pt x="282" y="781"/>
                  </a:moveTo>
                  <a:lnTo>
                    <a:pt x="282" y="781"/>
                  </a:lnTo>
                  <a:cubicBezTo>
                    <a:pt x="45" y="1053"/>
                    <a:pt x="45" y="1053"/>
                    <a:pt x="45" y="1053"/>
                  </a:cubicBezTo>
                  <a:cubicBezTo>
                    <a:pt x="0" y="1101"/>
                    <a:pt x="7" y="1178"/>
                    <a:pt x="55" y="1223"/>
                  </a:cubicBezTo>
                  <a:cubicBezTo>
                    <a:pt x="106" y="1264"/>
                    <a:pt x="183" y="1261"/>
                    <a:pt x="224" y="1210"/>
                  </a:cubicBezTo>
                  <a:cubicBezTo>
                    <a:pt x="464" y="938"/>
                    <a:pt x="464" y="938"/>
                    <a:pt x="464" y="938"/>
                  </a:cubicBezTo>
                  <a:cubicBezTo>
                    <a:pt x="500" y="900"/>
                    <a:pt x="503" y="842"/>
                    <a:pt x="474" y="797"/>
                  </a:cubicBezTo>
                  <a:cubicBezTo>
                    <a:pt x="535" y="730"/>
                    <a:pt x="535" y="730"/>
                    <a:pt x="535" y="730"/>
                  </a:cubicBezTo>
                  <a:cubicBezTo>
                    <a:pt x="608" y="784"/>
                    <a:pt x="701" y="813"/>
                    <a:pt x="800" y="807"/>
                  </a:cubicBezTo>
                  <a:cubicBezTo>
                    <a:pt x="1018" y="794"/>
                    <a:pt x="1184" y="605"/>
                    <a:pt x="1172" y="384"/>
                  </a:cubicBezTo>
                  <a:cubicBezTo>
                    <a:pt x="1156" y="167"/>
                    <a:pt x="967" y="0"/>
                    <a:pt x="749" y="16"/>
                  </a:cubicBezTo>
                  <a:cubicBezTo>
                    <a:pt x="528" y="29"/>
                    <a:pt x="365" y="218"/>
                    <a:pt x="378" y="439"/>
                  </a:cubicBezTo>
                  <a:cubicBezTo>
                    <a:pt x="384" y="532"/>
                    <a:pt x="423" y="615"/>
                    <a:pt x="484" y="679"/>
                  </a:cubicBezTo>
                  <a:cubicBezTo>
                    <a:pt x="419" y="749"/>
                    <a:pt x="419" y="749"/>
                    <a:pt x="419" y="749"/>
                  </a:cubicBezTo>
                  <a:cubicBezTo>
                    <a:pt x="375" y="730"/>
                    <a:pt x="317" y="740"/>
                    <a:pt x="282" y="781"/>
                  </a:cubicBezTo>
                  <a:close/>
                  <a:moveTo>
                    <a:pt x="452" y="432"/>
                  </a:moveTo>
                  <a:lnTo>
                    <a:pt x="452" y="432"/>
                  </a:lnTo>
                  <a:cubicBezTo>
                    <a:pt x="439" y="253"/>
                    <a:pt x="573" y="100"/>
                    <a:pt x="752" y="87"/>
                  </a:cubicBezTo>
                  <a:cubicBezTo>
                    <a:pt x="932" y="74"/>
                    <a:pt x="1085" y="212"/>
                    <a:pt x="1098" y="391"/>
                  </a:cubicBezTo>
                  <a:cubicBezTo>
                    <a:pt x="1111" y="570"/>
                    <a:pt x="976" y="724"/>
                    <a:pt x="797" y="736"/>
                  </a:cubicBezTo>
                  <a:cubicBezTo>
                    <a:pt x="618" y="746"/>
                    <a:pt x="461" y="612"/>
                    <a:pt x="452" y="432"/>
                  </a:cubicBezTo>
                  <a:close/>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43" name="Freeform 250"/>
            <p:cNvSpPr>
              <a:spLocks noChangeArrowheads="1"/>
            </p:cNvSpPr>
            <p:nvPr/>
          </p:nvSpPr>
          <p:spPr bwMode="auto">
            <a:xfrm>
              <a:off x="3635252" y="4921608"/>
              <a:ext cx="481656" cy="482784"/>
            </a:xfrm>
            <a:custGeom>
              <a:avLst/>
              <a:gdLst>
                <a:gd name="T0" fmla="*/ 1882 w 1883"/>
                <a:gd name="T1" fmla="*/ 941 h 1886"/>
                <a:gd name="T2" fmla="*/ 1882 w 1883"/>
                <a:gd name="T3" fmla="*/ 941 h 1886"/>
                <a:gd name="T4" fmla="*/ 941 w 1883"/>
                <a:gd name="T5" fmla="*/ 0 h 1886"/>
                <a:gd name="T6" fmla="*/ 0 w 1883"/>
                <a:gd name="T7" fmla="*/ 941 h 1886"/>
                <a:gd name="T8" fmla="*/ 941 w 1883"/>
                <a:gd name="T9" fmla="*/ 1885 h 1886"/>
                <a:gd name="T10" fmla="*/ 1882 w 1883"/>
                <a:gd name="T11" fmla="*/ 941 h 1886"/>
              </a:gdLst>
              <a:ahLst/>
              <a:cxnLst>
                <a:cxn ang="0">
                  <a:pos x="T0" y="T1"/>
                </a:cxn>
                <a:cxn ang="0">
                  <a:pos x="T2" y="T3"/>
                </a:cxn>
                <a:cxn ang="0">
                  <a:pos x="T4" y="T5"/>
                </a:cxn>
                <a:cxn ang="0">
                  <a:pos x="T6" y="T7"/>
                </a:cxn>
                <a:cxn ang="0">
                  <a:pos x="T8" y="T9"/>
                </a:cxn>
                <a:cxn ang="0">
                  <a:pos x="T10" y="T11"/>
                </a:cxn>
              </a:cxnLst>
              <a:rect l="0" t="0" r="r" b="b"/>
              <a:pathLst>
                <a:path w="1883" h="1886">
                  <a:moveTo>
                    <a:pt x="1882" y="941"/>
                  </a:moveTo>
                  <a:lnTo>
                    <a:pt x="1882" y="941"/>
                  </a:lnTo>
                  <a:cubicBezTo>
                    <a:pt x="1882" y="422"/>
                    <a:pt x="1459" y="0"/>
                    <a:pt x="941" y="0"/>
                  </a:cubicBezTo>
                  <a:cubicBezTo>
                    <a:pt x="419" y="0"/>
                    <a:pt x="0" y="422"/>
                    <a:pt x="0" y="941"/>
                  </a:cubicBezTo>
                  <a:cubicBezTo>
                    <a:pt x="0" y="1463"/>
                    <a:pt x="419" y="1885"/>
                    <a:pt x="941" y="1885"/>
                  </a:cubicBezTo>
                  <a:cubicBezTo>
                    <a:pt x="1459" y="1885"/>
                    <a:pt x="1882" y="1463"/>
                    <a:pt x="1882" y="941"/>
                  </a:cubicBezTo>
                </a:path>
              </a:pathLst>
            </a:custGeom>
            <a:solidFill>
              <a:srgbClr val="B0BEC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44" name="Freeform 251"/>
            <p:cNvSpPr>
              <a:spLocks noChangeArrowheads="1"/>
            </p:cNvSpPr>
            <p:nvPr/>
          </p:nvSpPr>
          <p:spPr bwMode="auto">
            <a:xfrm>
              <a:off x="3704060" y="4989288"/>
              <a:ext cx="413976" cy="413976"/>
            </a:xfrm>
            <a:custGeom>
              <a:avLst/>
              <a:gdLst>
                <a:gd name="T0" fmla="*/ 675 w 1617"/>
                <a:gd name="T1" fmla="*/ 1619 h 1620"/>
                <a:gd name="T2" fmla="*/ 675 w 1617"/>
                <a:gd name="T3" fmla="*/ 1619 h 1620"/>
                <a:gd name="T4" fmla="*/ 0 w 1617"/>
                <a:gd name="T5" fmla="*/ 1331 h 1620"/>
                <a:gd name="T6" fmla="*/ 1331 w 1617"/>
                <a:gd name="T7" fmla="*/ 0 h 1620"/>
                <a:gd name="T8" fmla="*/ 1616 w 1617"/>
                <a:gd name="T9" fmla="*/ 675 h 1620"/>
                <a:gd name="T10" fmla="*/ 675 w 1617"/>
                <a:gd name="T11" fmla="*/ 1619 h 1620"/>
              </a:gdLst>
              <a:ahLst/>
              <a:cxnLst>
                <a:cxn ang="0">
                  <a:pos x="T0" y="T1"/>
                </a:cxn>
                <a:cxn ang="0">
                  <a:pos x="T2" y="T3"/>
                </a:cxn>
                <a:cxn ang="0">
                  <a:pos x="T4" y="T5"/>
                </a:cxn>
                <a:cxn ang="0">
                  <a:pos x="T6" y="T7"/>
                </a:cxn>
                <a:cxn ang="0">
                  <a:pos x="T8" y="T9"/>
                </a:cxn>
                <a:cxn ang="0">
                  <a:pos x="T10" y="T11"/>
                </a:cxn>
              </a:cxnLst>
              <a:rect l="0" t="0" r="r" b="b"/>
              <a:pathLst>
                <a:path w="1617" h="1620">
                  <a:moveTo>
                    <a:pt x="675" y="1619"/>
                  </a:moveTo>
                  <a:lnTo>
                    <a:pt x="675" y="1619"/>
                  </a:lnTo>
                  <a:cubicBezTo>
                    <a:pt x="409" y="1619"/>
                    <a:pt x="169" y="1507"/>
                    <a:pt x="0" y="1331"/>
                  </a:cubicBezTo>
                  <a:cubicBezTo>
                    <a:pt x="1331" y="0"/>
                    <a:pt x="1331" y="0"/>
                    <a:pt x="1331" y="0"/>
                  </a:cubicBezTo>
                  <a:cubicBezTo>
                    <a:pt x="1507" y="169"/>
                    <a:pt x="1616" y="409"/>
                    <a:pt x="1616" y="675"/>
                  </a:cubicBezTo>
                  <a:cubicBezTo>
                    <a:pt x="1616" y="1197"/>
                    <a:pt x="1193" y="1619"/>
                    <a:pt x="675" y="1619"/>
                  </a:cubicBezTo>
                </a:path>
              </a:pathLst>
            </a:custGeom>
            <a:solidFill>
              <a:srgbClr val="627B7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45" name="Freeform 252"/>
            <p:cNvSpPr>
              <a:spLocks noChangeArrowheads="1"/>
            </p:cNvSpPr>
            <p:nvPr/>
          </p:nvSpPr>
          <p:spPr bwMode="auto">
            <a:xfrm>
              <a:off x="3899204" y="5027640"/>
              <a:ext cx="71064" cy="71064"/>
            </a:xfrm>
            <a:custGeom>
              <a:avLst/>
              <a:gdLst>
                <a:gd name="T0" fmla="*/ 0 w 277"/>
                <a:gd name="T1" fmla="*/ 275 h 276"/>
                <a:gd name="T2" fmla="*/ 276 w 277"/>
                <a:gd name="T3" fmla="*/ 275 h 276"/>
                <a:gd name="T4" fmla="*/ 0 w 277"/>
                <a:gd name="T5" fmla="*/ 0 h 276"/>
                <a:gd name="T6" fmla="*/ 0 w 277"/>
                <a:gd name="T7" fmla="*/ 275 h 276"/>
              </a:gdLst>
              <a:ahLst/>
              <a:cxnLst>
                <a:cxn ang="0">
                  <a:pos x="T0" y="T1"/>
                </a:cxn>
                <a:cxn ang="0">
                  <a:pos x="T2" y="T3"/>
                </a:cxn>
                <a:cxn ang="0">
                  <a:pos x="T4" y="T5"/>
                </a:cxn>
                <a:cxn ang="0">
                  <a:pos x="T6" y="T7"/>
                </a:cxn>
              </a:cxnLst>
              <a:rect l="0" t="0" r="r" b="b"/>
              <a:pathLst>
                <a:path w="277" h="276">
                  <a:moveTo>
                    <a:pt x="0" y="275"/>
                  </a:moveTo>
                  <a:lnTo>
                    <a:pt x="276" y="275"/>
                  </a:lnTo>
                  <a:lnTo>
                    <a:pt x="0" y="0"/>
                  </a:lnTo>
                  <a:lnTo>
                    <a:pt x="0" y="275"/>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46" name="Freeform 253"/>
            <p:cNvSpPr>
              <a:spLocks noChangeArrowheads="1"/>
            </p:cNvSpPr>
            <p:nvPr/>
          </p:nvSpPr>
          <p:spPr bwMode="auto">
            <a:xfrm>
              <a:off x="3788660" y="5027640"/>
              <a:ext cx="181608" cy="250416"/>
            </a:xfrm>
            <a:custGeom>
              <a:avLst/>
              <a:gdLst>
                <a:gd name="T0" fmla="*/ 647 w 709"/>
                <a:gd name="T1" fmla="*/ 339 h 980"/>
                <a:gd name="T2" fmla="*/ 647 w 709"/>
                <a:gd name="T3" fmla="*/ 893 h 980"/>
                <a:gd name="T4" fmla="*/ 80 w 709"/>
                <a:gd name="T5" fmla="*/ 893 h 980"/>
                <a:gd name="T6" fmla="*/ 80 w 709"/>
                <a:gd name="T7" fmla="*/ 80 h 980"/>
                <a:gd name="T8" fmla="*/ 368 w 709"/>
                <a:gd name="T9" fmla="*/ 80 h 980"/>
                <a:gd name="T10" fmla="*/ 368 w 709"/>
                <a:gd name="T11" fmla="*/ 0 h 980"/>
                <a:gd name="T12" fmla="*/ 0 w 709"/>
                <a:gd name="T13" fmla="*/ 0 h 980"/>
                <a:gd name="T14" fmla="*/ 0 w 709"/>
                <a:gd name="T15" fmla="*/ 979 h 980"/>
                <a:gd name="T16" fmla="*/ 708 w 709"/>
                <a:gd name="T17" fmla="*/ 979 h 980"/>
                <a:gd name="T18" fmla="*/ 708 w 709"/>
                <a:gd name="T19" fmla="*/ 339 h 980"/>
                <a:gd name="T20" fmla="*/ 647 w 709"/>
                <a:gd name="T21" fmla="*/ 339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9" h="980">
                  <a:moveTo>
                    <a:pt x="647" y="339"/>
                  </a:moveTo>
                  <a:lnTo>
                    <a:pt x="647" y="893"/>
                  </a:lnTo>
                  <a:lnTo>
                    <a:pt x="80" y="893"/>
                  </a:lnTo>
                  <a:lnTo>
                    <a:pt x="80" y="80"/>
                  </a:lnTo>
                  <a:lnTo>
                    <a:pt x="368" y="80"/>
                  </a:lnTo>
                  <a:lnTo>
                    <a:pt x="368" y="0"/>
                  </a:lnTo>
                  <a:lnTo>
                    <a:pt x="0" y="0"/>
                  </a:lnTo>
                  <a:lnTo>
                    <a:pt x="0" y="979"/>
                  </a:lnTo>
                  <a:lnTo>
                    <a:pt x="708" y="979"/>
                  </a:lnTo>
                  <a:lnTo>
                    <a:pt x="708" y="339"/>
                  </a:lnTo>
                  <a:lnTo>
                    <a:pt x="647" y="339"/>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47" name="Freeform 254"/>
            <p:cNvSpPr>
              <a:spLocks noChangeArrowheads="1"/>
            </p:cNvSpPr>
            <p:nvPr/>
          </p:nvSpPr>
          <p:spPr bwMode="auto">
            <a:xfrm>
              <a:off x="3824756" y="5131416"/>
              <a:ext cx="110544" cy="14664"/>
            </a:xfrm>
            <a:custGeom>
              <a:avLst/>
              <a:gdLst>
                <a:gd name="T0" fmla="*/ 432 w 433"/>
                <a:gd name="T1" fmla="*/ 58 h 59"/>
                <a:gd name="T2" fmla="*/ 0 w 433"/>
                <a:gd name="T3" fmla="*/ 58 h 59"/>
                <a:gd name="T4" fmla="*/ 0 w 433"/>
                <a:gd name="T5" fmla="*/ 0 h 59"/>
                <a:gd name="T6" fmla="*/ 432 w 433"/>
                <a:gd name="T7" fmla="*/ 0 h 59"/>
                <a:gd name="T8" fmla="*/ 432 w 433"/>
                <a:gd name="T9" fmla="*/ 58 h 59"/>
              </a:gdLst>
              <a:ahLst/>
              <a:cxnLst>
                <a:cxn ang="0">
                  <a:pos x="T0" y="T1"/>
                </a:cxn>
                <a:cxn ang="0">
                  <a:pos x="T2" y="T3"/>
                </a:cxn>
                <a:cxn ang="0">
                  <a:pos x="T4" y="T5"/>
                </a:cxn>
                <a:cxn ang="0">
                  <a:pos x="T6" y="T7"/>
                </a:cxn>
                <a:cxn ang="0">
                  <a:pos x="T8" y="T9"/>
                </a:cxn>
              </a:cxnLst>
              <a:rect l="0" t="0" r="r" b="b"/>
              <a:pathLst>
                <a:path w="433" h="59">
                  <a:moveTo>
                    <a:pt x="432" y="58"/>
                  </a:moveTo>
                  <a:lnTo>
                    <a:pt x="0" y="58"/>
                  </a:lnTo>
                  <a:lnTo>
                    <a:pt x="0" y="0"/>
                  </a:lnTo>
                  <a:lnTo>
                    <a:pt x="432" y="0"/>
                  </a:lnTo>
                  <a:lnTo>
                    <a:pt x="432" y="58"/>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48" name="Freeform 255"/>
            <p:cNvSpPr>
              <a:spLocks noChangeArrowheads="1"/>
            </p:cNvSpPr>
            <p:nvPr/>
          </p:nvSpPr>
          <p:spPr bwMode="auto">
            <a:xfrm>
              <a:off x="3824756" y="5160744"/>
              <a:ext cx="110544" cy="14664"/>
            </a:xfrm>
            <a:custGeom>
              <a:avLst/>
              <a:gdLst>
                <a:gd name="T0" fmla="*/ 432 w 433"/>
                <a:gd name="T1" fmla="*/ 57 h 58"/>
                <a:gd name="T2" fmla="*/ 0 w 433"/>
                <a:gd name="T3" fmla="*/ 57 h 58"/>
                <a:gd name="T4" fmla="*/ 0 w 433"/>
                <a:gd name="T5" fmla="*/ 0 h 58"/>
                <a:gd name="T6" fmla="*/ 432 w 433"/>
                <a:gd name="T7" fmla="*/ 0 h 58"/>
                <a:gd name="T8" fmla="*/ 432 w 433"/>
                <a:gd name="T9" fmla="*/ 57 h 58"/>
              </a:gdLst>
              <a:ahLst/>
              <a:cxnLst>
                <a:cxn ang="0">
                  <a:pos x="T0" y="T1"/>
                </a:cxn>
                <a:cxn ang="0">
                  <a:pos x="T2" y="T3"/>
                </a:cxn>
                <a:cxn ang="0">
                  <a:pos x="T4" y="T5"/>
                </a:cxn>
                <a:cxn ang="0">
                  <a:pos x="T6" y="T7"/>
                </a:cxn>
                <a:cxn ang="0">
                  <a:pos x="T8" y="T9"/>
                </a:cxn>
              </a:cxnLst>
              <a:rect l="0" t="0" r="r" b="b"/>
              <a:pathLst>
                <a:path w="433" h="58">
                  <a:moveTo>
                    <a:pt x="432" y="57"/>
                  </a:moveTo>
                  <a:lnTo>
                    <a:pt x="0" y="57"/>
                  </a:lnTo>
                  <a:lnTo>
                    <a:pt x="0" y="0"/>
                  </a:lnTo>
                  <a:lnTo>
                    <a:pt x="432" y="0"/>
                  </a:lnTo>
                  <a:lnTo>
                    <a:pt x="432" y="57"/>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49" name="Freeform 256"/>
            <p:cNvSpPr>
              <a:spLocks noChangeArrowheads="1"/>
            </p:cNvSpPr>
            <p:nvPr/>
          </p:nvSpPr>
          <p:spPr bwMode="auto">
            <a:xfrm>
              <a:off x="3824756" y="5190072"/>
              <a:ext cx="57528" cy="14664"/>
            </a:xfrm>
            <a:custGeom>
              <a:avLst/>
              <a:gdLst>
                <a:gd name="T0" fmla="*/ 224 w 225"/>
                <a:gd name="T1" fmla="*/ 57 h 58"/>
                <a:gd name="T2" fmla="*/ 0 w 225"/>
                <a:gd name="T3" fmla="*/ 57 h 58"/>
                <a:gd name="T4" fmla="*/ 0 w 225"/>
                <a:gd name="T5" fmla="*/ 0 h 58"/>
                <a:gd name="T6" fmla="*/ 224 w 225"/>
                <a:gd name="T7" fmla="*/ 0 h 58"/>
                <a:gd name="T8" fmla="*/ 224 w 225"/>
                <a:gd name="T9" fmla="*/ 57 h 58"/>
              </a:gdLst>
              <a:ahLst/>
              <a:cxnLst>
                <a:cxn ang="0">
                  <a:pos x="T0" y="T1"/>
                </a:cxn>
                <a:cxn ang="0">
                  <a:pos x="T2" y="T3"/>
                </a:cxn>
                <a:cxn ang="0">
                  <a:pos x="T4" y="T5"/>
                </a:cxn>
                <a:cxn ang="0">
                  <a:pos x="T6" y="T7"/>
                </a:cxn>
                <a:cxn ang="0">
                  <a:pos x="T8" y="T9"/>
                </a:cxn>
              </a:cxnLst>
              <a:rect l="0" t="0" r="r" b="b"/>
              <a:pathLst>
                <a:path w="225" h="58">
                  <a:moveTo>
                    <a:pt x="224" y="57"/>
                  </a:moveTo>
                  <a:lnTo>
                    <a:pt x="0" y="57"/>
                  </a:lnTo>
                  <a:lnTo>
                    <a:pt x="0" y="0"/>
                  </a:lnTo>
                  <a:lnTo>
                    <a:pt x="224" y="0"/>
                  </a:lnTo>
                  <a:lnTo>
                    <a:pt x="224" y="57"/>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50" name="Freeform 257"/>
            <p:cNvSpPr>
              <a:spLocks noChangeArrowheads="1"/>
            </p:cNvSpPr>
            <p:nvPr/>
          </p:nvSpPr>
          <p:spPr bwMode="auto">
            <a:xfrm>
              <a:off x="3635252" y="1623336"/>
              <a:ext cx="481656" cy="481656"/>
            </a:xfrm>
            <a:custGeom>
              <a:avLst/>
              <a:gdLst>
                <a:gd name="T0" fmla="*/ 1882 w 1883"/>
                <a:gd name="T1" fmla="*/ 941 h 1883"/>
                <a:gd name="T2" fmla="*/ 1882 w 1883"/>
                <a:gd name="T3" fmla="*/ 941 h 1883"/>
                <a:gd name="T4" fmla="*/ 941 w 1883"/>
                <a:gd name="T5" fmla="*/ 0 h 1883"/>
                <a:gd name="T6" fmla="*/ 0 w 1883"/>
                <a:gd name="T7" fmla="*/ 941 h 1883"/>
                <a:gd name="T8" fmla="*/ 941 w 1883"/>
                <a:gd name="T9" fmla="*/ 1882 h 1883"/>
                <a:gd name="T10" fmla="*/ 1882 w 1883"/>
                <a:gd name="T11" fmla="*/ 941 h 1883"/>
              </a:gdLst>
              <a:ahLst/>
              <a:cxnLst>
                <a:cxn ang="0">
                  <a:pos x="T0" y="T1"/>
                </a:cxn>
                <a:cxn ang="0">
                  <a:pos x="T2" y="T3"/>
                </a:cxn>
                <a:cxn ang="0">
                  <a:pos x="T4" y="T5"/>
                </a:cxn>
                <a:cxn ang="0">
                  <a:pos x="T6" y="T7"/>
                </a:cxn>
                <a:cxn ang="0">
                  <a:pos x="T8" y="T9"/>
                </a:cxn>
                <a:cxn ang="0">
                  <a:pos x="T10" y="T11"/>
                </a:cxn>
              </a:cxnLst>
              <a:rect l="0" t="0" r="r" b="b"/>
              <a:pathLst>
                <a:path w="1883" h="1883">
                  <a:moveTo>
                    <a:pt x="1882" y="941"/>
                  </a:moveTo>
                  <a:lnTo>
                    <a:pt x="1882" y="941"/>
                  </a:lnTo>
                  <a:cubicBezTo>
                    <a:pt x="1882" y="419"/>
                    <a:pt x="1459" y="0"/>
                    <a:pt x="941" y="0"/>
                  </a:cubicBezTo>
                  <a:cubicBezTo>
                    <a:pt x="419" y="0"/>
                    <a:pt x="0" y="419"/>
                    <a:pt x="0" y="941"/>
                  </a:cubicBezTo>
                  <a:cubicBezTo>
                    <a:pt x="0" y="1459"/>
                    <a:pt x="419" y="1882"/>
                    <a:pt x="941" y="1882"/>
                  </a:cubicBezTo>
                  <a:cubicBezTo>
                    <a:pt x="1459" y="1882"/>
                    <a:pt x="1882" y="1459"/>
                    <a:pt x="1882" y="941"/>
                  </a:cubicBezTo>
                </a:path>
              </a:pathLst>
            </a:custGeom>
            <a:solidFill>
              <a:srgbClr val="B0BEC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51" name="Freeform 258"/>
            <p:cNvSpPr>
              <a:spLocks noChangeArrowheads="1"/>
            </p:cNvSpPr>
            <p:nvPr/>
          </p:nvSpPr>
          <p:spPr bwMode="auto">
            <a:xfrm>
              <a:off x="3704060" y="1691016"/>
              <a:ext cx="413976" cy="413976"/>
            </a:xfrm>
            <a:custGeom>
              <a:avLst/>
              <a:gdLst>
                <a:gd name="T0" fmla="*/ 675 w 1617"/>
                <a:gd name="T1" fmla="*/ 1616 h 1617"/>
                <a:gd name="T2" fmla="*/ 675 w 1617"/>
                <a:gd name="T3" fmla="*/ 1616 h 1617"/>
                <a:gd name="T4" fmla="*/ 0 w 1617"/>
                <a:gd name="T5" fmla="*/ 1331 h 1617"/>
                <a:gd name="T6" fmla="*/ 1331 w 1617"/>
                <a:gd name="T7" fmla="*/ 0 h 1617"/>
                <a:gd name="T8" fmla="*/ 1616 w 1617"/>
                <a:gd name="T9" fmla="*/ 675 h 1617"/>
                <a:gd name="T10" fmla="*/ 675 w 1617"/>
                <a:gd name="T11" fmla="*/ 1616 h 1617"/>
              </a:gdLst>
              <a:ahLst/>
              <a:cxnLst>
                <a:cxn ang="0">
                  <a:pos x="T0" y="T1"/>
                </a:cxn>
                <a:cxn ang="0">
                  <a:pos x="T2" y="T3"/>
                </a:cxn>
                <a:cxn ang="0">
                  <a:pos x="T4" y="T5"/>
                </a:cxn>
                <a:cxn ang="0">
                  <a:pos x="T6" y="T7"/>
                </a:cxn>
                <a:cxn ang="0">
                  <a:pos x="T8" y="T9"/>
                </a:cxn>
                <a:cxn ang="0">
                  <a:pos x="T10" y="T11"/>
                </a:cxn>
              </a:cxnLst>
              <a:rect l="0" t="0" r="r" b="b"/>
              <a:pathLst>
                <a:path w="1617" h="1617">
                  <a:moveTo>
                    <a:pt x="675" y="1616"/>
                  </a:moveTo>
                  <a:lnTo>
                    <a:pt x="675" y="1616"/>
                  </a:lnTo>
                  <a:cubicBezTo>
                    <a:pt x="409" y="1616"/>
                    <a:pt x="169" y="1507"/>
                    <a:pt x="0" y="1331"/>
                  </a:cubicBezTo>
                  <a:cubicBezTo>
                    <a:pt x="1331" y="0"/>
                    <a:pt x="1331" y="0"/>
                    <a:pt x="1331" y="0"/>
                  </a:cubicBezTo>
                  <a:cubicBezTo>
                    <a:pt x="1507" y="169"/>
                    <a:pt x="1616" y="409"/>
                    <a:pt x="1616" y="675"/>
                  </a:cubicBezTo>
                  <a:cubicBezTo>
                    <a:pt x="1616" y="1193"/>
                    <a:pt x="1193" y="1616"/>
                    <a:pt x="675" y="1616"/>
                  </a:cubicBezTo>
                </a:path>
              </a:pathLst>
            </a:custGeom>
            <a:solidFill>
              <a:srgbClr val="627B7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52" name="Freeform 259"/>
            <p:cNvSpPr>
              <a:spLocks noChangeArrowheads="1"/>
            </p:cNvSpPr>
            <p:nvPr/>
          </p:nvSpPr>
          <p:spPr bwMode="auto">
            <a:xfrm>
              <a:off x="4953884" y="5507040"/>
              <a:ext cx="162432" cy="175968"/>
            </a:xfrm>
            <a:custGeom>
              <a:avLst/>
              <a:gdLst>
                <a:gd name="T0" fmla="*/ 633 w 634"/>
                <a:gd name="T1" fmla="*/ 116 h 686"/>
                <a:gd name="T2" fmla="*/ 633 w 634"/>
                <a:gd name="T3" fmla="*/ 116 h 686"/>
                <a:gd name="T4" fmla="*/ 633 w 634"/>
                <a:gd name="T5" fmla="*/ 116 h 686"/>
                <a:gd name="T6" fmla="*/ 518 w 634"/>
                <a:gd name="T7" fmla="*/ 0 h 686"/>
                <a:gd name="T8" fmla="*/ 115 w 634"/>
                <a:gd name="T9" fmla="*/ 0 h 686"/>
                <a:gd name="T10" fmla="*/ 0 w 634"/>
                <a:gd name="T11" fmla="*/ 116 h 686"/>
                <a:gd name="T12" fmla="*/ 0 w 634"/>
                <a:gd name="T13" fmla="*/ 378 h 686"/>
                <a:gd name="T14" fmla="*/ 115 w 634"/>
                <a:gd name="T15" fmla="*/ 493 h 686"/>
                <a:gd name="T16" fmla="*/ 128 w 634"/>
                <a:gd name="T17" fmla="*/ 493 h 686"/>
                <a:gd name="T18" fmla="*/ 128 w 634"/>
                <a:gd name="T19" fmla="*/ 685 h 686"/>
                <a:gd name="T20" fmla="*/ 252 w 634"/>
                <a:gd name="T21" fmla="*/ 557 h 686"/>
                <a:gd name="T22" fmla="*/ 252 w 634"/>
                <a:gd name="T23" fmla="*/ 241 h 686"/>
                <a:gd name="T24" fmla="*/ 380 w 634"/>
                <a:gd name="T25" fmla="*/ 116 h 686"/>
                <a:gd name="T26" fmla="*/ 633 w 634"/>
                <a:gd name="T27" fmla="*/ 116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 h="686">
                  <a:moveTo>
                    <a:pt x="633" y="116"/>
                  </a:moveTo>
                  <a:lnTo>
                    <a:pt x="633" y="116"/>
                  </a:lnTo>
                  <a:lnTo>
                    <a:pt x="633" y="116"/>
                  </a:lnTo>
                  <a:cubicBezTo>
                    <a:pt x="633" y="52"/>
                    <a:pt x="582" y="0"/>
                    <a:pt x="518" y="0"/>
                  </a:cubicBezTo>
                  <a:cubicBezTo>
                    <a:pt x="115" y="0"/>
                    <a:pt x="115" y="0"/>
                    <a:pt x="115" y="0"/>
                  </a:cubicBezTo>
                  <a:cubicBezTo>
                    <a:pt x="51" y="0"/>
                    <a:pt x="0" y="52"/>
                    <a:pt x="0" y="116"/>
                  </a:cubicBezTo>
                  <a:cubicBezTo>
                    <a:pt x="0" y="378"/>
                    <a:pt x="0" y="378"/>
                    <a:pt x="0" y="378"/>
                  </a:cubicBezTo>
                  <a:cubicBezTo>
                    <a:pt x="0" y="442"/>
                    <a:pt x="51" y="493"/>
                    <a:pt x="115" y="493"/>
                  </a:cubicBezTo>
                  <a:cubicBezTo>
                    <a:pt x="128" y="493"/>
                    <a:pt x="128" y="493"/>
                    <a:pt x="128" y="493"/>
                  </a:cubicBezTo>
                  <a:cubicBezTo>
                    <a:pt x="128" y="685"/>
                    <a:pt x="128" y="685"/>
                    <a:pt x="128" y="685"/>
                  </a:cubicBezTo>
                  <a:cubicBezTo>
                    <a:pt x="252" y="557"/>
                    <a:pt x="252" y="557"/>
                    <a:pt x="252" y="557"/>
                  </a:cubicBezTo>
                  <a:cubicBezTo>
                    <a:pt x="252" y="241"/>
                    <a:pt x="252" y="241"/>
                    <a:pt x="252" y="241"/>
                  </a:cubicBezTo>
                  <a:cubicBezTo>
                    <a:pt x="252" y="173"/>
                    <a:pt x="310" y="116"/>
                    <a:pt x="380" y="116"/>
                  </a:cubicBezTo>
                  <a:lnTo>
                    <a:pt x="633" y="116"/>
                  </a:lnTo>
                </a:path>
              </a:pathLst>
            </a:custGeom>
            <a:solidFill>
              <a:srgbClr val="F6F6F6"/>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53" name="Freeform 260"/>
            <p:cNvSpPr>
              <a:spLocks noChangeArrowheads="1"/>
            </p:cNvSpPr>
            <p:nvPr/>
          </p:nvSpPr>
          <p:spPr bwMode="auto">
            <a:xfrm>
              <a:off x="5033972" y="5553288"/>
              <a:ext cx="179352" cy="194016"/>
            </a:xfrm>
            <a:custGeom>
              <a:avLst/>
              <a:gdLst>
                <a:gd name="T0" fmla="*/ 570 w 699"/>
                <a:gd name="T1" fmla="*/ 0 h 759"/>
                <a:gd name="T2" fmla="*/ 570 w 699"/>
                <a:gd name="T3" fmla="*/ 0 h 759"/>
                <a:gd name="T4" fmla="*/ 128 w 699"/>
                <a:gd name="T5" fmla="*/ 0 h 759"/>
                <a:gd name="T6" fmla="*/ 0 w 699"/>
                <a:gd name="T7" fmla="*/ 125 h 759"/>
                <a:gd name="T8" fmla="*/ 0 w 699"/>
                <a:gd name="T9" fmla="*/ 441 h 759"/>
                <a:gd name="T10" fmla="*/ 128 w 699"/>
                <a:gd name="T11" fmla="*/ 566 h 759"/>
                <a:gd name="T12" fmla="*/ 253 w 699"/>
                <a:gd name="T13" fmla="*/ 566 h 759"/>
                <a:gd name="T14" fmla="*/ 253 w 699"/>
                <a:gd name="T15" fmla="*/ 758 h 759"/>
                <a:gd name="T16" fmla="*/ 442 w 699"/>
                <a:gd name="T17" fmla="*/ 566 h 759"/>
                <a:gd name="T18" fmla="*/ 570 w 699"/>
                <a:gd name="T19" fmla="*/ 566 h 759"/>
                <a:gd name="T20" fmla="*/ 698 w 699"/>
                <a:gd name="T21" fmla="*/ 441 h 759"/>
                <a:gd name="T22" fmla="*/ 698 w 699"/>
                <a:gd name="T23" fmla="*/ 125 h 759"/>
                <a:gd name="T24" fmla="*/ 570 w 699"/>
                <a:gd name="T25" fmla="*/ 0 h 759"/>
                <a:gd name="T26" fmla="*/ 128 w 699"/>
                <a:gd name="T27" fmla="*/ 441 h 759"/>
                <a:gd name="T28" fmla="*/ 128 w 699"/>
                <a:gd name="T29" fmla="*/ 441 h 759"/>
                <a:gd name="T30" fmla="*/ 128 w 699"/>
                <a:gd name="T31" fmla="*/ 377 h 759"/>
                <a:gd name="T32" fmla="*/ 381 w 699"/>
                <a:gd name="T33" fmla="*/ 377 h 759"/>
                <a:gd name="T34" fmla="*/ 381 w 699"/>
                <a:gd name="T35" fmla="*/ 441 h 759"/>
                <a:gd name="T36" fmla="*/ 128 w 699"/>
                <a:gd name="T37" fmla="*/ 441 h 759"/>
                <a:gd name="T38" fmla="*/ 570 w 699"/>
                <a:gd name="T39" fmla="*/ 313 h 759"/>
                <a:gd name="T40" fmla="*/ 570 w 699"/>
                <a:gd name="T41" fmla="*/ 313 h 759"/>
                <a:gd name="T42" fmla="*/ 128 w 699"/>
                <a:gd name="T43" fmla="*/ 313 h 759"/>
                <a:gd name="T44" fmla="*/ 128 w 699"/>
                <a:gd name="T45" fmla="*/ 253 h 759"/>
                <a:gd name="T46" fmla="*/ 570 w 699"/>
                <a:gd name="T47" fmla="*/ 253 h 759"/>
                <a:gd name="T48" fmla="*/ 570 w 699"/>
                <a:gd name="T49" fmla="*/ 313 h 759"/>
                <a:gd name="T50" fmla="*/ 570 w 699"/>
                <a:gd name="T51" fmla="*/ 189 h 759"/>
                <a:gd name="T52" fmla="*/ 570 w 699"/>
                <a:gd name="T53" fmla="*/ 189 h 759"/>
                <a:gd name="T54" fmla="*/ 128 w 699"/>
                <a:gd name="T55" fmla="*/ 189 h 759"/>
                <a:gd name="T56" fmla="*/ 128 w 699"/>
                <a:gd name="T57" fmla="*/ 125 h 759"/>
                <a:gd name="T58" fmla="*/ 570 w 699"/>
                <a:gd name="T59" fmla="*/ 125 h 759"/>
                <a:gd name="T60" fmla="*/ 570 w 699"/>
                <a:gd name="T61" fmla="*/ 189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99" h="759">
                  <a:moveTo>
                    <a:pt x="570" y="0"/>
                  </a:moveTo>
                  <a:lnTo>
                    <a:pt x="570" y="0"/>
                  </a:lnTo>
                  <a:cubicBezTo>
                    <a:pt x="128" y="0"/>
                    <a:pt x="128" y="0"/>
                    <a:pt x="128" y="0"/>
                  </a:cubicBezTo>
                  <a:cubicBezTo>
                    <a:pt x="58" y="0"/>
                    <a:pt x="0" y="54"/>
                    <a:pt x="0" y="125"/>
                  </a:cubicBezTo>
                  <a:cubicBezTo>
                    <a:pt x="0" y="441"/>
                    <a:pt x="0" y="441"/>
                    <a:pt x="0" y="441"/>
                  </a:cubicBezTo>
                  <a:cubicBezTo>
                    <a:pt x="0" y="512"/>
                    <a:pt x="58" y="566"/>
                    <a:pt x="128" y="566"/>
                  </a:cubicBezTo>
                  <a:cubicBezTo>
                    <a:pt x="253" y="566"/>
                    <a:pt x="253" y="566"/>
                    <a:pt x="253" y="566"/>
                  </a:cubicBezTo>
                  <a:cubicBezTo>
                    <a:pt x="253" y="758"/>
                    <a:pt x="253" y="758"/>
                    <a:pt x="253" y="758"/>
                  </a:cubicBezTo>
                  <a:cubicBezTo>
                    <a:pt x="442" y="566"/>
                    <a:pt x="442" y="566"/>
                    <a:pt x="442" y="566"/>
                  </a:cubicBezTo>
                  <a:cubicBezTo>
                    <a:pt x="570" y="566"/>
                    <a:pt x="570" y="566"/>
                    <a:pt x="570" y="566"/>
                  </a:cubicBezTo>
                  <a:cubicBezTo>
                    <a:pt x="640" y="566"/>
                    <a:pt x="698" y="512"/>
                    <a:pt x="698" y="441"/>
                  </a:cubicBezTo>
                  <a:cubicBezTo>
                    <a:pt x="698" y="125"/>
                    <a:pt x="698" y="125"/>
                    <a:pt x="698" y="125"/>
                  </a:cubicBezTo>
                  <a:cubicBezTo>
                    <a:pt x="698" y="54"/>
                    <a:pt x="640" y="0"/>
                    <a:pt x="570" y="0"/>
                  </a:cubicBezTo>
                  <a:close/>
                  <a:moveTo>
                    <a:pt x="128" y="441"/>
                  </a:moveTo>
                  <a:lnTo>
                    <a:pt x="128" y="441"/>
                  </a:lnTo>
                  <a:cubicBezTo>
                    <a:pt x="128" y="377"/>
                    <a:pt x="128" y="377"/>
                    <a:pt x="128" y="377"/>
                  </a:cubicBezTo>
                  <a:cubicBezTo>
                    <a:pt x="381" y="377"/>
                    <a:pt x="381" y="377"/>
                    <a:pt x="381" y="377"/>
                  </a:cubicBezTo>
                  <a:cubicBezTo>
                    <a:pt x="381" y="441"/>
                    <a:pt x="381" y="441"/>
                    <a:pt x="381" y="441"/>
                  </a:cubicBezTo>
                  <a:lnTo>
                    <a:pt x="128" y="441"/>
                  </a:lnTo>
                  <a:close/>
                  <a:moveTo>
                    <a:pt x="570" y="313"/>
                  </a:moveTo>
                  <a:lnTo>
                    <a:pt x="570" y="313"/>
                  </a:lnTo>
                  <a:cubicBezTo>
                    <a:pt x="128" y="313"/>
                    <a:pt x="128" y="313"/>
                    <a:pt x="128" y="313"/>
                  </a:cubicBezTo>
                  <a:cubicBezTo>
                    <a:pt x="128" y="253"/>
                    <a:pt x="128" y="253"/>
                    <a:pt x="128" y="253"/>
                  </a:cubicBezTo>
                  <a:cubicBezTo>
                    <a:pt x="570" y="253"/>
                    <a:pt x="570" y="253"/>
                    <a:pt x="570" y="253"/>
                  </a:cubicBezTo>
                  <a:lnTo>
                    <a:pt x="570" y="313"/>
                  </a:lnTo>
                  <a:close/>
                  <a:moveTo>
                    <a:pt x="570" y="189"/>
                  </a:moveTo>
                  <a:lnTo>
                    <a:pt x="570" y="189"/>
                  </a:lnTo>
                  <a:cubicBezTo>
                    <a:pt x="128" y="189"/>
                    <a:pt x="128" y="189"/>
                    <a:pt x="128" y="189"/>
                  </a:cubicBezTo>
                  <a:cubicBezTo>
                    <a:pt x="128" y="125"/>
                    <a:pt x="128" y="125"/>
                    <a:pt x="128" y="125"/>
                  </a:cubicBezTo>
                  <a:cubicBezTo>
                    <a:pt x="570" y="125"/>
                    <a:pt x="570" y="125"/>
                    <a:pt x="570" y="125"/>
                  </a:cubicBezTo>
                  <a:lnTo>
                    <a:pt x="570" y="189"/>
                  </a:lnTo>
                  <a:close/>
                </a:path>
              </a:pathLst>
            </a:custGeom>
            <a:solidFill>
              <a:srgbClr val="F6F6F6"/>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54" name="Freeform 261"/>
            <p:cNvSpPr>
              <a:spLocks noChangeArrowheads="1"/>
            </p:cNvSpPr>
            <p:nvPr/>
          </p:nvSpPr>
          <p:spPr bwMode="auto">
            <a:xfrm>
              <a:off x="6152948" y="5167512"/>
              <a:ext cx="250416" cy="110544"/>
            </a:xfrm>
            <a:custGeom>
              <a:avLst/>
              <a:gdLst>
                <a:gd name="T0" fmla="*/ 611 w 977"/>
                <a:gd name="T1" fmla="*/ 61 h 430"/>
                <a:gd name="T2" fmla="*/ 611 w 977"/>
                <a:gd name="T3" fmla="*/ 61 h 430"/>
                <a:gd name="T4" fmla="*/ 490 w 977"/>
                <a:gd name="T5" fmla="*/ 186 h 430"/>
                <a:gd name="T6" fmla="*/ 368 w 977"/>
                <a:gd name="T7" fmla="*/ 61 h 430"/>
                <a:gd name="T8" fmla="*/ 368 w 977"/>
                <a:gd name="T9" fmla="*/ 0 h 430"/>
                <a:gd name="T10" fmla="*/ 0 w 977"/>
                <a:gd name="T11" fmla="*/ 0 h 430"/>
                <a:gd name="T12" fmla="*/ 0 w 977"/>
                <a:gd name="T13" fmla="*/ 308 h 430"/>
                <a:gd name="T14" fmla="*/ 125 w 977"/>
                <a:gd name="T15" fmla="*/ 429 h 430"/>
                <a:gd name="T16" fmla="*/ 855 w 977"/>
                <a:gd name="T17" fmla="*/ 429 h 430"/>
                <a:gd name="T18" fmla="*/ 976 w 977"/>
                <a:gd name="T19" fmla="*/ 308 h 430"/>
                <a:gd name="T20" fmla="*/ 976 w 977"/>
                <a:gd name="T21" fmla="*/ 0 h 430"/>
                <a:gd name="T22" fmla="*/ 611 w 977"/>
                <a:gd name="T23" fmla="*/ 0 h 430"/>
                <a:gd name="T24" fmla="*/ 611 w 977"/>
                <a:gd name="T25" fmla="*/ 61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7" h="430">
                  <a:moveTo>
                    <a:pt x="611" y="61"/>
                  </a:moveTo>
                  <a:lnTo>
                    <a:pt x="611" y="61"/>
                  </a:lnTo>
                  <a:cubicBezTo>
                    <a:pt x="611" y="132"/>
                    <a:pt x="557" y="186"/>
                    <a:pt x="490" y="186"/>
                  </a:cubicBezTo>
                  <a:cubicBezTo>
                    <a:pt x="423" y="186"/>
                    <a:pt x="368" y="132"/>
                    <a:pt x="368" y="61"/>
                  </a:cubicBezTo>
                  <a:cubicBezTo>
                    <a:pt x="368" y="0"/>
                    <a:pt x="368" y="0"/>
                    <a:pt x="368" y="0"/>
                  </a:cubicBezTo>
                  <a:cubicBezTo>
                    <a:pt x="0" y="0"/>
                    <a:pt x="0" y="0"/>
                    <a:pt x="0" y="0"/>
                  </a:cubicBezTo>
                  <a:cubicBezTo>
                    <a:pt x="0" y="308"/>
                    <a:pt x="0" y="308"/>
                    <a:pt x="0" y="308"/>
                  </a:cubicBezTo>
                  <a:cubicBezTo>
                    <a:pt x="0" y="375"/>
                    <a:pt x="58" y="429"/>
                    <a:pt x="125" y="429"/>
                  </a:cubicBezTo>
                  <a:cubicBezTo>
                    <a:pt x="855" y="429"/>
                    <a:pt x="855" y="429"/>
                    <a:pt x="855" y="429"/>
                  </a:cubicBezTo>
                  <a:cubicBezTo>
                    <a:pt x="922" y="429"/>
                    <a:pt x="976" y="375"/>
                    <a:pt x="976" y="308"/>
                  </a:cubicBezTo>
                  <a:cubicBezTo>
                    <a:pt x="976" y="0"/>
                    <a:pt x="976" y="0"/>
                    <a:pt x="976" y="0"/>
                  </a:cubicBezTo>
                  <a:cubicBezTo>
                    <a:pt x="611" y="0"/>
                    <a:pt x="611" y="0"/>
                    <a:pt x="611" y="0"/>
                  </a:cubicBezTo>
                  <a:lnTo>
                    <a:pt x="611" y="61"/>
                  </a:lnTo>
                </a:path>
              </a:pathLst>
            </a:custGeom>
            <a:solidFill>
              <a:srgbClr val="F6F6F6"/>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55" name="Freeform 262"/>
            <p:cNvSpPr>
              <a:spLocks noChangeArrowheads="1"/>
            </p:cNvSpPr>
            <p:nvPr/>
          </p:nvSpPr>
          <p:spPr bwMode="auto">
            <a:xfrm>
              <a:off x="6152948" y="5043432"/>
              <a:ext cx="250416" cy="109416"/>
            </a:xfrm>
            <a:custGeom>
              <a:avLst/>
              <a:gdLst>
                <a:gd name="T0" fmla="*/ 855 w 977"/>
                <a:gd name="T1" fmla="*/ 182 h 426"/>
                <a:gd name="T2" fmla="*/ 855 w 977"/>
                <a:gd name="T3" fmla="*/ 182 h 426"/>
                <a:gd name="T4" fmla="*/ 672 w 977"/>
                <a:gd name="T5" fmla="*/ 182 h 426"/>
                <a:gd name="T6" fmla="*/ 672 w 977"/>
                <a:gd name="T7" fmla="*/ 122 h 426"/>
                <a:gd name="T8" fmla="*/ 560 w 977"/>
                <a:gd name="T9" fmla="*/ 0 h 426"/>
                <a:gd name="T10" fmla="*/ 560 w 977"/>
                <a:gd name="T11" fmla="*/ 0 h 426"/>
                <a:gd name="T12" fmla="*/ 429 w 977"/>
                <a:gd name="T13" fmla="*/ 0 h 426"/>
                <a:gd name="T14" fmla="*/ 429 w 977"/>
                <a:gd name="T15" fmla="*/ 0 h 426"/>
                <a:gd name="T16" fmla="*/ 307 w 977"/>
                <a:gd name="T17" fmla="*/ 122 h 426"/>
                <a:gd name="T18" fmla="*/ 307 w 977"/>
                <a:gd name="T19" fmla="*/ 182 h 426"/>
                <a:gd name="T20" fmla="*/ 125 w 977"/>
                <a:gd name="T21" fmla="*/ 182 h 426"/>
                <a:gd name="T22" fmla="*/ 0 w 977"/>
                <a:gd name="T23" fmla="*/ 304 h 426"/>
                <a:gd name="T24" fmla="*/ 0 w 977"/>
                <a:gd name="T25" fmla="*/ 425 h 426"/>
                <a:gd name="T26" fmla="*/ 976 w 977"/>
                <a:gd name="T27" fmla="*/ 425 h 426"/>
                <a:gd name="T28" fmla="*/ 976 w 977"/>
                <a:gd name="T29" fmla="*/ 304 h 426"/>
                <a:gd name="T30" fmla="*/ 855 w 977"/>
                <a:gd name="T31" fmla="*/ 182 h 426"/>
                <a:gd name="T32" fmla="*/ 490 w 977"/>
                <a:gd name="T33" fmla="*/ 61 h 426"/>
                <a:gd name="T34" fmla="*/ 490 w 977"/>
                <a:gd name="T35" fmla="*/ 61 h 426"/>
                <a:gd name="T36" fmla="*/ 611 w 977"/>
                <a:gd name="T37" fmla="*/ 182 h 426"/>
                <a:gd name="T38" fmla="*/ 368 w 977"/>
                <a:gd name="T39" fmla="*/ 182 h 426"/>
                <a:gd name="T40" fmla="*/ 490 w 977"/>
                <a:gd name="T41" fmla="*/ 61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7" h="426">
                  <a:moveTo>
                    <a:pt x="855" y="182"/>
                  </a:moveTo>
                  <a:lnTo>
                    <a:pt x="855" y="182"/>
                  </a:lnTo>
                  <a:cubicBezTo>
                    <a:pt x="672" y="182"/>
                    <a:pt x="672" y="182"/>
                    <a:pt x="672" y="182"/>
                  </a:cubicBezTo>
                  <a:cubicBezTo>
                    <a:pt x="672" y="122"/>
                    <a:pt x="672" y="122"/>
                    <a:pt x="672" y="122"/>
                  </a:cubicBezTo>
                  <a:cubicBezTo>
                    <a:pt x="672" y="58"/>
                    <a:pt x="624" y="6"/>
                    <a:pt x="560" y="0"/>
                  </a:cubicBezTo>
                  <a:lnTo>
                    <a:pt x="560" y="0"/>
                  </a:lnTo>
                  <a:cubicBezTo>
                    <a:pt x="429" y="0"/>
                    <a:pt x="429" y="0"/>
                    <a:pt x="429" y="0"/>
                  </a:cubicBezTo>
                  <a:lnTo>
                    <a:pt x="429" y="0"/>
                  </a:lnTo>
                  <a:cubicBezTo>
                    <a:pt x="362" y="0"/>
                    <a:pt x="307" y="54"/>
                    <a:pt x="307" y="122"/>
                  </a:cubicBezTo>
                  <a:cubicBezTo>
                    <a:pt x="307" y="182"/>
                    <a:pt x="307" y="182"/>
                    <a:pt x="307" y="182"/>
                  </a:cubicBezTo>
                  <a:cubicBezTo>
                    <a:pt x="125" y="182"/>
                    <a:pt x="125" y="182"/>
                    <a:pt x="125" y="182"/>
                  </a:cubicBezTo>
                  <a:cubicBezTo>
                    <a:pt x="58" y="182"/>
                    <a:pt x="0" y="237"/>
                    <a:pt x="0" y="304"/>
                  </a:cubicBezTo>
                  <a:cubicBezTo>
                    <a:pt x="0" y="425"/>
                    <a:pt x="0" y="425"/>
                    <a:pt x="0" y="425"/>
                  </a:cubicBezTo>
                  <a:cubicBezTo>
                    <a:pt x="976" y="425"/>
                    <a:pt x="976" y="425"/>
                    <a:pt x="976" y="425"/>
                  </a:cubicBezTo>
                  <a:cubicBezTo>
                    <a:pt x="976" y="304"/>
                    <a:pt x="976" y="304"/>
                    <a:pt x="976" y="304"/>
                  </a:cubicBezTo>
                  <a:cubicBezTo>
                    <a:pt x="976" y="237"/>
                    <a:pt x="922" y="182"/>
                    <a:pt x="855" y="182"/>
                  </a:cubicBezTo>
                  <a:close/>
                  <a:moveTo>
                    <a:pt x="490" y="61"/>
                  </a:moveTo>
                  <a:lnTo>
                    <a:pt x="490" y="61"/>
                  </a:lnTo>
                  <a:cubicBezTo>
                    <a:pt x="557" y="61"/>
                    <a:pt x="611" y="115"/>
                    <a:pt x="611" y="182"/>
                  </a:cubicBezTo>
                  <a:cubicBezTo>
                    <a:pt x="368" y="182"/>
                    <a:pt x="368" y="182"/>
                    <a:pt x="368" y="182"/>
                  </a:cubicBezTo>
                  <a:cubicBezTo>
                    <a:pt x="368" y="115"/>
                    <a:pt x="423" y="61"/>
                    <a:pt x="490" y="61"/>
                  </a:cubicBezTo>
                  <a:close/>
                </a:path>
              </a:pathLst>
            </a:custGeom>
            <a:solidFill>
              <a:srgbClr val="F6F6F6"/>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56" name="Freeform 263"/>
            <p:cNvSpPr>
              <a:spLocks noChangeArrowheads="1"/>
            </p:cNvSpPr>
            <p:nvPr/>
          </p:nvSpPr>
          <p:spPr bwMode="auto">
            <a:xfrm>
              <a:off x="6262364" y="5167512"/>
              <a:ext cx="31584" cy="32712"/>
            </a:xfrm>
            <a:custGeom>
              <a:avLst/>
              <a:gdLst>
                <a:gd name="T0" fmla="*/ 122 w 123"/>
                <a:gd name="T1" fmla="*/ 0 h 126"/>
                <a:gd name="T2" fmla="*/ 0 w 123"/>
                <a:gd name="T3" fmla="*/ 0 h 126"/>
                <a:gd name="T4" fmla="*/ 0 w 123"/>
                <a:gd name="T5" fmla="*/ 125 h 126"/>
                <a:gd name="T6" fmla="*/ 122 w 123"/>
                <a:gd name="T7" fmla="*/ 125 h 126"/>
                <a:gd name="T8" fmla="*/ 122 w 123"/>
                <a:gd name="T9" fmla="*/ 0 h 126"/>
              </a:gdLst>
              <a:ahLst/>
              <a:cxnLst>
                <a:cxn ang="0">
                  <a:pos x="T0" y="T1"/>
                </a:cxn>
                <a:cxn ang="0">
                  <a:pos x="T2" y="T3"/>
                </a:cxn>
                <a:cxn ang="0">
                  <a:pos x="T4" y="T5"/>
                </a:cxn>
                <a:cxn ang="0">
                  <a:pos x="T6" y="T7"/>
                </a:cxn>
                <a:cxn ang="0">
                  <a:pos x="T8" y="T9"/>
                </a:cxn>
              </a:cxnLst>
              <a:rect l="0" t="0" r="r" b="b"/>
              <a:pathLst>
                <a:path w="123" h="126">
                  <a:moveTo>
                    <a:pt x="122" y="0"/>
                  </a:moveTo>
                  <a:lnTo>
                    <a:pt x="0" y="0"/>
                  </a:lnTo>
                  <a:lnTo>
                    <a:pt x="0" y="125"/>
                  </a:lnTo>
                  <a:lnTo>
                    <a:pt x="122" y="125"/>
                  </a:lnTo>
                  <a:lnTo>
                    <a:pt x="122" y="0"/>
                  </a:lnTo>
                </a:path>
              </a:pathLst>
            </a:custGeom>
            <a:solidFill>
              <a:srgbClr val="F6F6F6"/>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57" name="Freeform 264"/>
            <p:cNvSpPr>
              <a:spLocks noChangeArrowheads="1"/>
            </p:cNvSpPr>
            <p:nvPr/>
          </p:nvSpPr>
          <p:spPr bwMode="auto">
            <a:xfrm>
              <a:off x="6031124" y="1623336"/>
              <a:ext cx="482784" cy="481656"/>
            </a:xfrm>
            <a:custGeom>
              <a:avLst/>
              <a:gdLst>
                <a:gd name="T0" fmla="*/ 0 w 1886"/>
                <a:gd name="T1" fmla="*/ 941 h 1883"/>
                <a:gd name="T2" fmla="*/ 0 w 1886"/>
                <a:gd name="T3" fmla="*/ 941 h 1883"/>
                <a:gd name="T4" fmla="*/ 941 w 1886"/>
                <a:gd name="T5" fmla="*/ 1882 h 1883"/>
                <a:gd name="T6" fmla="*/ 1885 w 1886"/>
                <a:gd name="T7" fmla="*/ 941 h 1883"/>
                <a:gd name="T8" fmla="*/ 941 w 1886"/>
                <a:gd name="T9" fmla="*/ 0 h 1883"/>
                <a:gd name="T10" fmla="*/ 0 w 1886"/>
                <a:gd name="T11" fmla="*/ 941 h 1883"/>
              </a:gdLst>
              <a:ahLst/>
              <a:cxnLst>
                <a:cxn ang="0">
                  <a:pos x="T0" y="T1"/>
                </a:cxn>
                <a:cxn ang="0">
                  <a:pos x="T2" y="T3"/>
                </a:cxn>
                <a:cxn ang="0">
                  <a:pos x="T4" y="T5"/>
                </a:cxn>
                <a:cxn ang="0">
                  <a:pos x="T6" y="T7"/>
                </a:cxn>
                <a:cxn ang="0">
                  <a:pos x="T8" y="T9"/>
                </a:cxn>
                <a:cxn ang="0">
                  <a:pos x="T10" y="T11"/>
                </a:cxn>
              </a:cxnLst>
              <a:rect l="0" t="0" r="r" b="b"/>
              <a:pathLst>
                <a:path w="1886" h="1883">
                  <a:moveTo>
                    <a:pt x="0" y="941"/>
                  </a:moveTo>
                  <a:lnTo>
                    <a:pt x="0" y="941"/>
                  </a:lnTo>
                  <a:cubicBezTo>
                    <a:pt x="0" y="1459"/>
                    <a:pt x="423" y="1882"/>
                    <a:pt x="941" y="1882"/>
                  </a:cubicBezTo>
                  <a:cubicBezTo>
                    <a:pt x="1463" y="1882"/>
                    <a:pt x="1885" y="1459"/>
                    <a:pt x="1885" y="941"/>
                  </a:cubicBezTo>
                  <a:cubicBezTo>
                    <a:pt x="1885" y="419"/>
                    <a:pt x="1463" y="0"/>
                    <a:pt x="941" y="0"/>
                  </a:cubicBezTo>
                  <a:cubicBezTo>
                    <a:pt x="423" y="0"/>
                    <a:pt x="0" y="419"/>
                    <a:pt x="0" y="941"/>
                  </a:cubicBezTo>
                </a:path>
              </a:pathLst>
            </a:custGeom>
            <a:solidFill>
              <a:srgbClr val="B2B2B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58" name="Freeform 265"/>
            <p:cNvSpPr>
              <a:spLocks noChangeArrowheads="1"/>
            </p:cNvSpPr>
            <p:nvPr/>
          </p:nvSpPr>
          <p:spPr bwMode="auto">
            <a:xfrm>
              <a:off x="6031124" y="1623336"/>
              <a:ext cx="415104" cy="413976"/>
            </a:xfrm>
            <a:custGeom>
              <a:avLst/>
              <a:gdLst>
                <a:gd name="T0" fmla="*/ 941 w 1621"/>
                <a:gd name="T1" fmla="*/ 0 h 1617"/>
                <a:gd name="T2" fmla="*/ 941 w 1621"/>
                <a:gd name="T3" fmla="*/ 0 h 1617"/>
                <a:gd name="T4" fmla="*/ 1620 w 1621"/>
                <a:gd name="T5" fmla="*/ 285 h 1617"/>
                <a:gd name="T6" fmla="*/ 288 w 1621"/>
                <a:gd name="T7" fmla="*/ 1616 h 1617"/>
                <a:gd name="T8" fmla="*/ 0 w 1621"/>
                <a:gd name="T9" fmla="*/ 941 h 1617"/>
                <a:gd name="T10" fmla="*/ 941 w 1621"/>
                <a:gd name="T11" fmla="*/ 0 h 1617"/>
              </a:gdLst>
              <a:ahLst/>
              <a:cxnLst>
                <a:cxn ang="0">
                  <a:pos x="T0" y="T1"/>
                </a:cxn>
                <a:cxn ang="0">
                  <a:pos x="T2" y="T3"/>
                </a:cxn>
                <a:cxn ang="0">
                  <a:pos x="T4" y="T5"/>
                </a:cxn>
                <a:cxn ang="0">
                  <a:pos x="T6" y="T7"/>
                </a:cxn>
                <a:cxn ang="0">
                  <a:pos x="T8" y="T9"/>
                </a:cxn>
                <a:cxn ang="0">
                  <a:pos x="T10" y="T11"/>
                </a:cxn>
              </a:cxnLst>
              <a:rect l="0" t="0" r="r" b="b"/>
              <a:pathLst>
                <a:path w="1621" h="1617">
                  <a:moveTo>
                    <a:pt x="941" y="0"/>
                  </a:moveTo>
                  <a:lnTo>
                    <a:pt x="941" y="0"/>
                  </a:lnTo>
                  <a:cubicBezTo>
                    <a:pt x="1207" y="0"/>
                    <a:pt x="1447" y="109"/>
                    <a:pt x="1620" y="285"/>
                  </a:cubicBezTo>
                  <a:cubicBezTo>
                    <a:pt x="288" y="1616"/>
                    <a:pt x="288" y="1616"/>
                    <a:pt x="288" y="1616"/>
                  </a:cubicBezTo>
                  <a:cubicBezTo>
                    <a:pt x="109" y="1447"/>
                    <a:pt x="0" y="1206"/>
                    <a:pt x="0" y="941"/>
                  </a:cubicBezTo>
                  <a:cubicBezTo>
                    <a:pt x="0" y="419"/>
                    <a:pt x="423" y="0"/>
                    <a:pt x="941" y="0"/>
                  </a:cubicBezTo>
                </a:path>
              </a:pathLst>
            </a:custGeom>
            <a:solidFill>
              <a:srgbClr val="627B7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59" name="Freeform 266"/>
            <p:cNvSpPr>
              <a:spLocks noChangeArrowheads="1"/>
            </p:cNvSpPr>
            <p:nvPr/>
          </p:nvSpPr>
          <p:spPr bwMode="auto">
            <a:xfrm>
              <a:off x="6104444" y="1747416"/>
              <a:ext cx="346296" cy="249288"/>
            </a:xfrm>
            <a:custGeom>
              <a:avLst/>
              <a:gdLst>
                <a:gd name="T0" fmla="*/ 1348 w 1355"/>
                <a:gd name="T1" fmla="*/ 266 h 974"/>
                <a:gd name="T2" fmla="*/ 1296 w 1355"/>
                <a:gd name="T3" fmla="*/ 208 h 974"/>
                <a:gd name="T4" fmla="*/ 1332 w 1355"/>
                <a:gd name="T5" fmla="*/ 151 h 974"/>
                <a:gd name="T6" fmla="*/ 1258 w 1355"/>
                <a:gd name="T7" fmla="*/ 189 h 974"/>
                <a:gd name="T8" fmla="*/ 1194 w 1355"/>
                <a:gd name="T9" fmla="*/ 215 h 974"/>
                <a:gd name="T10" fmla="*/ 676 w 1355"/>
                <a:gd name="T11" fmla="*/ 0 h 974"/>
                <a:gd name="T12" fmla="*/ 362 w 1355"/>
                <a:gd name="T13" fmla="*/ 29 h 974"/>
                <a:gd name="T14" fmla="*/ 211 w 1355"/>
                <a:gd name="T15" fmla="*/ 160 h 974"/>
                <a:gd name="T16" fmla="*/ 218 w 1355"/>
                <a:gd name="T17" fmla="*/ 202 h 974"/>
                <a:gd name="T18" fmla="*/ 35 w 1355"/>
                <a:gd name="T19" fmla="*/ 378 h 974"/>
                <a:gd name="T20" fmla="*/ 55 w 1355"/>
                <a:gd name="T21" fmla="*/ 551 h 974"/>
                <a:gd name="T22" fmla="*/ 307 w 1355"/>
                <a:gd name="T23" fmla="*/ 765 h 974"/>
                <a:gd name="T24" fmla="*/ 285 w 1355"/>
                <a:gd name="T25" fmla="*/ 903 h 974"/>
                <a:gd name="T26" fmla="*/ 435 w 1355"/>
                <a:gd name="T27" fmla="*/ 973 h 974"/>
                <a:gd name="T28" fmla="*/ 676 w 1355"/>
                <a:gd name="T29" fmla="*/ 883 h 974"/>
                <a:gd name="T30" fmla="*/ 759 w 1355"/>
                <a:gd name="T31" fmla="*/ 903 h 974"/>
                <a:gd name="T32" fmla="*/ 938 w 1355"/>
                <a:gd name="T33" fmla="*/ 973 h 974"/>
                <a:gd name="T34" fmla="*/ 1220 w 1355"/>
                <a:gd name="T35" fmla="*/ 442 h 974"/>
                <a:gd name="T36" fmla="*/ 1210 w 1355"/>
                <a:gd name="T37" fmla="*/ 250 h 974"/>
                <a:gd name="T38" fmla="*/ 1229 w 1355"/>
                <a:gd name="T39" fmla="*/ 320 h 974"/>
                <a:gd name="T40" fmla="*/ 1344 w 1355"/>
                <a:gd name="T41" fmla="*/ 311 h 974"/>
                <a:gd name="T42" fmla="*/ 359 w 1355"/>
                <a:gd name="T43" fmla="*/ 333 h 974"/>
                <a:gd name="T44" fmla="*/ 314 w 1355"/>
                <a:gd name="T45" fmla="*/ 288 h 974"/>
                <a:gd name="T46" fmla="*/ 400 w 1355"/>
                <a:gd name="T47" fmla="*/ 288 h 974"/>
                <a:gd name="T48" fmla="*/ 935 w 1355"/>
                <a:gd name="T49" fmla="*/ 128 h 974"/>
                <a:gd name="T50" fmla="*/ 935 w 1355"/>
                <a:gd name="T51" fmla="*/ 173 h 974"/>
                <a:gd name="T52" fmla="*/ 455 w 1355"/>
                <a:gd name="T53" fmla="*/ 160 h 974"/>
                <a:gd name="T54" fmla="*/ 455 w 1355"/>
                <a:gd name="T55" fmla="*/ 135 h 974"/>
                <a:gd name="T56" fmla="*/ 519 w 1355"/>
                <a:gd name="T57" fmla="*/ 71 h 974"/>
                <a:gd name="T58" fmla="*/ 874 w 1355"/>
                <a:gd name="T59" fmla="*/ 80 h 974"/>
                <a:gd name="T60" fmla="*/ 935 w 1355"/>
                <a:gd name="T61" fmla="*/ 128 h 974"/>
                <a:gd name="T62" fmla="*/ 1309 w 1355"/>
                <a:gd name="T63" fmla="*/ 295 h 974"/>
                <a:gd name="T64" fmla="*/ 1268 w 1355"/>
                <a:gd name="T65" fmla="*/ 240 h 974"/>
                <a:gd name="T66" fmla="*/ 1309 w 1355"/>
                <a:gd name="T67" fmla="*/ 295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55" h="974">
                  <a:moveTo>
                    <a:pt x="1348" y="266"/>
                  </a:moveTo>
                  <a:lnTo>
                    <a:pt x="1348" y="266"/>
                  </a:lnTo>
                  <a:cubicBezTo>
                    <a:pt x="1344" y="247"/>
                    <a:pt x="1335" y="234"/>
                    <a:pt x="1319" y="221"/>
                  </a:cubicBezTo>
                  <a:cubicBezTo>
                    <a:pt x="1309" y="215"/>
                    <a:pt x="1303" y="211"/>
                    <a:pt x="1296" y="208"/>
                  </a:cubicBezTo>
                  <a:cubicBezTo>
                    <a:pt x="1312" y="189"/>
                    <a:pt x="1328" y="179"/>
                    <a:pt x="1328" y="179"/>
                  </a:cubicBezTo>
                  <a:cubicBezTo>
                    <a:pt x="1338" y="173"/>
                    <a:pt x="1338" y="160"/>
                    <a:pt x="1332" y="151"/>
                  </a:cubicBezTo>
                  <a:cubicBezTo>
                    <a:pt x="1325" y="141"/>
                    <a:pt x="1312" y="141"/>
                    <a:pt x="1306" y="147"/>
                  </a:cubicBezTo>
                  <a:cubicBezTo>
                    <a:pt x="1306" y="147"/>
                    <a:pt x="1280" y="167"/>
                    <a:pt x="1258" y="189"/>
                  </a:cubicBezTo>
                  <a:cubicBezTo>
                    <a:pt x="1255" y="192"/>
                    <a:pt x="1252" y="195"/>
                    <a:pt x="1248" y="199"/>
                  </a:cubicBezTo>
                  <a:cubicBezTo>
                    <a:pt x="1232" y="202"/>
                    <a:pt x="1213" y="205"/>
                    <a:pt x="1194" y="215"/>
                  </a:cubicBezTo>
                  <a:cubicBezTo>
                    <a:pt x="1178" y="221"/>
                    <a:pt x="1168" y="227"/>
                    <a:pt x="1156" y="234"/>
                  </a:cubicBezTo>
                  <a:cubicBezTo>
                    <a:pt x="1066" y="93"/>
                    <a:pt x="884" y="0"/>
                    <a:pt x="676" y="0"/>
                  </a:cubicBezTo>
                  <a:cubicBezTo>
                    <a:pt x="586" y="0"/>
                    <a:pt x="503" y="16"/>
                    <a:pt x="426" y="48"/>
                  </a:cubicBezTo>
                  <a:cubicBezTo>
                    <a:pt x="407" y="39"/>
                    <a:pt x="381" y="32"/>
                    <a:pt x="362" y="29"/>
                  </a:cubicBezTo>
                  <a:cubicBezTo>
                    <a:pt x="227" y="13"/>
                    <a:pt x="167" y="55"/>
                    <a:pt x="167" y="55"/>
                  </a:cubicBezTo>
                  <a:cubicBezTo>
                    <a:pt x="167" y="55"/>
                    <a:pt x="173" y="119"/>
                    <a:pt x="211" y="160"/>
                  </a:cubicBezTo>
                  <a:cubicBezTo>
                    <a:pt x="234" y="186"/>
                    <a:pt x="253" y="202"/>
                    <a:pt x="269" y="208"/>
                  </a:cubicBezTo>
                  <a:cubicBezTo>
                    <a:pt x="218" y="202"/>
                    <a:pt x="218" y="202"/>
                    <a:pt x="218" y="202"/>
                  </a:cubicBezTo>
                  <a:cubicBezTo>
                    <a:pt x="218" y="202"/>
                    <a:pt x="192" y="237"/>
                    <a:pt x="170" y="288"/>
                  </a:cubicBezTo>
                  <a:cubicBezTo>
                    <a:pt x="96" y="375"/>
                    <a:pt x="35" y="378"/>
                    <a:pt x="35" y="378"/>
                  </a:cubicBezTo>
                  <a:cubicBezTo>
                    <a:pt x="3" y="394"/>
                    <a:pt x="0" y="451"/>
                    <a:pt x="29" y="506"/>
                  </a:cubicBezTo>
                  <a:cubicBezTo>
                    <a:pt x="55" y="551"/>
                    <a:pt x="55" y="551"/>
                    <a:pt x="55" y="551"/>
                  </a:cubicBezTo>
                  <a:cubicBezTo>
                    <a:pt x="77" y="595"/>
                    <a:pt x="119" y="608"/>
                    <a:pt x="173" y="608"/>
                  </a:cubicBezTo>
                  <a:cubicBezTo>
                    <a:pt x="202" y="669"/>
                    <a:pt x="250" y="723"/>
                    <a:pt x="307" y="765"/>
                  </a:cubicBezTo>
                  <a:cubicBezTo>
                    <a:pt x="304" y="787"/>
                    <a:pt x="301" y="807"/>
                    <a:pt x="301" y="823"/>
                  </a:cubicBezTo>
                  <a:cubicBezTo>
                    <a:pt x="295" y="858"/>
                    <a:pt x="285" y="903"/>
                    <a:pt x="285" y="903"/>
                  </a:cubicBezTo>
                  <a:cubicBezTo>
                    <a:pt x="285" y="941"/>
                    <a:pt x="339" y="973"/>
                    <a:pt x="407" y="973"/>
                  </a:cubicBezTo>
                  <a:cubicBezTo>
                    <a:pt x="435" y="973"/>
                    <a:pt x="435" y="973"/>
                    <a:pt x="435" y="973"/>
                  </a:cubicBezTo>
                  <a:cubicBezTo>
                    <a:pt x="490" y="973"/>
                    <a:pt x="541" y="954"/>
                    <a:pt x="567" y="874"/>
                  </a:cubicBezTo>
                  <a:cubicBezTo>
                    <a:pt x="602" y="880"/>
                    <a:pt x="640" y="883"/>
                    <a:pt x="676" y="883"/>
                  </a:cubicBezTo>
                  <a:cubicBezTo>
                    <a:pt x="704" y="883"/>
                    <a:pt x="736" y="880"/>
                    <a:pt x="762" y="877"/>
                  </a:cubicBezTo>
                  <a:cubicBezTo>
                    <a:pt x="759" y="893"/>
                    <a:pt x="759" y="903"/>
                    <a:pt x="759" y="903"/>
                  </a:cubicBezTo>
                  <a:cubicBezTo>
                    <a:pt x="759" y="941"/>
                    <a:pt x="813" y="973"/>
                    <a:pt x="880" y="973"/>
                  </a:cubicBezTo>
                  <a:cubicBezTo>
                    <a:pt x="938" y="973"/>
                    <a:pt x="938" y="973"/>
                    <a:pt x="938" y="973"/>
                  </a:cubicBezTo>
                  <a:cubicBezTo>
                    <a:pt x="1037" y="973"/>
                    <a:pt x="1076" y="848"/>
                    <a:pt x="1098" y="720"/>
                  </a:cubicBezTo>
                  <a:cubicBezTo>
                    <a:pt x="1175" y="643"/>
                    <a:pt x="1220" y="547"/>
                    <a:pt x="1220" y="442"/>
                  </a:cubicBezTo>
                  <a:cubicBezTo>
                    <a:pt x="1220" y="378"/>
                    <a:pt x="1204" y="320"/>
                    <a:pt x="1178" y="266"/>
                  </a:cubicBezTo>
                  <a:cubicBezTo>
                    <a:pt x="1184" y="263"/>
                    <a:pt x="1197" y="253"/>
                    <a:pt x="1210" y="250"/>
                  </a:cubicBezTo>
                  <a:cubicBezTo>
                    <a:pt x="1213" y="247"/>
                    <a:pt x="1216" y="247"/>
                    <a:pt x="1220" y="243"/>
                  </a:cubicBezTo>
                  <a:cubicBezTo>
                    <a:pt x="1213" y="259"/>
                    <a:pt x="1207" y="295"/>
                    <a:pt x="1229" y="320"/>
                  </a:cubicBezTo>
                  <a:cubicBezTo>
                    <a:pt x="1239" y="330"/>
                    <a:pt x="1268" y="352"/>
                    <a:pt x="1316" y="339"/>
                  </a:cubicBezTo>
                  <a:cubicBezTo>
                    <a:pt x="1328" y="336"/>
                    <a:pt x="1338" y="323"/>
                    <a:pt x="1344" y="311"/>
                  </a:cubicBezTo>
                  <a:cubicBezTo>
                    <a:pt x="1351" y="298"/>
                    <a:pt x="1354" y="282"/>
                    <a:pt x="1348" y="266"/>
                  </a:cubicBezTo>
                  <a:close/>
                  <a:moveTo>
                    <a:pt x="359" y="333"/>
                  </a:moveTo>
                  <a:lnTo>
                    <a:pt x="359" y="333"/>
                  </a:lnTo>
                  <a:cubicBezTo>
                    <a:pt x="333" y="333"/>
                    <a:pt x="314" y="314"/>
                    <a:pt x="314" y="288"/>
                  </a:cubicBezTo>
                  <a:cubicBezTo>
                    <a:pt x="314" y="263"/>
                    <a:pt x="333" y="243"/>
                    <a:pt x="359" y="243"/>
                  </a:cubicBezTo>
                  <a:cubicBezTo>
                    <a:pt x="381" y="243"/>
                    <a:pt x="400" y="263"/>
                    <a:pt x="400" y="288"/>
                  </a:cubicBezTo>
                  <a:cubicBezTo>
                    <a:pt x="400" y="314"/>
                    <a:pt x="381" y="333"/>
                    <a:pt x="359" y="333"/>
                  </a:cubicBezTo>
                  <a:close/>
                  <a:moveTo>
                    <a:pt x="935" y="128"/>
                  </a:moveTo>
                  <a:lnTo>
                    <a:pt x="935" y="128"/>
                  </a:lnTo>
                  <a:cubicBezTo>
                    <a:pt x="935" y="173"/>
                    <a:pt x="935" y="173"/>
                    <a:pt x="935" y="173"/>
                  </a:cubicBezTo>
                  <a:cubicBezTo>
                    <a:pt x="868" y="141"/>
                    <a:pt x="784" y="122"/>
                    <a:pt x="695" y="119"/>
                  </a:cubicBezTo>
                  <a:cubicBezTo>
                    <a:pt x="608" y="115"/>
                    <a:pt x="525" y="131"/>
                    <a:pt x="455" y="160"/>
                  </a:cubicBezTo>
                  <a:cubicBezTo>
                    <a:pt x="458" y="135"/>
                    <a:pt x="458" y="135"/>
                    <a:pt x="458" y="135"/>
                  </a:cubicBezTo>
                  <a:cubicBezTo>
                    <a:pt x="458" y="135"/>
                    <a:pt x="458" y="135"/>
                    <a:pt x="455" y="135"/>
                  </a:cubicBezTo>
                  <a:cubicBezTo>
                    <a:pt x="458" y="90"/>
                    <a:pt x="458" y="90"/>
                    <a:pt x="458" y="90"/>
                  </a:cubicBezTo>
                  <a:cubicBezTo>
                    <a:pt x="477" y="83"/>
                    <a:pt x="499" y="74"/>
                    <a:pt x="519" y="71"/>
                  </a:cubicBezTo>
                  <a:cubicBezTo>
                    <a:pt x="576" y="55"/>
                    <a:pt x="637" y="48"/>
                    <a:pt x="698" y="51"/>
                  </a:cubicBezTo>
                  <a:cubicBezTo>
                    <a:pt x="759" y="51"/>
                    <a:pt x="816" y="61"/>
                    <a:pt x="874" y="80"/>
                  </a:cubicBezTo>
                  <a:cubicBezTo>
                    <a:pt x="893" y="87"/>
                    <a:pt x="916" y="93"/>
                    <a:pt x="935" y="103"/>
                  </a:cubicBezTo>
                  <a:cubicBezTo>
                    <a:pt x="935" y="128"/>
                    <a:pt x="935" y="128"/>
                    <a:pt x="935" y="128"/>
                  </a:cubicBezTo>
                  <a:close/>
                  <a:moveTo>
                    <a:pt x="1309" y="295"/>
                  </a:moveTo>
                  <a:lnTo>
                    <a:pt x="1309" y="295"/>
                  </a:lnTo>
                  <a:cubicBezTo>
                    <a:pt x="1284" y="323"/>
                    <a:pt x="1255" y="288"/>
                    <a:pt x="1255" y="279"/>
                  </a:cubicBezTo>
                  <a:cubicBezTo>
                    <a:pt x="1252" y="269"/>
                    <a:pt x="1258" y="256"/>
                    <a:pt x="1268" y="240"/>
                  </a:cubicBezTo>
                  <a:cubicBezTo>
                    <a:pt x="1277" y="240"/>
                    <a:pt x="1287" y="247"/>
                    <a:pt x="1293" y="253"/>
                  </a:cubicBezTo>
                  <a:cubicBezTo>
                    <a:pt x="1312" y="266"/>
                    <a:pt x="1319" y="285"/>
                    <a:pt x="1309" y="295"/>
                  </a:cubicBezTo>
                  <a:close/>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60" name="Freeform 267"/>
            <p:cNvSpPr>
              <a:spLocks noChangeArrowheads="1"/>
            </p:cNvSpPr>
            <p:nvPr/>
          </p:nvSpPr>
          <p:spPr bwMode="auto">
            <a:xfrm>
              <a:off x="3004700" y="3992136"/>
              <a:ext cx="248160" cy="285384"/>
            </a:xfrm>
            <a:custGeom>
              <a:avLst/>
              <a:gdLst>
                <a:gd name="T0" fmla="*/ 969 w 970"/>
                <a:gd name="T1" fmla="*/ 976 h 1114"/>
                <a:gd name="T2" fmla="*/ 809 w 970"/>
                <a:gd name="T3" fmla="*/ 0 h 1114"/>
                <a:gd name="T4" fmla="*/ 0 w 970"/>
                <a:gd name="T5" fmla="*/ 140 h 1114"/>
                <a:gd name="T6" fmla="*/ 163 w 970"/>
                <a:gd name="T7" fmla="*/ 1113 h 1114"/>
                <a:gd name="T8" fmla="*/ 969 w 970"/>
                <a:gd name="T9" fmla="*/ 976 h 1114"/>
                <a:gd name="T10" fmla="*/ 323 w 970"/>
                <a:gd name="T11" fmla="*/ 976 h 1114"/>
                <a:gd name="T12" fmla="*/ 163 w 970"/>
                <a:gd name="T13" fmla="*/ 835 h 1114"/>
                <a:gd name="T14" fmla="*/ 323 w 970"/>
                <a:gd name="T15" fmla="*/ 976 h 1114"/>
                <a:gd name="T16" fmla="*/ 323 w 970"/>
                <a:gd name="T17" fmla="*/ 765 h 1114"/>
                <a:gd name="T18" fmla="*/ 163 w 970"/>
                <a:gd name="T19" fmla="*/ 627 h 1114"/>
                <a:gd name="T20" fmla="*/ 323 w 970"/>
                <a:gd name="T21" fmla="*/ 765 h 1114"/>
                <a:gd name="T22" fmla="*/ 323 w 970"/>
                <a:gd name="T23" fmla="*/ 557 h 1114"/>
                <a:gd name="T24" fmla="*/ 163 w 970"/>
                <a:gd name="T25" fmla="*/ 419 h 1114"/>
                <a:gd name="T26" fmla="*/ 323 w 970"/>
                <a:gd name="T27" fmla="*/ 557 h 1114"/>
                <a:gd name="T28" fmla="*/ 566 w 970"/>
                <a:gd name="T29" fmla="*/ 976 h 1114"/>
                <a:gd name="T30" fmla="*/ 406 w 970"/>
                <a:gd name="T31" fmla="*/ 835 h 1114"/>
                <a:gd name="T32" fmla="*/ 566 w 970"/>
                <a:gd name="T33" fmla="*/ 976 h 1114"/>
                <a:gd name="T34" fmla="*/ 566 w 970"/>
                <a:gd name="T35" fmla="*/ 765 h 1114"/>
                <a:gd name="T36" fmla="*/ 406 w 970"/>
                <a:gd name="T37" fmla="*/ 627 h 1114"/>
                <a:gd name="T38" fmla="*/ 566 w 970"/>
                <a:gd name="T39" fmla="*/ 765 h 1114"/>
                <a:gd name="T40" fmla="*/ 566 w 970"/>
                <a:gd name="T41" fmla="*/ 557 h 1114"/>
                <a:gd name="T42" fmla="*/ 406 w 970"/>
                <a:gd name="T43" fmla="*/ 419 h 1114"/>
                <a:gd name="T44" fmla="*/ 566 w 970"/>
                <a:gd name="T45" fmla="*/ 557 h 1114"/>
                <a:gd name="T46" fmla="*/ 809 w 970"/>
                <a:gd name="T47" fmla="*/ 976 h 1114"/>
                <a:gd name="T48" fmla="*/ 646 w 970"/>
                <a:gd name="T49" fmla="*/ 835 h 1114"/>
                <a:gd name="T50" fmla="*/ 809 w 970"/>
                <a:gd name="T51" fmla="*/ 976 h 1114"/>
                <a:gd name="T52" fmla="*/ 809 w 970"/>
                <a:gd name="T53" fmla="*/ 765 h 1114"/>
                <a:gd name="T54" fmla="*/ 646 w 970"/>
                <a:gd name="T55" fmla="*/ 627 h 1114"/>
                <a:gd name="T56" fmla="*/ 809 w 970"/>
                <a:gd name="T57" fmla="*/ 765 h 1114"/>
                <a:gd name="T58" fmla="*/ 809 w 970"/>
                <a:gd name="T59" fmla="*/ 557 h 1114"/>
                <a:gd name="T60" fmla="*/ 646 w 970"/>
                <a:gd name="T61" fmla="*/ 419 h 1114"/>
                <a:gd name="T62" fmla="*/ 809 w 970"/>
                <a:gd name="T63" fmla="*/ 557 h 1114"/>
                <a:gd name="T64" fmla="*/ 809 w 970"/>
                <a:gd name="T65" fmla="*/ 348 h 1114"/>
                <a:gd name="T66" fmla="*/ 163 w 970"/>
                <a:gd name="T67" fmla="*/ 140 h 1114"/>
                <a:gd name="T68" fmla="*/ 809 w 970"/>
                <a:gd name="T69" fmla="*/ 348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0" h="1114">
                  <a:moveTo>
                    <a:pt x="969" y="976"/>
                  </a:moveTo>
                  <a:lnTo>
                    <a:pt x="969" y="976"/>
                  </a:lnTo>
                  <a:cubicBezTo>
                    <a:pt x="969" y="140"/>
                    <a:pt x="969" y="140"/>
                    <a:pt x="969" y="140"/>
                  </a:cubicBezTo>
                  <a:cubicBezTo>
                    <a:pt x="969" y="64"/>
                    <a:pt x="899" y="0"/>
                    <a:pt x="809" y="0"/>
                  </a:cubicBezTo>
                  <a:cubicBezTo>
                    <a:pt x="163" y="0"/>
                    <a:pt x="163" y="0"/>
                    <a:pt x="163" y="0"/>
                  </a:cubicBezTo>
                  <a:cubicBezTo>
                    <a:pt x="73" y="0"/>
                    <a:pt x="0" y="64"/>
                    <a:pt x="0" y="140"/>
                  </a:cubicBezTo>
                  <a:cubicBezTo>
                    <a:pt x="0" y="976"/>
                    <a:pt x="0" y="976"/>
                    <a:pt x="0" y="976"/>
                  </a:cubicBezTo>
                  <a:cubicBezTo>
                    <a:pt x="0" y="1053"/>
                    <a:pt x="73" y="1113"/>
                    <a:pt x="163" y="1113"/>
                  </a:cubicBezTo>
                  <a:cubicBezTo>
                    <a:pt x="809" y="1113"/>
                    <a:pt x="809" y="1113"/>
                    <a:pt x="809" y="1113"/>
                  </a:cubicBezTo>
                  <a:cubicBezTo>
                    <a:pt x="899" y="1113"/>
                    <a:pt x="969" y="1053"/>
                    <a:pt x="969" y="976"/>
                  </a:cubicBezTo>
                  <a:close/>
                  <a:moveTo>
                    <a:pt x="323" y="976"/>
                  </a:moveTo>
                  <a:lnTo>
                    <a:pt x="323" y="976"/>
                  </a:lnTo>
                  <a:cubicBezTo>
                    <a:pt x="163" y="976"/>
                    <a:pt x="163" y="976"/>
                    <a:pt x="163" y="976"/>
                  </a:cubicBezTo>
                  <a:cubicBezTo>
                    <a:pt x="163" y="835"/>
                    <a:pt x="163" y="835"/>
                    <a:pt x="163" y="835"/>
                  </a:cubicBezTo>
                  <a:cubicBezTo>
                    <a:pt x="323" y="835"/>
                    <a:pt x="323" y="835"/>
                    <a:pt x="323" y="835"/>
                  </a:cubicBezTo>
                  <a:lnTo>
                    <a:pt x="323" y="976"/>
                  </a:lnTo>
                  <a:close/>
                  <a:moveTo>
                    <a:pt x="323" y="765"/>
                  </a:moveTo>
                  <a:lnTo>
                    <a:pt x="323" y="765"/>
                  </a:lnTo>
                  <a:cubicBezTo>
                    <a:pt x="163" y="765"/>
                    <a:pt x="163" y="765"/>
                    <a:pt x="163" y="765"/>
                  </a:cubicBezTo>
                  <a:cubicBezTo>
                    <a:pt x="163" y="627"/>
                    <a:pt x="163" y="627"/>
                    <a:pt x="163" y="627"/>
                  </a:cubicBezTo>
                  <a:cubicBezTo>
                    <a:pt x="323" y="627"/>
                    <a:pt x="323" y="627"/>
                    <a:pt x="323" y="627"/>
                  </a:cubicBezTo>
                  <a:lnTo>
                    <a:pt x="323" y="765"/>
                  </a:lnTo>
                  <a:close/>
                  <a:moveTo>
                    <a:pt x="323" y="557"/>
                  </a:moveTo>
                  <a:lnTo>
                    <a:pt x="323" y="557"/>
                  </a:lnTo>
                  <a:cubicBezTo>
                    <a:pt x="163" y="557"/>
                    <a:pt x="163" y="557"/>
                    <a:pt x="163" y="557"/>
                  </a:cubicBezTo>
                  <a:cubicBezTo>
                    <a:pt x="163" y="419"/>
                    <a:pt x="163" y="419"/>
                    <a:pt x="163" y="419"/>
                  </a:cubicBezTo>
                  <a:cubicBezTo>
                    <a:pt x="323" y="419"/>
                    <a:pt x="323" y="419"/>
                    <a:pt x="323" y="419"/>
                  </a:cubicBezTo>
                  <a:lnTo>
                    <a:pt x="323" y="557"/>
                  </a:lnTo>
                  <a:close/>
                  <a:moveTo>
                    <a:pt x="566" y="976"/>
                  </a:moveTo>
                  <a:lnTo>
                    <a:pt x="566" y="976"/>
                  </a:lnTo>
                  <a:cubicBezTo>
                    <a:pt x="406" y="976"/>
                    <a:pt x="406" y="976"/>
                    <a:pt x="406" y="976"/>
                  </a:cubicBezTo>
                  <a:cubicBezTo>
                    <a:pt x="406" y="835"/>
                    <a:pt x="406" y="835"/>
                    <a:pt x="406" y="835"/>
                  </a:cubicBezTo>
                  <a:cubicBezTo>
                    <a:pt x="566" y="835"/>
                    <a:pt x="566" y="835"/>
                    <a:pt x="566" y="835"/>
                  </a:cubicBezTo>
                  <a:lnTo>
                    <a:pt x="566" y="976"/>
                  </a:lnTo>
                  <a:close/>
                  <a:moveTo>
                    <a:pt x="566" y="765"/>
                  </a:moveTo>
                  <a:lnTo>
                    <a:pt x="566" y="765"/>
                  </a:lnTo>
                  <a:cubicBezTo>
                    <a:pt x="406" y="765"/>
                    <a:pt x="406" y="765"/>
                    <a:pt x="406" y="765"/>
                  </a:cubicBezTo>
                  <a:cubicBezTo>
                    <a:pt x="406" y="627"/>
                    <a:pt x="406" y="627"/>
                    <a:pt x="406" y="627"/>
                  </a:cubicBezTo>
                  <a:cubicBezTo>
                    <a:pt x="566" y="627"/>
                    <a:pt x="566" y="627"/>
                    <a:pt x="566" y="627"/>
                  </a:cubicBezTo>
                  <a:lnTo>
                    <a:pt x="566" y="765"/>
                  </a:lnTo>
                  <a:close/>
                  <a:moveTo>
                    <a:pt x="566" y="557"/>
                  </a:moveTo>
                  <a:lnTo>
                    <a:pt x="566" y="557"/>
                  </a:lnTo>
                  <a:cubicBezTo>
                    <a:pt x="406" y="557"/>
                    <a:pt x="406" y="557"/>
                    <a:pt x="406" y="557"/>
                  </a:cubicBezTo>
                  <a:cubicBezTo>
                    <a:pt x="406" y="419"/>
                    <a:pt x="406" y="419"/>
                    <a:pt x="406" y="419"/>
                  </a:cubicBezTo>
                  <a:cubicBezTo>
                    <a:pt x="566" y="419"/>
                    <a:pt x="566" y="419"/>
                    <a:pt x="566" y="419"/>
                  </a:cubicBezTo>
                  <a:lnTo>
                    <a:pt x="566" y="557"/>
                  </a:lnTo>
                  <a:close/>
                  <a:moveTo>
                    <a:pt x="809" y="976"/>
                  </a:moveTo>
                  <a:lnTo>
                    <a:pt x="809" y="976"/>
                  </a:lnTo>
                  <a:cubicBezTo>
                    <a:pt x="646" y="976"/>
                    <a:pt x="646" y="976"/>
                    <a:pt x="646" y="976"/>
                  </a:cubicBezTo>
                  <a:cubicBezTo>
                    <a:pt x="646" y="835"/>
                    <a:pt x="646" y="835"/>
                    <a:pt x="646" y="835"/>
                  </a:cubicBezTo>
                  <a:cubicBezTo>
                    <a:pt x="809" y="835"/>
                    <a:pt x="809" y="835"/>
                    <a:pt x="809" y="835"/>
                  </a:cubicBezTo>
                  <a:lnTo>
                    <a:pt x="809" y="976"/>
                  </a:lnTo>
                  <a:close/>
                  <a:moveTo>
                    <a:pt x="809" y="765"/>
                  </a:moveTo>
                  <a:lnTo>
                    <a:pt x="809" y="765"/>
                  </a:lnTo>
                  <a:cubicBezTo>
                    <a:pt x="646" y="765"/>
                    <a:pt x="646" y="765"/>
                    <a:pt x="646" y="765"/>
                  </a:cubicBezTo>
                  <a:cubicBezTo>
                    <a:pt x="646" y="627"/>
                    <a:pt x="646" y="627"/>
                    <a:pt x="646" y="627"/>
                  </a:cubicBezTo>
                  <a:cubicBezTo>
                    <a:pt x="809" y="627"/>
                    <a:pt x="809" y="627"/>
                    <a:pt x="809" y="627"/>
                  </a:cubicBezTo>
                  <a:lnTo>
                    <a:pt x="809" y="765"/>
                  </a:lnTo>
                  <a:close/>
                  <a:moveTo>
                    <a:pt x="809" y="557"/>
                  </a:moveTo>
                  <a:lnTo>
                    <a:pt x="809" y="557"/>
                  </a:lnTo>
                  <a:cubicBezTo>
                    <a:pt x="646" y="557"/>
                    <a:pt x="646" y="557"/>
                    <a:pt x="646" y="557"/>
                  </a:cubicBezTo>
                  <a:cubicBezTo>
                    <a:pt x="646" y="419"/>
                    <a:pt x="646" y="419"/>
                    <a:pt x="646" y="419"/>
                  </a:cubicBezTo>
                  <a:cubicBezTo>
                    <a:pt x="809" y="419"/>
                    <a:pt x="809" y="419"/>
                    <a:pt x="809" y="419"/>
                  </a:cubicBezTo>
                  <a:lnTo>
                    <a:pt x="809" y="557"/>
                  </a:lnTo>
                  <a:close/>
                  <a:moveTo>
                    <a:pt x="809" y="348"/>
                  </a:moveTo>
                  <a:lnTo>
                    <a:pt x="809" y="348"/>
                  </a:lnTo>
                  <a:cubicBezTo>
                    <a:pt x="163" y="348"/>
                    <a:pt x="163" y="348"/>
                    <a:pt x="163" y="348"/>
                  </a:cubicBezTo>
                  <a:cubicBezTo>
                    <a:pt x="163" y="140"/>
                    <a:pt x="163" y="140"/>
                    <a:pt x="163" y="140"/>
                  </a:cubicBezTo>
                  <a:cubicBezTo>
                    <a:pt x="809" y="140"/>
                    <a:pt x="809" y="140"/>
                    <a:pt x="809" y="140"/>
                  </a:cubicBezTo>
                  <a:lnTo>
                    <a:pt x="809" y="348"/>
                  </a:lnTo>
                  <a:close/>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61" name="Freeform 268"/>
            <p:cNvSpPr>
              <a:spLocks noChangeArrowheads="1"/>
            </p:cNvSpPr>
            <p:nvPr/>
          </p:nvSpPr>
          <p:spPr bwMode="auto">
            <a:xfrm>
              <a:off x="7167020" y="4163592"/>
              <a:ext cx="41736" cy="41736"/>
            </a:xfrm>
            <a:custGeom>
              <a:avLst/>
              <a:gdLst>
                <a:gd name="T0" fmla="*/ 3 w 161"/>
                <a:gd name="T1" fmla="*/ 86 h 164"/>
                <a:gd name="T2" fmla="*/ 3 w 161"/>
                <a:gd name="T3" fmla="*/ 86 h 164"/>
                <a:gd name="T4" fmla="*/ 87 w 161"/>
                <a:gd name="T5" fmla="*/ 160 h 164"/>
                <a:gd name="T6" fmla="*/ 157 w 161"/>
                <a:gd name="T7" fmla="*/ 73 h 164"/>
                <a:gd name="T8" fmla="*/ 74 w 161"/>
                <a:gd name="T9" fmla="*/ 3 h 164"/>
                <a:gd name="T10" fmla="*/ 3 w 161"/>
                <a:gd name="T11" fmla="*/ 86 h 164"/>
              </a:gdLst>
              <a:ahLst/>
              <a:cxnLst>
                <a:cxn ang="0">
                  <a:pos x="T0" y="T1"/>
                </a:cxn>
                <a:cxn ang="0">
                  <a:pos x="T2" y="T3"/>
                </a:cxn>
                <a:cxn ang="0">
                  <a:pos x="T4" y="T5"/>
                </a:cxn>
                <a:cxn ang="0">
                  <a:pos x="T6" y="T7"/>
                </a:cxn>
                <a:cxn ang="0">
                  <a:pos x="T8" y="T9"/>
                </a:cxn>
                <a:cxn ang="0">
                  <a:pos x="T10" y="T11"/>
                </a:cxn>
              </a:cxnLst>
              <a:rect l="0" t="0" r="r" b="b"/>
              <a:pathLst>
                <a:path w="161" h="164">
                  <a:moveTo>
                    <a:pt x="3" y="86"/>
                  </a:moveTo>
                  <a:lnTo>
                    <a:pt x="3" y="86"/>
                  </a:lnTo>
                  <a:cubicBezTo>
                    <a:pt x="7" y="128"/>
                    <a:pt x="42" y="163"/>
                    <a:pt x="87" y="160"/>
                  </a:cubicBezTo>
                  <a:cubicBezTo>
                    <a:pt x="128" y="153"/>
                    <a:pt x="160" y="118"/>
                    <a:pt x="157" y="73"/>
                  </a:cubicBezTo>
                  <a:cubicBezTo>
                    <a:pt x="154" y="32"/>
                    <a:pt x="119" y="0"/>
                    <a:pt x="74" y="3"/>
                  </a:cubicBezTo>
                  <a:cubicBezTo>
                    <a:pt x="32" y="6"/>
                    <a:pt x="0" y="44"/>
                    <a:pt x="3" y="86"/>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62" name="Freeform 269"/>
            <p:cNvSpPr>
              <a:spLocks noChangeArrowheads="1"/>
            </p:cNvSpPr>
            <p:nvPr/>
          </p:nvSpPr>
          <p:spPr bwMode="auto">
            <a:xfrm>
              <a:off x="7077908" y="4049664"/>
              <a:ext cx="41736" cy="41736"/>
            </a:xfrm>
            <a:custGeom>
              <a:avLst/>
              <a:gdLst>
                <a:gd name="T0" fmla="*/ 3 w 164"/>
                <a:gd name="T1" fmla="*/ 86 h 164"/>
                <a:gd name="T2" fmla="*/ 3 w 164"/>
                <a:gd name="T3" fmla="*/ 86 h 164"/>
                <a:gd name="T4" fmla="*/ 86 w 164"/>
                <a:gd name="T5" fmla="*/ 160 h 164"/>
                <a:gd name="T6" fmla="*/ 159 w 164"/>
                <a:gd name="T7" fmla="*/ 77 h 164"/>
                <a:gd name="T8" fmla="*/ 73 w 164"/>
                <a:gd name="T9" fmla="*/ 3 h 164"/>
                <a:gd name="T10" fmla="*/ 3 w 164"/>
                <a:gd name="T11" fmla="*/ 86 h 164"/>
              </a:gdLst>
              <a:ahLst/>
              <a:cxnLst>
                <a:cxn ang="0">
                  <a:pos x="T0" y="T1"/>
                </a:cxn>
                <a:cxn ang="0">
                  <a:pos x="T2" y="T3"/>
                </a:cxn>
                <a:cxn ang="0">
                  <a:pos x="T4" y="T5"/>
                </a:cxn>
                <a:cxn ang="0">
                  <a:pos x="T6" y="T7"/>
                </a:cxn>
                <a:cxn ang="0">
                  <a:pos x="T8" y="T9"/>
                </a:cxn>
                <a:cxn ang="0">
                  <a:pos x="T10" y="T11"/>
                </a:cxn>
              </a:cxnLst>
              <a:rect l="0" t="0" r="r" b="b"/>
              <a:pathLst>
                <a:path w="164" h="164">
                  <a:moveTo>
                    <a:pt x="3" y="86"/>
                  </a:moveTo>
                  <a:lnTo>
                    <a:pt x="3" y="86"/>
                  </a:lnTo>
                  <a:cubicBezTo>
                    <a:pt x="6" y="131"/>
                    <a:pt x="44" y="163"/>
                    <a:pt x="86" y="160"/>
                  </a:cubicBezTo>
                  <a:cubicBezTo>
                    <a:pt x="131" y="157"/>
                    <a:pt x="163" y="118"/>
                    <a:pt x="159" y="77"/>
                  </a:cubicBezTo>
                  <a:cubicBezTo>
                    <a:pt x="156" y="32"/>
                    <a:pt x="118" y="0"/>
                    <a:pt x="73" y="3"/>
                  </a:cubicBezTo>
                  <a:cubicBezTo>
                    <a:pt x="31" y="6"/>
                    <a:pt x="0" y="44"/>
                    <a:pt x="3" y="86"/>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63" name="Freeform 270"/>
            <p:cNvSpPr>
              <a:spLocks noChangeArrowheads="1"/>
            </p:cNvSpPr>
            <p:nvPr/>
          </p:nvSpPr>
          <p:spPr bwMode="auto">
            <a:xfrm>
              <a:off x="6847796" y="4037256"/>
              <a:ext cx="41736" cy="41736"/>
            </a:xfrm>
            <a:custGeom>
              <a:avLst/>
              <a:gdLst>
                <a:gd name="T0" fmla="*/ 4 w 161"/>
                <a:gd name="T1" fmla="*/ 86 h 164"/>
                <a:gd name="T2" fmla="*/ 4 w 161"/>
                <a:gd name="T3" fmla="*/ 86 h 164"/>
                <a:gd name="T4" fmla="*/ 87 w 161"/>
                <a:gd name="T5" fmla="*/ 160 h 164"/>
                <a:gd name="T6" fmla="*/ 157 w 161"/>
                <a:gd name="T7" fmla="*/ 73 h 164"/>
                <a:gd name="T8" fmla="*/ 74 w 161"/>
                <a:gd name="T9" fmla="*/ 3 h 164"/>
                <a:gd name="T10" fmla="*/ 4 w 161"/>
                <a:gd name="T11" fmla="*/ 86 h 164"/>
              </a:gdLst>
              <a:ahLst/>
              <a:cxnLst>
                <a:cxn ang="0">
                  <a:pos x="T0" y="T1"/>
                </a:cxn>
                <a:cxn ang="0">
                  <a:pos x="T2" y="T3"/>
                </a:cxn>
                <a:cxn ang="0">
                  <a:pos x="T4" y="T5"/>
                </a:cxn>
                <a:cxn ang="0">
                  <a:pos x="T6" y="T7"/>
                </a:cxn>
                <a:cxn ang="0">
                  <a:pos x="T8" y="T9"/>
                </a:cxn>
                <a:cxn ang="0">
                  <a:pos x="T10" y="T11"/>
                </a:cxn>
              </a:cxnLst>
              <a:rect l="0" t="0" r="r" b="b"/>
              <a:pathLst>
                <a:path w="161" h="164">
                  <a:moveTo>
                    <a:pt x="4" y="86"/>
                  </a:moveTo>
                  <a:lnTo>
                    <a:pt x="4" y="86"/>
                  </a:lnTo>
                  <a:cubicBezTo>
                    <a:pt x="7" y="131"/>
                    <a:pt x="42" y="163"/>
                    <a:pt x="87" y="160"/>
                  </a:cubicBezTo>
                  <a:cubicBezTo>
                    <a:pt x="128" y="156"/>
                    <a:pt x="160" y="118"/>
                    <a:pt x="157" y="73"/>
                  </a:cubicBezTo>
                  <a:cubicBezTo>
                    <a:pt x="154" y="32"/>
                    <a:pt x="119" y="0"/>
                    <a:pt x="74" y="3"/>
                  </a:cubicBezTo>
                  <a:cubicBezTo>
                    <a:pt x="32" y="6"/>
                    <a:pt x="0" y="44"/>
                    <a:pt x="4" y="86"/>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64" name="Freeform 271"/>
            <p:cNvSpPr>
              <a:spLocks noChangeArrowheads="1"/>
            </p:cNvSpPr>
            <p:nvPr/>
          </p:nvSpPr>
          <p:spPr bwMode="auto">
            <a:xfrm>
              <a:off x="6859076" y="4048536"/>
              <a:ext cx="335016" cy="139872"/>
            </a:xfrm>
            <a:custGeom>
              <a:avLst/>
              <a:gdLst>
                <a:gd name="T0" fmla="*/ 1264 w 1310"/>
                <a:gd name="T1" fmla="*/ 545 h 546"/>
                <a:gd name="T2" fmla="*/ 1309 w 1310"/>
                <a:gd name="T3" fmla="*/ 513 h 546"/>
                <a:gd name="T4" fmla="*/ 947 w 1310"/>
                <a:gd name="T5" fmla="*/ 36 h 546"/>
                <a:gd name="T6" fmla="*/ 493 w 1310"/>
                <a:gd name="T7" fmla="*/ 343 h 546"/>
                <a:gd name="T8" fmla="*/ 32 w 1310"/>
                <a:gd name="T9" fmla="*/ 0 h 546"/>
                <a:gd name="T10" fmla="*/ 0 w 1310"/>
                <a:gd name="T11" fmla="*/ 42 h 546"/>
                <a:gd name="T12" fmla="*/ 493 w 1310"/>
                <a:gd name="T13" fmla="*/ 410 h 546"/>
                <a:gd name="T14" fmla="*/ 934 w 1310"/>
                <a:gd name="T15" fmla="*/ 109 h 546"/>
                <a:gd name="T16" fmla="*/ 1264 w 1310"/>
                <a:gd name="T17" fmla="*/ 545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0" h="546">
                  <a:moveTo>
                    <a:pt x="1264" y="545"/>
                  </a:moveTo>
                  <a:lnTo>
                    <a:pt x="1309" y="513"/>
                  </a:lnTo>
                  <a:lnTo>
                    <a:pt x="947" y="36"/>
                  </a:lnTo>
                  <a:lnTo>
                    <a:pt x="493" y="343"/>
                  </a:lnTo>
                  <a:lnTo>
                    <a:pt x="32" y="0"/>
                  </a:lnTo>
                  <a:lnTo>
                    <a:pt x="0" y="42"/>
                  </a:lnTo>
                  <a:lnTo>
                    <a:pt x="493" y="410"/>
                  </a:lnTo>
                  <a:lnTo>
                    <a:pt x="934" y="109"/>
                  </a:lnTo>
                  <a:lnTo>
                    <a:pt x="1264" y="545"/>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65" name="Freeform 272"/>
            <p:cNvSpPr>
              <a:spLocks noChangeArrowheads="1"/>
            </p:cNvSpPr>
            <p:nvPr/>
          </p:nvSpPr>
          <p:spPr bwMode="auto">
            <a:xfrm>
              <a:off x="6874868" y="4063200"/>
              <a:ext cx="180480" cy="226728"/>
            </a:xfrm>
            <a:custGeom>
              <a:avLst/>
              <a:gdLst>
                <a:gd name="T0" fmla="*/ 147 w 705"/>
                <a:gd name="T1" fmla="*/ 563 h 888"/>
                <a:gd name="T2" fmla="*/ 147 w 705"/>
                <a:gd name="T3" fmla="*/ 563 h 888"/>
                <a:gd name="T4" fmla="*/ 22 w 705"/>
                <a:gd name="T5" fmla="*/ 759 h 888"/>
                <a:gd name="T6" fmla="*/ 48 w 705"/>
                <a:gd name="T7" fmla="*/ 864 h 888"/>
                <a:gd name="T8" fmla="*/ 153 w 705"/>
                <a:gd name="T9" fmla="*/ 842 h 888"/>
                <a:gd name="T10" fmla="*/ 278 w 705"/>
                <a:gd name="T11" fmla="*/ 643 h 888"/>
                <a:gd name="T12" fmla="*/ 272 w 705"/>
                <a:gd name="T13" fmla="*/ 554 h 888"/>
                <a:gd name="T14" fmla="*/ 304 w 705"/>
                <a:gd name="T15" fmla="*/ 503 h 888"/>
                <a:gd name="T16" fmla="*/ 480 w 705"/>
                <a:gd name="T17" fmla="*/ 528 h 888"/>
                <a:gd name="T18" fmla="*/ 672 w 705"/>
                <a:gd name="T19" fmla="*/ 221 h 888"/>
                <a:gd name="T20" fmla="*/ 368 w 705"/>
                <a:gd name="T21" fmla="*/ 29 h 888"/>
                <a:gd name="T22" fmla="*/ 173 w 705"/>
                <a:gd name="T23" fmla="*/ 336 h 888"/>
                <a:gd name="T24" fmla="*/ 265 w 705"/>
                <a:gd name="T25" fmla="*/ 477 h 888"/>
                <a:gd name="T26" fmla="*/ 233 w 705"/>
                <a:gd name="T27" fmla="*/ 528 h 888"/>
                <a:gd name="T28" fmla="*/ 147 w 705"/>
                <a:gd name="T29" fmla="*/ 563 h 888"/>
                <a:gd name="T30" fmla="*/ 221 w 705"/>
                <a:gd name="T31" fmla="*/ 323 h 888"/>
                <a:gd name="T32" fmla="*/ 221 w 705"/>
                <a:gd name="T33" fmla="*/ 323 h 888"/>
                <a:gd name="T34" fmla="*/ 377 w 705"/>
                <a:gd name="T35" fmla="*/ 74 h 888"/>
                <a:gd name="T36" fmla="*/ 627 w 705"/>
                <a:gd name="T37" fmla="*/ 234 h 888"/>
                <a:gd name="T38" fmla="*/ 470 w 705"/>
                <a:gd name="T39" fmla="*/ 483 h 888"/>
                <a:gd name="T40" fmla="*/ 221 w 705"/>
                <a:gd name="T41" fmla="*/ 323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05" h="888">
                  <a:moveTo>
                    <a:pt x="147" y="563"/>
                  </a:moveTo>
                  <a:lnTo>
                    <a:pt x="147" y="563"/>
                  </a:lnTo>
                  <a:cubicBezTo>
                    <a:pt x="22" y="759"/>
                    <a:pt x="22" y="759"/>
                    <a:pt x="22" y="759"/>
                  </a:cubicBezTo>
                  <a:cubicBezTo>
                    <a:pt x="0" y="794"/>
                    <a:pt x="13" y="842"/>
                    <a:pt x="48" y="864"/>
                  </a:cubicBezTo>
                  <a:cubicBezTo>
                    <a:pt x="83" y="887"/>
                    <a:pt x="131" y="877"/>
                    <a:pt x="153" y="842"/>
                  </a:cubicBezTo>
                  <a:cubicBezTo>
                    <a:pt x="278" y="643"/>
                    <a:pt x="278" y="643"/>
                    <a:pt x="278" y="643"/>
                  </a:cubicBezTo>
                  <a:cubicBezTo>
                    <a:pt x="297" y="615"/>
                    <a:pt x="291" y="579"/>
                    <a:pt x="272" y="554"/>
                  </a:cubicBezTo>
                  <a:cubicBezTo>
                    <a:pt x="304" y="503"/>
                    <a:pt x="304" y="503"/>
                    <a:pt x="304" y="503"/>
                  </a:cubicBezTo>
                  <a:cubicBezTo>
                    <a:pt x="355" y="531"/>
                    <a:pt x="416" y="541"/>
                    <a:pt x="480" y="528"/>
                  </a:cubicBezTo>
                  <a:cubicBezTo>
                    <a:pt x="617" y="496"/>
                    <a:pt x="704" y="359"/>
                    <a:pt x="672" y="221"/>
                  </a:cubicBezTo>
                  <a:cubicBezTo>
                    <a:pt x="640" y="83"/>
                    <a:pt x="502" y="0"/>
                    <a:pt x="368" y="29"/>
                  </a:cubicBezTo>
                  <a:cubicBezTo>
                    <a:pt x="230" y="61"/>
                    <a:pt x="144" y="198"/>
                    <a:pt x="173" y="336"/>
                  </a:cubicBezTo>
                  <a:cubicBezTo>
                    <a:pt x="189" y="394"/>
                    <a:pt x="221" y="442"/>
                    <a:pt x="265" y="477"/>
                  </a:cubicBezTo>
                  <a:cubicBezTo>
                    <a:pt x="233" y="528"/>
                    <a:pt x="233" y="528"/>
                    <a:pt x="233" y="528"/>
                  </a:cubicBezTo>
                  <a:cubicBezTo>
                    <a:pt x="201" y="522"/>
                    <a:pt x="166" y="531"/>
                    <a:pt x="147" y="563"/>
                  </a:cubicBezTo>
                  <a:close/>
                  <a:moveTo>
                    <a:pt x="221" y="323"/>
                  </a:moveTo>
                  <a:lnTo>
                    <a:pt x="221" y="323"/>
                  </a:lnTo>
                  <a:cubicBezTo>
                    <a:pt x="195" y="211"/>
                    <a:pt x="265" y="99"/>
                    <a:pt x="377" y="74"/>
                  </a:cubicBezTo>
                  <a:cubicBezTo>
                    <a:pt x="489" y="48"/>
                    <a:pt x="601" y="119"/>
                    <a:pt x="627" y="234"/>
                  </a:cubicBezTo>
                  <a:cubicBezTo>
                    <a:pt x="653" y="346"/>
                    <a:pt x="582" y="458"/>
                    <a:pt x="470" y="483"/>
                  </a:cubicBezTo>
                  <a:cubicBezTo>
                    <a:pt x="355" y="506"/>
                    <a:pt x="246" y="435"/>
                    <a:pt x="221" y="323"/>
                  </a:cubicBezTo>
                  <a:close/>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66" name="Freeform 273"/>
            <p:cNvSpPr>
              <a:spLocks noChangeArrowheads="1"/>
            </p:cNvSpPr>
            <p:nvPr/>
          </p:nvSpPr>
          <p:spPr bwMode="auto">
            <a:xfrm>
              <a:off x="6963980" y="4120728"/>
              <a:ext cx="41736" cy="41736"/>
            </a:xfrm>
            <a:custGeom>
              <a:avLst/>
              <a:gdLst>
                <a:gd name="T0" fmla="*/ 6 w 164"/>
                <a:gd name="T1" fmla="*/ 87 h 161"/>
                <a:gd name="T2" fmla="*/ 6 w 164"/>
                <a:gd name="T3" fmla="*/ 87 h 161"/>
                <a:gd name="T4" fmla="*/ 89 w 164"/>
                <a:gd name="T5" fmla="*/ 157 h 161"/>
                <a:gd name="T6" fmla="*/ 160 w 164"/>
                <a:gd name="T7" fmla="*/ 74 h 161"/>
                <a:gd name="T8" fmla="*/ 76 w 164"/>
                <a:gd name="T9" fmla="*/ 3 h 161"/>
                <a:gd name="T10" fmla="*/ 6 w 164"/>
                <a:gd name="T11" fmla="*/ 87 h 161"/>
              </a:gdLst>
              <a:ahLst/>
              <a:cxnLst>
                <a:cxn ang="0">
                  <a:pos x="T0" y="T1"/>
                </a:cxn>
                <a:cxn ang="0">
                  <a:pos x="T2" y="T3"/>
                </a:cxn>
                <a:cxn ang="0">
                  <a:pos x="T4" y="T5"/>
                </a:cxn>
                <a:cxn ang="0">
                  <a:pos x="T6" y="T7"/>
                </a:cxn>
                <a:cxn ang="0">
                  <a:pos x="T8" y="T9"/>
                </a:cxn>
                <a:cxn ang="0">
                  <a:pos x="T10" y="T11"/>
                </a:cxn>
              </a:cxnLst>
              <a:rect l="0" t="0" r="r" b="b"/>
              <a:pathLst>
                <a:path w="164" h="161">
                  <a:moveTo>
                    <a:pt x="6" y="87"/>
                  </a:moveTo>
                  <a:lnTo>
                    <a:pt x="6" y="87"/>
                  </a:lnTo>
                  <a:cubicBezTo>
                    <a:pt x="9" y="128"/>
                    <a:pt x="44" y="160"/>
                    <a:pt x="89" y="157"/>
                  </a:cubicBezTo>
                  <a:cubicBezTo>
                    <a:pt x="131" y="154"/>
                    <a:pt x="163" y="118"/>
                    <a:pt x="160" y="74"/>
                  </a:cubicBezTo>
                  <a:cubicBezTo>
                    <a:pt x="156" y="32"/>
                    <a:pt x="118" y="0"/>
                    <a:pt x="76" y="3"/>
                  </a:cubicBezTo>
                  <a:cubicBezTo>
                    <a:pt x="35" y="7"/>
                    <a:pt x="0" y="45"/>
                    <a:pt x="6" y="87"/>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67" name="Freeform 274"/>
            <p:cNvSpPr>
              <a:spLocks noChangeArrowheads="1"/>
            </p:cNvSpPr>
            <p:nvPr/>
          </p:nvSpPr>
          <p:spPr bwMode="auto">
            <a:xfrm>
              <a:off x="3700676" y="1693272"/>
              <a:ext cx="348552" cy="348552"/>
            </a:xfrm>
            <a:custGeom>
              <a:avLst/>
              <a:gdLst>
                <a:gd name="T0" fmla="*/ 1159 w 1361"/>
                <a:gd name="T1" fmla="*/ 199 h 1361"/>
                <a:gd name="T2" fmla="*/ 678 w 1361"/>
                <a:gd name="T3" fmla="*/ 0 h 1361"/>
                <a:gd name="T4" fmla="*/ 61 w 1361"/>
                <a:gd name="T5" fmla="*/ 400 h 1361"/>
                <a:gd name="T6" fmla="*/ 0 w 1361"/>
                <a:gd name="T7" fmla="*/ 682 h 1361"/>
                <a:gd name="T8" fmla="*/ 678 w 1361"/>
                <a:gd name="T9" fmla="*/ 1360 h 1361"/>
                <a:gd name="T10" fmla="*/ 678 w 1361"/>
                <a:gd name="T11" fmla="*/ 1360 h 1361"/>
                <a:gd name="T12" fmla="*/ 1360 w 1361"/>
                <a:gd name="T13" fmla="*/ 682 h 1361"/>
                <a:gd name="T14" fmla="*/ 1296 w 1361"/>
                <a:gd name="T15" fmla="*/ 397 h 1361"/>
                <a:gd name="T16" fmla="*/ 128 w 1361"/>
                <a:gd name="T17" fmla="*/ 883 h 1361"/>
                <a:gd name="T18" fmla="*/ 205 w 1361"/>
                <a:gd name="T19" fmla="*/ 1027 h 1361"/>
                <a:gd name="T20" fmla="*/ 678 w 1361"/>
                <a:gd name="T21" fmla="*/ 1267 h 1361"/>
                <a:gd name="T22" fmla="*/ 678 w 1361"/>
                <a:gd name="T23" fmla="*/ 1267 h 1361"/>
                <a:gd name="T24" fmla="*/ 438 w 1361"/>
                <a:gd name="T25" fmla="*/ 976 h 1361"/>
                <a:gd name="T26" fmla="*/ 266 w 1361"/>
                <a:gd name="T27" fmla="*/ 867 h 1361"/>
                <a:gd name="T28" fmla="*/ 179 w 1361"/>
                <a:gd name="T29" fmla="*/ 768 h 1361"/>
                <a:gd name="T30" fmla="*/ 355 w 1361"/>
                <a:gd name="T31" fmla="*/ 576 h 1361"/>
                <a:gd name="T32" fmla="*/ 227 w 1361"/>
                <a:gd name="T33" fmla="*/ 576 h 1361"/>
                <a:gd name="T34" fmla="*/ 259 w 1361"/>
                <a:gd name="T35" fmla="*/ 442 h 1361"/>
                <a:gd name="T36" fmla="*/ 218 w 1361"/>
                <a:gd name="T37" fmla="*/ 381 h 1361"/>
                <a:gd name="T38" fmla="*/ 365 w 1361"/>
                <a:gd name="T39" fmla="*/ 397 h 1361"/>
                <a:gd name="T40" fmla="*/ 493 w 1361"/>
                <a:gd name="T41" fmla="*/ 448 h 1361"/>
                <a:gd name="T42" fmla="*/ 483 w 1361"/>
                <a:gd name="T43" fmla="*/ 343 h 1361"/>
                <a:gd name="T44" fmla="*/ 358 w 1361"/>
                <a:gd name="T45" fmla="*/ 298 h 1361"/>
                <a:gd name="T46" fmla="*/ 678 w 1361"/>
                <a:gd name="T47" fmla="*/ 93 h 1361"/>
                <a:gd name="T48" fmla="*/ 678 w 1361"/>
                <a:gd name="T49" fmla="*/ 93 h 1361"/>
                <a:gd name="T50" fmla="*/ 989 w 1361"/>
                <a:gd name="T51" fmla="*/ 407 h 1361"/>
                <a:gd name="T52" fmla="*/ 835 w 1361"/>
                <a:gd name="T53" fmla="*/ 419 h 1361"/>
                <a:gd name="T54" fmla="*/ 768 w 1361"/>
                <a:gd name="T55" fmla="*/ 448 h 1361"/>
                <a:gd name="T56" fmla="*/ 755 w 1361"/>
                <a:gd name="T57" fmla="*/ 515 h 1361"/>
                <a:gd name="T58" fmla="*/ 803 w 1361"/>
                <a:gd name="T59" fmla="*/ 554 h 1361"/>
                <a:gd name="T60" fmla="*/ 669 w 1361"/>
                <a:gd name="T61" fmla="*/ 599 h 1361"/>
                <a:gd name="T62" fmla="*/ 742 w 1361"/>
                <a:gd name="T63" fmla="*/ 643 h 1361"/>
                <a:gd name="T64" fmla="*/ 890 w 1361"/>
                <a:gd name="T65" fmla="*/ 615 h 1361"/>
                <a:gd name="T66" fmla="*/ 909 w 1361"/>
                <a:gd name="T67" fmla="*/ 733 h 1361"/>
                <a:gd name="T68" fmla="*/ 1021 w 1361"/>
                <a:gd name="T69" fmla="*/ 723 h 1361"/>
                <a:gd name="T70" fmla="*/ 1091 w 1361"/>
                <a:gd name="T71" fmla="*/ 797 h 1361"/>
                <a:gd name="T72" fmla="*/ 1213 w 1361"/>
                <a:gd name="T73" fmla="*/ 797 h 1361"/>
                <a:gd name="T74" fmla="*/ 909 w 1361"/>
                <a:gd name="T75" fmla="*/ 858 h 1361"/>
                <a:gd name="T76" fmla="*/ 845 w 1361"/>
                <a:gd name="T77" fmla="*/ 755 h 1361"/>
                <a:gd name="T78" fmla="*/ 669 w 1361"/>
                <a:gd name="T79" fmla="*/ 704 h 1361"/>
                <a:gd name="T80" fmla="*/ 589 w 1361"/>
                <a:gd name="T81" fmla="*/ 839 h 1361"/>
                <a:gd name="T82" fmla="*/ 714 w 1361"/>
                <a:gd name="T83" fmla="*/ 893 h 1361"/>
                <a:gd name="T84" fmla="*/ 762 w 1361"/>
                <a:gd name="T85" fmla="*/ 1079 h 1361"/>
                <a:gd name="T86" fmla="*/ 893 w 1361"/>
                <a:gd name="T87" fmla="*/ 1021 h 1361"/>
                <a:gd name="T88" fmla="*/ 944 w 1361"/>
                <a:gd name="T89" fmla="*/ 867 h 1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1" h="1361">
                  <a:moveTo>
                    <a:pt x="1296" y="397"/>
                  </a:moveTo>
                  <a:lnTo>
                    <a:pt x="1296" y="397"/>
                  </a:lnTo>
                  <a:cubicBezTo>
                    <a:pt x="1261" y="323"/>
                    <a:pt x="1216" y="256"/>
                    <a:pt x="1159" y="199"/>
                  </a:cubicBezTo>
                  <a:cubicBezTo>
                    <a:pt x="1037" y="77"/>
                    <a:pt x="867" y="0"/>
                    <a:pt x="678" y="0"/>
                  </a:cubicBezTo>
                  <a:lnTo>
                    <a:pt x="678" y="0"/>
                  </a:lnTo>
                  <a:lnTo>
                    <a:pt x="678" y="0"/>
                  </a:lnTo>
                  <a:lnTo>
                    <a:pt x="678" y="0"/>
                  </a:lnTo>
                  <a:cubicBezTo>
                    <a:pt x="493" y="0"/>
                    <a:pt x="323" y="77"/>
                    <a:pt x="198" y="199"/>
                  </a:cubicBezTo>
                  <a:cubicBezTo>
                    <a:pt x="141" y="259"/>
                    <a:pt x="96" y="327"/>
                    <a:pt x="61" y="400"/>
                  </a:cubicBezTo>
                  <a:cubicBezTo>
                    <a:pt x="22" y="487"/>
                    <a:pt x="0" y="583"/>
                    <a:pt x="0" y="682"/>
                  </a:cubicBezTo>
                  <a:lnTo>
                    <a:pt x="0" y="682"/>
                  </a:lnTo>
                  <a:lnTo>
                    <a:pt x="0" y="682"/>
                  </a:lnTo>
                  <a:lnTo>
                    <a:pt x="0" y="682"/>
                  </a:lnTo>
                  <a:cubicBezTo>
                    <a:pt x="0" y="867"/>
                    <a:pt x="77" y="1037"/>
                    <a:pt x="198" y="1162"/>
                  </a:cubicBezTo>
                  <a:cubicBezTo>
                    <a:pt x="323" y="1283"/>
                    <a:pt x="493" y="1360"/>
                    <a:pt x="678" y="1360"/>
                  </a:cubicBezTo>
                  <a:lnTo>
                    <a:pt x="678" y="1360"/>
                  </a:lnTo>
                  <a:lnTo>
                    <a:pt x="678" y="1360"/>
                  </a:lnTo>
                  <a:lnTo>
                    <a:pt x="678" y="1360"/>
                  </a:lnTo>
                  <a:cubicBezTo>
                    <a:pt x="867" y="1360"/>
                    <a:pt x="1037" y="1283"/>
                    <a:pt x="1159" y="1162"/>
                  </a:cubicBezTo>
                  <a:cubicBezTo>
                    <a:pt x="1283" y="1037"/>
                    <a:pt x="1360" y="867"/>
                    <a:pt x="1360" y="682"/>
                  </a:cubicBezTo>
                  <a:lnTo>
                    <a:pt x="1360" y="682"/>
                  </a:lnTo>
                  <a:lnTo>
                    <a:pt x="1360" y="682"/>
                  </a:lnTo>
                  <a:lnTo>
                    <a:pt x="1360" y="682"/>
                  </a:lnTo>
                  <a:cubicBezTo>
                    <a:pt x="1360" y="579"/>
                    <a:pt x="1335" y="483"/>
                    <a:pt x="1296" y="397"/>
                  </a:cubicBezTo>
                  <a:close/>
                  <a:moveTo>
                    <a:pt x="205" y="1027"/>
                  </a:moveTo>
                  <a:lnTo>
                    <a:pt x="205" y="1027"/>
                  </a:lnTo>
                  <a:cubicBezTo>
                    <a:pt x="173" y="983"/>
                    <a:pt x="147" y="935"/>
                    <a:pt x="128" y="883"/>
                  </a:cubicBezTo>
                  <a:cubicBezTo>
                    <a:pt x="144" y="887"/>
                    <a:pt x="160" y="887"/>
                    <a:pt x="173" y="890"/>
                  </a:cubicBezTo>
                  <a:cubicBezTo>
                    <a:pt x="192" y="896"/>
                    <a:pt x="214" y="928"/>
                    <a:pt x="224" y="931"/>
                  </a:cubicBezTo>
                  <a:cubicBezTo>
                    <a:pt x="234" y="938"/>
                    <a:pt x="214" y="1015"/>
                    <a:pt x="205" y="1027"/>
                  </a:cubicBezTo>
                  <a:close/>
                  <a:moveTo>
                    <a:pt x="1095" y="1095"/>
                  </a:moveTo>
                  <a:lnTo>
                    <a:pt x="1095" y="1095"/>
                  </a:lnTo>
                  <a:cubicBezTo>
                    <a:pt x="989" y="1203"/>
                    <a:pt x="842" y="1267"/>
                    <a:pt x="678" y="1267"/>
                  </a:cubicBezTo>
                  <a:lnTo>
                    <a:pt x="678" y="1267"/>
                  </a:lnTo>
                  <a:lnTo>
                    <a:pt x="678" y="1267"/>
                  </a:lnTo>
                  <a:lnTo>
                    <a:pt x="678" y="1267"/>
                  </a:lnTo>
                  <a:cubicBezTo>
                    <a:pt x="582" y="1267"/>
                    <a:pt x="493" y="1245"/>
                    <a:pt x="413" y="1203"/>
                  </a:cubicBezTo>
                  <a:cubicBezTo>
                    <a:pt x="422" y="1184"/>
                    <a:pt x="429" y="1127"/>
                    <a:pt x="429" y="1127"/>
                  </a:cubicBezTo>
                  <a:cubicBezTo>
                    <a:pt x="429" y="1127"/>
                    <a:pt x="442" y="986"/>
                    <a:pt x="438" y="976"/>
                  </a:cubicBezTo>
                  <a:cubicBezTo>
                    <a:pt x="432" y="967"/>
                    <a:pt x="397" y="931"/>
                    <a:pt x="374" y="922"/>
                  </a:cubicBezTo>
                  <a:cubicBezTo>
                    <a:pt x="349" y="912"/>
                    <a:pt x="330" y="925"/>
                    <a:pt x="307" y="916"/>
                  </a:cubicBezTo>
                  <a:cubicBezTo>
                    <a:pt x="288" y="909"/>
                    <a:pt x="278" y="880"/>
                    <a:pt x="266" y="867"/>
                  </a:cubicBezTo>
                  <a:cubicBezTo>
                    <a:pt x="250" y="858"/>
                    <a:pt x="230" y="858"/>
                    <a:pt x="208" y="851"/>
                  </a:cubicBezTo>
                  <a:cubicBezTo>
                    <a:pt x="186" y="845"/>
                    <a:pt x="170" y="819"/>
                    <a:pt x="163" y="807"/>
                  </a:cubicBezTo>
                  <a:cubicBezTo>
                    <a:pt x="160" y="797"/>
                    <a:pt x="163" y="771"/>
                    <a:pt x="179" y="768"/>
                  </a:cubicBezTo>
                  <a:cubicBezTo>
                    <a:pt x="195" y="765"/>
                    <a:pt x="214" y="762"/>
                    <a:pt x="275" y="733"/>
                  </a:cubicBezTo>
                  <a:cubicBezTo>
                    <a:pt x="336" y="701"/>
                    <a:pt x="266" y="682"/>
                    <a:pt x="272" y="640"/>
                  </a:cubicBezTo>
                  <a:cubicBezTo>
                    <a:pt x="275" y="599"/>
                    <a:pt x="333" y="602"/>
                    <a:pt x="355" y="576"/>
                  </a:cubicBezTo>
                  <a:cubicBezTo>
                    <a:pt x="378" y="551"/>
                    <a:pt x="339" y="535"/>
                    <a:pt x="320" y="519"/>
                  </a:cubicBezTo>
                  <a:cubicBezTo>
                    <a:pt x="304" y="506"/>
                    <a:pt x="275" y="522"/>
                    <a:pt x="262" y="544"/>
                  </a:cubicBezTo>
                  <a:cubicBezTo>
                    <a:pt x="253" y="563"/>
                    <a:pt x="250" y="579"/>
                    <a:pt x="227" y="576"/>
                  </a:cubicBezTo>
                  <a:cubicBezTo>
                    <a:pt x="205" y="570"/>
                    <a:pt x="198" y="567"/>
                    <a:pt x="186" y="544"/>
                  </a:cubicBezTo>
                  <a:cubicBezTo>
                    <a:pt x="173" y="519"/>
                    <a:pt x="195" y="519"/>
                    <a:pt x="243" y="487"/>
                  </a:cubicBezTo>
                  <a:cubicBezTo>
                    <a:pt x="288" y="455"/>
                    <a:pt x="259" y="455"/>
                    <a:pt x="259" y="442"/>
                  </a:cubicBezTo>
                  <a:cubicBezTo>
                    <a:pt x="256" y="429"/>
                    <a:pt x="237" y="432"/>
                    <a:pt x="214" y="426"/>
                  </a:cubicBezTo>
                  <a:cubicBezTo>
                    <a:pt x="214" y="426"/>
                    <a:pt x="214" y="423"/>
                    <a:pt x="211" y="423"/>
                  </a:cubicBezTo>
                  <a:cubicBezTo>
                    <a:pt x="192" y="413"/>
                    <a:pt x="202" y="391"/>
                    <a:pt x="218" y="381"/>
                  </a:cubicBezTo>
                  <a:cubicBezTo>
                    <a:pt x="230" y="371"/>
                    <a:pt x="246" y="371"/>
                    <a:pt x="262" y="381"/>
                  </a:cubicBezTo>
                  <a:cubicBezTo>
                    <a:pt x="275" y="387"/>
                    <a:pt x="275" y="397"/>
                    <a:pt x="314" y="381"/>
                  </a:cubicBezTo>
                  <a:cubicBezTo>
                    <a:pt x="352" y="368"/>
                    <a:pt x="352" y="381"/>
                    <a:pt x="365" y="397"/>
                  </a:cubicBezTo>
                  <a:cubicBezTo>
                    <a:pt x="374" y="410"/>
                    <a:pt x="384" y="426"/>
                    <a:pt x="394" y="442"/>
                  </a:cubicBezTo>
                  <a:cubicBezTo>
                    <a:pt x="400" y="451"/>
                    <a:pt x="406" y="458"/>
                    <a:pt x="410" y="464"/>
                  </a:cubicBezTo>
                  <a:cubicBezTo>
                    <a:pt x="426" y="483"/>
                    <a:pt x="461" y="464"/>
                    <a:pt x="493" y="448"/>
                  </a:cubicBezTo>
                  <a:lnTo>
                    <a:pt x="493" y="448"/>
                  </a:lnTo>
                  <a:cubicBezTo>
                    <a:pt x="522" y="429"/>
                    <a:pt x="512" y="400"/>
                    <a:pt x="512" y="375"/>
                  </a:cubicBezTo>
                  <a:cubicBezTo>
                    <a:pt x="515" y="352"/>
                    <a:pt x="496" y="352"/>
                    <a:pt x="483" y="343"/>
                  </a:cubicBezTo>
                  <a:cubicBezTo>
                    <a:pt x="474" y="333"/>
                    <a:pt x="470" y="301"/>
                    <a:pt x="461" y="282"/>
                  </a:cubicBezTo>
                  <a:cubicBezTo>
                    <a:pt x="448" y="266"/>
                    <a:pt x="422" y="266"/>
                    <a:pt x="406" y="272"/>
                  </a:cubicBezTo>
                  <a:cubicBezTo>
                    <a:pt x="390" y="279"/>
                    <a:pt x="362" y="301"/>
                    <a:pt x="358" y="298"/>
                  </a:cubicBezTo>
                  <a:cubicBezTo>
                    <a:pt x="352" y="298"/>
                    <a:pt x="352" y="269"/>
                    <a:pt x="339" y="263"/>
                  </a:cubicBezTo>
                  <a:cubicBezTo>
                    <a:pt x="333" y="256"/>
                    <a:pt x="304" y="256"/>
                    <a:pt x="282" y="250"/>
                  </a:cubicBezTo>
                  <a:cubicBezTo>
                    <a:pt x="384" y="154"/>
                    <a:pt x="525" y="93"/>
                    <a:pt x="678" y="93"/>
                  </a:cubicBezTo>
                  <a:lnTo>
                    <a:pt x="678" y="93"/>
                  </a:lnTo>
                  <a:lnTo>
                    <a:pt x="678" y="93"/>
                  </a:lnTo>
                  <a:lnTo>
                    <a:pt x="678" y="93"/>
                  </a:lnTo>
                  <a:cubicBezTo>
                    <a:pt x="842" y="93"/>
                    <a:pt x="989" y="160"/>
                    <a:pt x="1095" y="266"/>
                  </a:cubicBezTo>
                  <a:cubicBezTo>
                    <a:pt x="1120" y="288"/>
                    <a:pt x="1139" y="314"/>
                    <a:pt x="1159" y="343"/>
                  </a:cubicBezTo>
                  <a:cubicBezTo>
                    <a:pt x="1101" y="362"/>
                    <a:pt x="998" y="397"/>
                    <a:pt x="989" y="407"/>
                  </a:cubicBezTo>
                  <a:cubicBezTo>
                    <a:pt x="979" y="423"/>
                    <a:pt x="941" y="429"/>
                    <a:pt x="922" y="419"/>
                  </a:cubicBezTo>
                  <a:cubicBezTo>
                    <a:pt x="906" y="413"/>
                    <a:pt x="893" y="400"/>
                    <a:pt x="874" y="403"/>
                  </a:cubicBezTo>
                  <a:cubicBezTo>
                    <a:pt x="858" y="403"/>
                    <a:pt x="848" y="407"/>
                    <a:pt x="835" y="419"/>
                  </a:cubicBezTo>
                  <a:cubicBezTo>
                    <a:pt x="829" y="429"/>
                    <a:pt x="813" y="442"/>
                    <a:pt x="800" y="448"/>
                  </a:cubicBezTo>
                  <a:cubicBezTo>
                    <a:pt x="790" y="455"/>
                    <a:pt x="781" y="455"/>
                    <a:pt x="774" y="451"/>
                  </a:cubicBezTo>
                  <a:cubicBezTo>
                    <a:pt x="771" y="451"/>
                    <a:pt x="768" y="451"/>
                    <a:pt x="768" y="448"/>
                  </a:cubicBezTo>
                  <a:cubicBezTo>
                    <a:pt x="762" y="448"/>
                    <a:pt x="755" y="448"/>
                    <a:pt x="752" y="451"/>
                  </a:cubicBezTo>
                  <a:cubicBezTo>
                    <a:pt x="742" y="451"/>
                    <a:pt x="736" y="458"/>
                    <a:pt x="736" y="458"/>
                  </a:cubicBezTo>
                  <a:cubicBezTo>
                    <a:pt x="720" y="483"/>
                    <a:pt x="742" y="515"/>
                    <a:pt x="755" y="515"/>
                  </a:cubicBezTo>
                  <a:cubicBezTo>
                    <a:pt x="771" y="512"/>
                    <a:pt x="787" y="483"/>
                    <a:pt x="797" y="483"/>
                  </a:cubicBezTo>
                  <a:cubicBezTo>
                    <a:pt x="806" y="483"/>
                    <a:pt x="826" y="499"/>
                    <a:pt x="829" y="506"/>
                  </a:cubicBezTo>
                  <a:cubicBezTo>
                    <a:pt x="832" y="512"/>
                    <a:pt x="816" y="551"/>
                    <a:pt x="803" y="554"/>
                  </a:cubicBezTo>
                  <a:cubicBezTo>
                    <a:pt x="794" y="557"/>
                    <a:pt x="755" y="567"/>
                    <a:pt x="746" y="567"/>
                  </a:cubicBezTo>
                  <a:cubicBezTo>
                    <a:pt x="736" y="567"/>
                    <a:pt x="698" y="551"/>
                    <a:pt x="688" y="563"/>
                  </a:cubicBezTo>
                  <a:cubicBezTo>
                    <a:pt x="678" y="573"/>
                    <a:pt x="659" y="573"/>
                    <a:pt x="669" y="599"/>
                  </a:cubicBezTo>
                  <a:cubicBezTo>
                    <a:pt x="678" y="621"/>
                    <a:pt x="669" y="643"/>
                    <a:pt x="662" y="643"/>
                  </a:cubicBezTo>
                  <a:cubicBezTo>
                    <a:pt x="656" y="647"/>
                    <a:pt x="595" y="663"/>
                    <a:pt x="656" y="663"/>
                  </a:cubicBezTo>
                  <a:cubicBezTo>
                    <a:pt x="714" y="666"/>
                    <a:pt x="730" y="647"/>
                    <a:pt x="742" y="643"/>
                  </a:cubicBezTo>
                  <a:cubicBezTo>
                    <a:pt x="755" y="643"/>
                    <a:pt x="774" y="624"/>
                    <a:pt x="790" y="634"/>
                  </a:cubicBezTo>
                  <a:cubicBezTo>
                    <a:pt x="803" y="640"/>
                    <a:pt x="826" y="627"/>
                    <a:pt x="839" y="634"/>
                  </a:cubicBezTo>
                  <a:cubicBezTo>
                    <a:pt x="851" y="637"/>
                    <a:pt x="877" y="602"/>
                    <a:pt x="890" y="615"/>
                  </a:cubicBezTo>
                  <a:cubicBezTo>
                    <a:pt x="903" y="627"/>
                    <a:pt x="899" y="653"/>
                    <a:pt x="896" y="663"/>
                  </a:cubicBezTo>
                  <a:cubicBezTo>
                    <a:pt x="893" y="669"/>
                    <a:pt x="870" y="679"/>
                    <a:pt x="877" y="691"/>
                  </a:cubicBezTo>
                  <a:cubicBezTo>
                    <a:pt x="880" y="704"/>
                    <a:pt x="893" y="720"/>
                    <a:pt x="909" y="733"/>
                  </a:cubicBezTo>
                  <a:cubicBezTo>
                    <a:pt x="925" y="746"/>
                    <a:pt x="934" y="762"/>
                    <a:pt x="947" y="749"/>
                  </a:cubicBezTo>
                  <a:cubicBezTo>
                    <a:pt x="957" y="736"/>
                    <a:pt x="957" y="720"/>
                    <a:pt x="963" y="711"/>
                  </a:cubicBezTo>
                  <a:cubicBezTo>
                    <a:pt x="967" y="704"/>
                    <a:pt x="1018" y="714"/>
                    <a:pt x="1021" y="723"/>
                  </a:cubicBezTo>
                  <a:cubicBezTo>
                    <a:pt x="1021" y="736"/>
                    <a:pt x="1047" y="759"/>
                    <a:pt x="1053" y="762"/>
                  </a:cubicBezTo>
                  <a:cubicBezTo>
                    <a:pt x="1056" y="762"/>
                    <a:pt x="1079" y="771"/>
                    <a:pt x="1079" y="771"/>
                  </a:cubicBezTo>
                  <a:cubicBezTo>
                    <a:pt x="1079" y="771"/>
                    <a:pt x="1082" y="778"/>
                    <a:pt x="1091" y="797"/>
                  </a:cubicBezTo>
                  <a:cubicBezTo>
                    <a:pt x="1101" y="816"/>
                    <a:pt x="1120" y="816"/>
                    <a:pt x="1130" y="813"/>
                  </a:cubicBezTo>
                  <a:cubicBezTo>
                    <a:pt x="1143" y="810"/>
                    <a:pt x="1155" y="781"/>
                    <a:pt x="1171" y="784"/>
                  </a:cubicBezTo>
                  <a:cubicBezTo>
                    <a:pt x="1187" y="784"/>
                    <a:pt x="1197" y="778"/>
                    <a:pt x="1213" y="797"/>
                  </a:cubicBezTo>
                  <a:cubicBezTo>
                    <a:pt x="1232" y="813"/>
                    <a:pt x="1235" y="816"/>
                    <a:pt x="1248" y="826"/>
                  </a:cubicBezTo>
                  <a:cubicBezTo>
                    <a:pt x="1223" y="931"/>
                    <a:pt x="1168" y="1024"/>
                    <a:pt x="1095" y="1095"/>
                  </a:cubicBezTo>
                  <a:close/>
                  <a:moveTo>
                    <a:pt x="909" y="858"/>
                  </a:moveTo>
                  <a:lnTo>
                    <a:pt x="909" y="858"/>
                  </a:lnTo>
                  <a:cubicBezTo>
                    <a:pt x="896" y="855"/>
                    <a:pt x="887" y="829"/>
                    <a:pt x="880" y="810"/>
                  </a:cubicBezTo>
                  <a:cubicBezTo>
                    <a:pt x="877" y="791"/>
                    <a:pt x="864" y="765"/>
                    <a:pt x="845" y="755"/>
                  </a:cubicBezTo>
                  <a:cubicBezTo>
                    <a:pt x="826" y="749"/>
                    <a:pt x="813" y="755"/>
                    <a:pt x="794" y="749"/>
                  </a:cubicBezTo>
                  <a:cubicBezTo>
                    <a:pt x="774" y="739"/>
                    <a:pt x="746" y="720"/>
                    <a:pt x="730" y="714"/>
                  </a:cubicBezTo>
                  <a:cubicBezTo>
                    <a:pt x="710" y="707"/>
                    <a:pt x="685" y="711"/>
                    <a:pt x="669" y="704"/>
                  </a:cubicBezTo>
                  <a:cubicBezTo>
                    <a:pt x="650" y="695"/>
                    <a:pt x="624" y="717"/>
                    <a:pt x="624" y="717"/>
                  </a:cubicBezTo>
                  <a:cubicBezTo>
                    <a:pt x="624" y="717"/>
                    <a:pt x="602" y="755"/>
                    <a:pt x="595" y="768"/>
                  </a:cubicBezTo>
                  <a:cubicBezTo>
                    <a:pt x="586" y="778"/>
                    <a:pt x="586" y="823"/>
                    <a:pt x="589" y="839"/>
                  </a:cubicBezTo>
                  <a:cubicBezTo>
                    <a:pt x="592" y="851"/>
                    <a:pt x="627" y="887"/>
                    <a:pt x="627" y="887"/>
                  </a:cubicBezTo>
                  <a:cubicBezTo>
                    <a:pt x="627" y="887"/>
                    <a:pt x="643" y="912"/>
                    <a:pt x="656" y="912"/>
                  </a:cubicBezTo>
                  <a:cubicBezTo>
                    <a:pt x="669" y="912"/>
                    <a:pt x="691" y="896"/>
                    <a:pt x="714" y="893"/>
                  </a:cubicBezTo>
                  <a:cubicBezTo>
                    <a:pt x="733" y="893"/>
                    <a:pt x="742" y="909"/>
                    <a:pt x="749" y="916"/>
                  </a:cubicBezTo>
                  <a:cubicBezTo>
                    <a:pt x="755" y="925"/>
                    <a:pt x="759" y="967"/>
                    <a:pt x="755" y="980"/>
                  </a:cubicBezTo>
                  <a:cubicBezTo>
                    <a:pt x="755" y="992"/>
                    <a:pt x="759" y="1072"/>
                    <a:pt x="762" y="1079"/>
                  </a:cubicBezTo>
                  <a:cubicBezTo>
                    <a:pt x="768" y="1088"/>
                    <a:pt x="806" y="1127"/>
                    <a:pt x="823" y="1127"/>
                  </a:cubicBezTo>
                  <a:cubicBezTo>
                    <a:pt x="835" y="1127"/>
                    <a:pt x="851" y="1101"/>
                    <a:pt x="864" y="1088"/>
                  </a:cubicBezTo>
                  <a:cubicBezTo>
                    <a:pt x="877" y="1079"/>
                    <a:pt x="893" y="1034"/>
                    <a:pt x="893" y="1021"/>
                  </a:cubicBezTo>
                  <a:cubicBezTo>
                    <a:pt x="893" y="957"/>
                    <a:pt x="893" y="957"/>
                    <a:pt x="893" y="957"/>
                  </a:cubicBezTo>
                  <a:cubicBezTo>
                    <a:pt x="893" y="944"/>
                    <a:pt x="909" y="928"/>
                    <a:pt x="922" y="916"/>
                  </a:cubicBezTo>
                  <a:cubicBezTo>
                    <a:pt x="934" y="903"/>
                    <a:pt x="947" y="880"/>
                    <a:pt x="944" y="867"/>
                  </a:cubicBezTo>
                  <a:cubicBezTo>
                    <a:pt x="941" y="851"/>
                    <a:pt x="922" y="864"/>
                    <a:pt x="909" y="858"/>
                  </a:cubicBezTo>
                  <a:close/>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68" name="Freeform 275"/>
            <p:cNvSpPr>
              <a:spLocks noChangeArrowheads="1"/>
            </p:cNvSpPr>
            <p:nvPr/>
          </p:nvSpPr>
          <p:spPr bwMode="auto">
            <a:xfrm>
              <a:off x="5801012" y="4150056"/>
              <a:ext cx="732072" cy="917064"/>
            </a:xfrm>
            <a:custGeom>
              <a:avLst/>
              <a:gdLst>
                <a:gd name="T0" fmla="*/ 1413 w 2861"/>
                <a:gd name="T1" fmla="*/ 3297 h 3586"/>
                <a:gd name="T2" fmla="*/ 1413 w 2861"/>
                <a:gd name="T3" fmla="*/ 3297 h 3586"/>
                <a:gd name="T4" fmla="*/ 410 w 2861"/>
                <a:gd name="T5" fmla="*/ 3377 h 3586"/>
                <a:gd name="T6" fmla="*/ 419 w 2861"/>
                <a:gd name="T7" fmla="*/ 2999 h 3586"/>
                <a:gd name="T8" fmla="*/ 157 w 2861"/>
                <a:gd name="T9" fmla="*/ 2231 h 3586"/>
                <a:gd name="T10" fmla="*/ 1260 w 2861"/>
                <a:gd name="T11" fmla="*/ 288 h 3586"/>
                <a:gd name="T12" fmla="*/ 2265 w 2861"/>
                <a:gd name="T13" fmla="*/ 212 h 3586"/>
                <a:gd name="T14" fmla="*/ 2265 w 2861"/>
                <a:gd name="T15" fmla="*/ 212 h 3586"/>
                <a:gd name="T16" fmla="*/ 2703 w 2861"/>
                <a:gd name="T17" fmla="*/ 1047 h 3586"/>
                <a:gd name="T18" fmla="*/ 1413 w 2861"/>
                <a:gd name="T19" fmla="*/ 3297 h 3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1" h="3586">
                  <a:moveTo>
                    <a:pt x="1413" y="3297"/>
                  </a:moveTo>
                  <a:lnTo>
                    <a:pt x="1413" y="3297"/>
                  </a:lnTo>
                  <a:cubicBezTo>
                    <a:pt x="1260" y="3550"/>
                    <a:pt x="809" y="3585"/>
                    <a:pt x="410" y="3377"/>
                  </a:cubicBezTo>
                  <a:cubicBezTo>
                    <a:pt x="419" y="2999"/>
                    <a:pt x="419" y="2999"/>
                    <a:pt x="419" y="2999"/>
                  </a:cubicBezTo>
                  <a:cubicBezTo>
                    <a:pt x="19" y="2788"/>
                    <a:pt x="0" y="2484"/>
                    <a:pt x="157" y="2231"/>
                  </a:cubicBezTo>
                  <a:cubicBezTo>
                    <a:pt x="1260" y="288"/>
                    <a:pt x="1260" y="288"/>
                    <a:pt x="1260" y="288"/>
                  </a:cubicBezTo>
                  <a:cubicBezTo>
                    <a:pt x="1413" y="36"/>
                    <a:pt x="1865" y="0"/>
                    <a:pt x="2265" y="212"/>
                  </a:cubicBezTo>
                  <a:lnTo>
                    <a:pt x="2265" y="212"/>
                  </a:lnTo>
                  <a:cubicBezTo>
                    <a:pt x="2662" y="420"/>
                    <a:pt x="2860" y="794"/>
                    <a:pt x="2703" y="1047"/>
                  </a:cubicBezTo>
                  <a:lnTo>
                    <a:pt x="1413" y="3297"/>
                  </a:lnTo>
                </a:path>
              </a:pathLst>
            </a:custGeom>
            <a:solidFill>
              <a:srgbClr val="D0DBD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69" name="Freeform 276"/>
            <p:cNvSpPr>
              <a:spLocks noChangeArrowheads="1"/>
            </p:cNvSpPr>
            <p:nvPr/>
          </p:nvSpPr>
          <p:spPr bwMode="auto">
            <a:xfrm>
              <a:off x="3762716" y="3848880"/>
              <a:ext cx="2524464" cy="2442120"/>
            </a:xfrm>
            <a:custGeom>
              <a:avLst/>
              <a:gdLst>
                <a:gd name="T0" fmla="*/ 3415 w 9870"/>
                <a:gd name="T1" fmla="*/ 8218 h 9547"/>
                <a:gd name="T2" fmla="*/ 3415 w 9870"/>
                <a:gd name="T3" fmla="*/ 8218 h 9547"/>
                <a:gd name="T4" fmla="*/ 2378 w 9870"/>
                <a:gd name="T5" fmla="*/ 7635 h 9547"/>
                <a:gd name="T6" fmla="*/ 452 w 9870"/>
                <a:gd name="T7" fmla="*/ 4525 h 9547"/>
                <a:gd name="T8" fmla="*/ 1754 w 9870"/>
                <a:gd name="T9" fmla="*/ 1436 h 9547"/>
                <a:gd name="T10" fmla="*/ 5322 w 9870"/>
                <a:gd name="T11" fmla="*/ 639 h 9547"/>
                <a:gd name="T12" fmla="*/ 5322 w 9870"/>
                <a:gd name="T13" fmla="*/ 639 h 9547"/>
                <a:gd name="T14" fmla="*/ 9415 w 9870"/>
                <a:gd name="T15" fmla="*/ 4457 h 9547"/>
                <a:gd name="T16" fmla="*/ 3415 w 9870"/>
                <a:gd name="T17" fmla="*/ 8218 h 9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70" h="9547">
                  <a:moveTo>
                    <a:pt x="3415" y="8218"/>
                  </a:moveTo>
                  <a:lnTo>
                    <a:pt x="3415" y="8218"/>
                  </a:lnTo>
                  <a:cubicBezTo>
                    <a:pt x="2378" y="7635"/>
                    <a:pt x="2378" y="7635"/>
                    <a:pt x="2378" y="7635"/>
                  </a:cubicBezTo>
                  <a:cubicBezTo>
                    <a:pt x="861" y="6995"/>
                    <a:pt x="0" y="5603"/>
                    <a:pt x="452" y="4525"/>
                  </a:cubicBezTo>
                  <a:cubicBezTo>
                    <a:pt x="1754" y="1436"/>
                    <a:pt x="1754" y="1436"/>
                    <a:pt x="1754" y="1436"/>
                  </a:cubicBezTo>
                  <a:cubicBezTo>
                    <a:pt x="2208" y="358"/>
                    <a:pt x="3805" y="0"/>
                    <a:pt x="5322" y="639"/>
                  </a:cubicBezTo>
                  <a:lnTo>
                    <a:pt x="5322" y="639"/>
                  </a:lnTo>
                  <a:cubicBezTo>
                    <a:pt x="6839" y="1276"/>
                    <a:pt x="9869" y="3379"/>
                    <a:pt x="9415" y="4457"/>
                  </a:cubicBezTo>
                  <a:cubicBezTo>
                    <a:pt x="9415" y="4457"/>
                    <a:pt x="7473" y="9546"/>
                    <a:pt x="3415" y="8218"/>
                  </a:cubicBezTo>
                </a:path>
              </a:pathLst>
            </a:custGeom>
            <a:solidFill>
              <a:srgbClr val="E8EDE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70" name="Freeform 277"/>
            <p:cNvSpPr>
              <a:spLocks noChangeArrowheads="1"/>
            </p:cNvSpPr>
            <p:nvPr/>
          </p:nvSpPr>
          <p:spPr bwMode="auto">
            <a:xfrm>
              <a:off x="3831524" y="2922792"/>
              <a:ext cx="2011224" cy="2279688"/>
            </a:xfrm>
            <a:custGeom>
              <a:avLst/>
              <a:gdLst>
                <a:gd name="T0" fmla="*/ 0 w 7864"/>
                <a:gd name="T1" fmla="*/ 6787 h 8910"/>
                <a:gd name="T2" fmla="*/ 0 w 7864"/>
                <a:gd name="T3" fmla="*/ 6787 h 8910"/>
                <a:gd name="T4" fmla="*/ 579 w 7864"/>
                <a:gd name="T5" fmla="*/ 5299 h 8910"/>
                <a:gd name="T6" fmla="*/ 3725 w 7864"/>
                <a:gd name="T7" fmla="*/ 1616 h 8910"/>
                <a:gd name="T8" fmla="*/ 7201 w 7864"/>
                <a:gd name="T9" fmla="*/ 0 h 8910"/>
                <a:gd name="T10" fmla="*/ 6250 w 7864"/>
                <a:gd name="T11" fmla="*/ 2154 h 8910"/>
                <a:gd name="T12" fmla="*/ 7739 w 7864"/>
                <a:gd name="T13" fmla="*/ 7449 h 8910"/>
                <a:gd name="T14" fmla="*/ 7863 w 7864"/>
                <a:gd name="T15" fmla="*/ 7987 h 8910"/>
                <a:gd name="T16" fmla="*/ 3104 w 7864"/>
                <a:gd name="T17" fmla="*/ 8608 h 8910"/>
                <a:gd name="T18" fmla="*/ 1613 w 7864"/>
                <a:gd name="T19" fmla="*/ 8153 h 8910"/>
                <a:gd name="T20" fmla="*/ 0 w 7864"/>
                <a:gd name="T21" fmla="*/ 6787 h 8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64" h="8910">
                  <a:moveTo>
                    <a:pt x="0" y="6787"/>
                  </a:moveTo>
                  <a:lnTo>
                    <a:pt x="0" y="6787"/>
                  </a:lnTo>
                  <a:cubicBezTo>
                    <a:pt x="579" y="5299"/>
                    <a:pt x="579" y="5299"/>
                    <a:pt x="579" y="5299"/>
                  </a:cubicBezTo>
                  <a:cubicBezTo>
                    <a:pt x="3725" y="1616"/>
                    <a:pt x="3725" y="1616"/>
                    <a:pt x="3725" y="1616"/>
                  </a:cubicBezTo>
                  <a:cubicBezTo>
                    <a:pt x="7201" y="0"/>
                    <a:pt x="7201" y="0"/>
                    <a:pt x="7201" y="0"/>
                  </a:cubicBezTo>
                  <a:cubicBezTo>
                    <a:pt x="6250" y="2154"/>
                    <a:pt x="6250" y="2154"/>
                    <a:pt x="6250" y="2154"/>
                  </a:cubicBezTo>
                  <a:cubicBezTo>
                    <a:pt x="7739" y="7449"/>
                    <a:pt x="7739" y="7449"/>
                    <a:pt x="7739" y="7449"/>
                  </a:cubicBezTo>
                  <a:cubicBezTo>
                    <a:pt x="7863" y="7987"/>
                    <a:pt x="7863" y="7987"/>
                    <a:pt x="7863" y="7987"/>
                  </a:cubicBezTo>
                  <a:cubicBezTo>
                    <a:pt x="7863" y="7987"/>
                    <a:pt x="3930" y="8153"/>
                    <a:pt x="3104" y="8608"/>
                  </a:cubicBezTo>
                  <a:cubicBezTo>
                    <a:pt x="2560" y="8909"/>
                    <a:pt x="1613" y="8153"/>
                    <a:pt x="1613" y="8153"/>
                  </a:cubicBezTo>
                  <a:lnTo>
                    <a:pt x="0" y="6787"/>
                  </a:lnTo>
                </a:path>
              </a:pathLst>
            </a:custGeom>
            <a:solidFill>
              <a:srgbClr val="D0DBD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71" name="Freeform 278"/>
            <p:cNvSpPr>
              <a:spLocks noChangeArrowheads="1"/>
            </p:cNvSpPr>
            <p:nvPr/>
          </p:nvSpPr>
          <p:spPr bwMode="auto">
            <a:xfrm>
              <a:off x="5379140" y="2506560"/>
              <a:ext cx="1005048" cy="945264"/>
            </a:xfrm>
            <a:custGeom>
              <a:avLst/>
              <a:gdLst>
                <a:gd name="T0" fmla="*/ 1369 w 3930"/>
                <a:gd name="T1" fmla="*/ 3501 h 3694"/>
                <a:gd name="T2" fmla="*/ 1369 w 3930"/>
                <a:gd name="T3" fmla="*/ 3501 h 3694"/>
                <a:gd name="T4" fmla="*/ 390 w 3930"/>
                <a:gd name="T5" fmla="*/ 3268 h 3694"/>
                <a:gd name="T6" fmla="*/ 390 w 3930"/>
                <a:gd name="T7" fmla="*/ 3268 h 3694"/>
                <a:gd name="T8" fmla="*/ 227 w 3930"/>
                <a:gd name="T9" fmla="*/ 2340 h 3694"/>
                <a:gd name="T10" fmla="*/ 2559 w 3930"/>
                <a:gd name="T11" fmla="*/ 195 h 3694"/>
                <a:gd name="T12" fmla="*/ 3538 w 3930"/>
                <a:gd name="T13" fmla="*/ 426 h 3694"/>
                <a:gd name="T14" fmla="*/ 3538 w 3930"/>
                <a:gd name="T15" fmla="*/ 426 h 3694"/>
                <a:gd name="T16" fmla="*/ 3705 w 3930"/>
                <a:gd name="T17" fmla="*/ 1357 h 3694"/>
                <a:gd name="T18" fmla="*/ 1369 w 3930"/>
                <a:gd name="T19" fmla="*/ 3501 h 3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30" h="3694">
                  <a:moveTo>
                    <a:pt x="1369" y="3501"/>
                  </a:moveTo>
                  <a:lnTo>
                    <a:pt x="1369" y="3501"/>
                  </a:lnTo>
                  <a:cubicBezTo>
                    <a:pt x="1145" y="3693"/>
                    <a:pt x="707" y="3591"/>
                    <a:pt x="390" y="3268"/>
                  </a:cubicBezTo>
                  <a:lnTo>
                    <a:pt x="390" y="3268"/>
                  </a:lnTo>
                  <a:cubicBezTo>
                    <a:pt x="73" y="2948"/>
                    <a:pt x="0" y="2532"/>
                    <a:pt x="227" y="2340"/>
                  </a:cubicBezTo>
                  <a:cubicBezTo>
                    <a:pt x="2559" y="195"/>
                    <a:pt x="2559" y="195"/>
                    <a:pt x="2559" y="195"/>
                  </a:cubicBezTo>
                  <a:cubicBezTo>
                    <a:pt x="2783" y="0"/>
                    <a:pt x="3225" y="106"/>
                    <a:pt x="3538" y="426"/>
                  </a:cubicBezTo>
                  <a:lnTo>
                    <a:pt x="3538" y="426"/>
                  </a:lnTo>
                  <a:cubicBezTo>
                    <a:pt x="3855" y="746"/>
                    <a:pt x="3929" y="1165"/>
                    <a:pt x="3705" y="1357"/>
                  </a:cubicBezTo>
                  <a:lnTo>
                    <a:pt x="1369" y="3501"/>
                  </a:lnTo>
                </a:path>
              </a:pathLst>
            </a:custGeom>
            <a:solidFill>
              <a:srgbClr val="E8EDE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72" name="Freeform 279"/>
            <p:cNvSpPr>
              <a:spLocks noChangeArrowheads="1"/>
            </p:cNvSpPr>
            <p:nvPr/>
          </p:nvSpPr>
          <p:spPr bwMode="auto">
            <a:xfrm>
              <a:off x="5625044" y="3720288"/>
              <a:ext cx="732072" cy="917064"/>
            </a:xfrm>
            <a:custGeom>
              <a:avLst/>
              <a:gdLst>
                <a:gd name="T0" fmla="*/ 1413 w 2861"/>
                <a:gd name="T1" fmla="*/ 3295 h 3584"/>
                <a:gd name="T2" fmla="*/ 1413 w 2861"/>
                <a:gd name="T3" fmla="*/ 3295 h 3584"/>
                <a:gd name="T4" fmla="*/ 409 w 2861"/>
                <a:gd name="T5" fmla="*/ 3375 h 3584"/>
                <a:gd name="T6" fmla="*/ 416 w 2861"/>
                <a:gd name="T7" fmla="*/ 2998 h 3584"/>
                <a:gd name="T8" fmla="*/ 153 w 2861"/>
                <a:gd name="T9" fmla="*/ 2230 h 3584"/>
                <a:gd name="T10" fmla="*/ 1257 w 2861"/>
                <a:gd name="T11" fmla="*/ 291 h 3584"/>
                <a:gd name="T12" fmla="*/ 2262 w 2861"/>
                <a:gd name="T13" fmla="*/ 211 h 3584"/>
                <a:gd name="T14" fmla="*/ 2262 w 2861"/>
                <a:gd name="T15" fmla="*/ 211 h 3584"/>
                <a:gd name="T16" fmla="*/ 2703 w 2861"/>
                <a:gd name="T17" fmla="*/ 1046 h 3584"/>
                <a:gd name="T18" fmla="*/ 1413 w 2861"/>
                <a:gd name="T19" fmla="*/ 3295 h 3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1" h="3584">
                  <a:moveTo>
                    <a:pt x="1413" y="3295"/>
                  </a:moveTo>
                  <a:lnTo>
                    <a:pt x="1413" y="3295"/>
                  </a:lnTo>
                  <a:cubicBezTo>
                    <a:pt x="1257" y="3548"/>
                    <a:pt x="810" y="3583"/>
                    <a:pt x="409" y="3375"/>
                  </a:cubicBezTo>
                  <a:cubicBezTo>
                    <a:pt x="416" y="2998"/>
                    <a:pt x="416" y="2998"/>
                    <a:pt x="416" y="2998"/>
                  </a:cubicBezTo>
                  <a:cubicBezTo>
                    <a:pt x="16" y="2786"/>
                    <a:pt x="0" y="2482"/>
                    <a:pt x="153" y="2230"/>
                  </a:cubicBezTo>
                  <a:cubicBezTo>
                    <a:pt x="1257" y="291"/>
                    <a:pt x="1257" y="291"/>
                    <a:pt x="1257" y="291"/>
                  </a:cubicBezTo>
                  <a:cubicBezTo>
                    <a:pt x="1413" y="35"/>
                    <a:pt x="1861" y="0"/>
                    <a:pt x="2262" y="211"/>
                  </a:cubicBezTo>
                  <a:lnTo>
                    <a:pt x="2262" y="211"/>
                  </a:lnTo>
                  <a:cubicBezTo>
                    <a:pt x="2662" y="419"/>
                    <a:pt x="2860" y="793"/>
                    <a:pt x="2703" y="1046"/>
                  </a:cubicBezTo>
                  <a:lnTo>
                    <a:pt x="1413" y="3295"/>
                  </a:lnTo>
                </a:path>
              </a:pathLst>
            </a:custGeom>
            <a:solidFill>
              <a:srgbClr val="D0DBD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73" name="Freeform 280"/>
            <p:cNvSpPr>
              <a:spLocks noChangeArrowheads="1"/>
            </p:cNvSpPr>
            <p:nvPr/>
          </p:nvSpPr>
          <p:spPr bwMode="auto">
            <a:xfrm>
              <a:off x="5500964" y="3229608"/>
              <a:ext cx="732072" cy="917064"/>
            </a:xfrm>
            <a:custGeom>
              <a:avLst/>
              <a:gdLst>
                <a:gd name="T0" fmla="*/ 1414 w 2861"/>
                <a:gd name="T1" fmla="*/ 3295 h 3584"/>
                <a:gd name="T2" fmla="*/ 1414 w 2861"/>
                <a:gd name="T3" fmla="*/ 3295 h 3584"/>
                <a:gd name="T4" fmla="*/ 409 w 2861"/>
                <a:gd name="T5" fmla="*/ 3375 h 3584"/>
                <a:gd name="T6" fmla="*/ 416 w 2861"/>
                <a:gd name="T7" fmla="*/ 2998 h 3584"/>
                <a:gd name="T8" fmla="*/ 153 w 2861"/>
                <a:gd name="T9" fmla="*/ 2231 h 3584"/>
                <a:gd name="T10" fmla="*/ 1257 w 2861"/>
                <a:gd name="T11" fmla="*/ 288 h 3584"/>
                <a:gd name="T12" fmla="*/ 2261 w 2861"/>
                <a:gd name="T13" fmla="*/ 211 h 3584"/>
                <a:gd name="T14" fmla="*/ 2261 w 2861"/>
                <a:gd name="T15" fmla="*/ 211 h 3584"/>
                <a:gd name="T16" fmla="*/ 2703 w 2861"/>
                <a:gd name="T17" fmla="*/ 1046 h 3584"/>
                <a:gd name="T18" fmla="*/ 1414 w 2861"/>
                <a:gd name="T19" fmla="*/ 3295 h 3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1" h="3584">
                  <a:moveTo>
                    <a:pt x="1414" y="3295"/>
                  </a:moveTo>
                  <a:lnTo>
                    <a:pt x="1414" y="3295"/>
                  </a:lnTo>
                  <a:cubicBezTo>
                    <a:pt x="1257" y="3548"/>
                    <a:pt x="809" y="3583"/>
                    <a:pt x="409" y="3375"/>
                  </a:cubicBezTo>
                  <a:cubicBezTo>
                    <a:pt x="416" y="2998"/>
                    <a:pt x="416" y="2998"/>
                    <a:pt x="416" y="2998"/>
                  </a:cubicBezTo>
                  <a:cubicBezTo>
                    <a:pt x="19" y="2786"/>
                    <a:pt x="0" y="2483"/>
                    <a:pt x="153" y="2231"/>
                  </a:cubicBezTo>
                  <a:cubicBezTo>
                    <a:pt x="1257" y="288"/>
                    <a:pt x="1257" y="288"/>
                    <a:pt x="1257" y="288"/>
                  </a:cubicBezTo>
                  <a:cubicBezTo>
                    <a:pt x="1414" y="35"/>
                    <a:pt x="1861" y="0"/>
                    <a:pt x="2261" y="211"/>
                  </a:cubicBezTo>
                  <a:lnTo>
                    <a:pt x="2261" y="211"/>
                  </a:lnTo>
                  <a:cubicBezTo>
                    <a:pt x="2661" y="419"/>
                    <a:pt x="2860" y="794"/>
                    <a:pt x="2703" y="1046"/>
                  </a:cubicBezTo>
                  <a:lnTo>
                    <a:pt x="1414" y="3295"/>
                  </a:lnTo>
                </a:path>
              </a:pathLst>
            </a:custGeom>
            <a:solidFill>
              <a:srgbClr val="D0DBD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74" name="Freeform 281"/>
            <p:cNvSpPr>
              <a:spLocks noChangeArrowheads="1"/>
            </p:cNvSpPr>
            <p:nvPr/>
          </p:nvSpPr>
          <p:spPr bwMode="auto">
            <a:xfrm>
              <a:off x="4183460" y="2133192"/>
              <a:ext cx="1751784" cy="2840304"/>
            </a:xfrm>
            <a:custGeom>
              <a:avLst/>
              <a:gdLst>
                <a:gd name="T0" fmla="*/ 6846 w 6847"/>
                <a:gd name="T1" fmla="*/ 10605 h 11105"/>
                <a:gd name="T2" fmla="*/ 6846 w 6847"/>
                <a:gd name="T3" fmla="*/ 10605 h 11105"/>
                <a:gd name="T4" fmla="*/ 6347 w 6847"/>
                <a:gd name="T5" fmla="*/ 11104 h 11105"/>
                <a:gd name="T6" fmla="*/ 503 w 6847"/>
                <a:gd name="T7" fmla="*/ 11104 h 11105"/>
                <a:gd name="T8" fmla="*/ 0 w 6847"/>
                <a:gd name="T9" fmla="*/ 10605 h 11105"/>
                <a:gd name="T10" fmla="*/ 0 w 6847"/>
                <a:gd name="T11" fmla="*/ 499 h 11105"/>
                <a:gd name="T12" fmla="*/ 503 w 6847"/>
                <a:gd name="T13" fmla="*/ 0 h 11105"/>
                <a:gd name="T14" fmla="*/ 6347 w 6847"/>
                <a:gd name="T15" fmla="*/ 0 h 11105"/>
                <a:gd name="T16" fmla="*/ 6846 w 6847"/>
                <a:gd name="T17" fmla="*/ 499 h 11105"/>
                <a:gd name="T18" fmla="*/ 6846 w 6847"/>
                <a:gd name="T19" fmla="*/ 10605 h 1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47" h="11105">
                  <a:moveTo>
                    <a:pt x="6846" y="10605"/>
                  </a:moveTo>
                  <a:lnTo>
                    <a:pt x="6846" y="10605"/>
                  </a:lnTo>
                  <a:cubicBezTo>
                    <a:pt x="6846" y="10880"/>
                    <a:pt x="6622" y="11104"/>
                    <a:pt x="6347" y="11104"/>
                  </a:cubicBezTo>
                  <a:cubicBezTo>
                    <a:pt x="503" y="11104"/>
                    <a:pt x="503" y="11104"/>
                    <a:pt x="503" y="11104"/>
                  </a:cubicBezTo>
                  <a:cubicBezTo>
                    <a:pt x="224" y="11104"/>
                    <a:pt x="0" y="10880"/>
                    <a:pt x="0" y="10605"/>
                  </a:cubicBezTo>
                  <a:cubicBezTo>
                    <a:pt x="0" y="499"/>
                    <a:pt x="0" y="499"/>
                    <a:pt x="0" y="499"/>
                  </a:cubicBezTo>
                  <a:cubicBezTo>
                    <a:pt x="0" y="224"/>
                    <a:pt x="224" y="0"/>
                    <a:pt x="503" y="0"/>
                  </a:cubicBezTo>
                  <a:cubicBezTo>
                    <a:pt x="6347" y="0"/>
                    <a:pt x="6347" y="0"/>
                    <a:pt x="6347" y="0"/>
                  </a:cubicBezTo>
                  <a:cubicBezTo>
                    <a:pt x="6622" y="0"/>
                    <a:pt x="6846" y="224"/>
                    <a:pt x="6846" y="499"/>
                  </a:cubicBezTo>
                  <a:lnTo>
                    <a:pt x="6846" y="10605"/>
                  </a:lnTo>
                </a:path>
              </a:pathLst>
            </a:custGeom>
            <a:solidFill>
              <a:srgbClr val="627B7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75" name="Freeform 282"/>
            <p:cNvSpPr>
              <a:spLocks noChangeArrowheads="1"/>
            </p:cNvSpPr>
            <p:nvPr/>
          </p:nvSpPr>
          <p:spPr bwMode="auto">
            <a:xfrm>
              <a:off x="4340252" y="2359920"/>
              <a:ext cx="1438200" cy="2209752"/>
            </a:xfrm>
            <a:custGeom>
              <a:avLst/>
              <a:gdLst>
                <a:gd name="T0" fmla="*/ 5623 w 5624"/>
                <a:gd name="T1" fmla="*/ 8214 h 8638"/>
                <a:gd name="T2" fmla="*/ 5623 w 5624"/>
                <a:gd name="T3" fmla="*/ 8214 h 8638"/>
                <a:gd name="T4" fmla="*/ 5200 w 5624"/>
                <a:gd name="T5" fmla="*/ 8637 h 8638"/>
                <a:gd name="T6" fmla="*/ 422 w 5624"/>
                <a:gd name="T7" fmla="*/ 8637 h 8638"/>
                <a:gd name="T8" fmla="*/ 0 w 5624"/>
                <a:gd name="T9" fmla="*/ 8214 h 8638"/>
                <a:gd name="T10" fmla="*/ 0 w 5624"/>
                <a:gd name="T11" fmla="*/ 423 h 8638"/>
                <a:gd name="T12" fmla="*/ 422 w 5624"/>
                <a:gd name="T13" fmla="*/ 0 h 8638"/>
                <a:gd name="T14" fmla="*/ 5200 w 5624"/>
                <a:gd name="T15" fmla="*/ 0 h 8638"/>
                <a:gd name="T16" fmla="*/ 5623 w 5624"/>
                <a:gd name="T17" fmla="*/ 423 h 8638"/>
                <a:gd name="T18" fmla="*/ 5623 w 5624"/>
                <a:gd name="T19" fmla="*/ 8214 h 8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24" h="8638">
                  <a:moveTo>
                    <a:pt x="5623" y="8214"/>
                  </a:moveTo>
                  <a:lnTo>
                    <a:pt x="5623" y="8214"/>
                  </a:lnTo>
                  <a:cubicBezTo>
                    <a:pt x="5623" y="8445"/>
                    <a:pt x="5434" y="8637"/>
                    <a:pt x="5200" y="8637"/>
                  </a:cubicBezTo>
                  <a:cubicBezTo>
                    <a:pt x="422" y="8637"/>
                    <a:pt x="422" y="8637"/>
                    <a:pt x="422" y="8637"/>
                  </a:cubicBezTo>
                  <a:cubicBezTo>
                    <a:pt x="188" y="8637"/>
                    <a:pt x="0" y="8445"/>
                    <a:pt x="0" y="8214"/>
                  </a:cubicBezTo>
                  <a:cubicBezTo>
                    <a:pt x="0" y="423"/>
                    <a:pt x="0" y="423"/>
                    <a:pt x="0" y="423"/>
                  </a:cubicBezTo>
                  <a:cubicBezTo>
                    <a:pt x="0" y="189"/>
                    <a:pt x="188" y="0"/>
                    <a:pt x="422" y="0"/>
                  </a:cubicBezTo>
                  <a:cubicBezTo>
                    <a:pt x="5200" y="0"/>
                    <a:pt x="5200" y="0"/>
                    <a:pt x="5200" y="0"/>
                  </a:cubicBezTo>
                  <a:cubicBezTo>
                    <a:pt x="5434" y="0"/>
                    <a:pt x="5623" y="189"/>
                    <a:pt x="5623" y="423"/>
                  </a:cubicBezTo>
                  <a:lnTo>
                    <a:pt x="5623" y="8214"/>
                  </a:lnTo>
                </a:path>
              </a:pathLst>
            </a:custGeom>
            <a:solidFill>
              <a:srgbClr val="B0BEC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76" name="Freeform 283"/>
            <p:cNvSpPr>
              <a:spLocks noChangeArrowheads="1"/>
            </p:cNvSpPr>
            <p:nvPr/>
          </p:nvSpPr>
          <p:spPr bwMode="auto">
            <a:xfrm>
              <a:off x="4869284" y="2202000"/>
              <a:ext cx="381264" cy="74448"/>
            </a:xfrm>
            <a:custGeom>
              <a:avLst/>
              <a:gdLst>
                <a:gd name="T0" fmla="*/ 1488 w 1489"/>
                <a:gd name="T1" fmla="*/ 144 h 289"/>
                <a:gd name="T2" fmla="*/ 1488 w 1489"/>
                <a:gd name="T3" fmla="*/ 144 h 289"/>
                <a:gd name="T4" fmla="*/ 1344 w 1489"/>
                <a:gd name="T5" fmla="*/ 288 h 289"/>
                <a:gd name="T6" fmla="*/ 144 w 1489"/>
                <a:gd name="T7" fmla="*/ 288 h 289"/>
                <a:gd name="T8" fmla="*/ 0 w 1489"/>
                <a:gd name="T9" fmla="*/ 144 h 289"/>
                <a:gd name="T10" fmla="*/ 0 w 1489"/>
                <a:gd name="T11" fmla="*/ 144 h 289"/>
                <a:gd name="T12" fmla="*/ 144 w 1489"/>
                <a:gd name="T13" fmla="*/ 0 h 289"/>
                <a:gd name="T14" fmla="*/ 1344 w 1489"/>
                <a:gd name="T15" fmla="*/ 0 h 289"/>
                <a:gd name="T16" fmla="*/ 1488 w 1489"/>
                <a:gd name="T17" fmla="*/ 144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9" h="289">
                  <a:moveTo>
                    <a:pt x="1488" y="144"/>
                  </a:moveTo>
                  <a:lnTo>
                    <a:pt x="1488" y="144"/>
                  </a:lnTo>
                  <a:cubicBezTo>
                    <a:pt x="1488" y="224"/>
                    <a:pt x="1424" y="288"/>
                    <a:pt x="1344" y="288"/>
                  </a:cubicBezTo>
                  <a:cubicBezTo>
                    <a:pt x="144" y="288"/>
                    <a:pt x="144" y="288"/>
                    <a:pt x="144" y="288"/>
                  </a:cubicBezTo>
                  <a:cubicBezTo>
                    <a:pt x="64" y="288"/>
                    <a:pt x="0" y="224"/>
                    <a:pt x="0" y="144"/>
                  </a:cubicBezTo>
                  <a:lnTo>
                    <a:pt x="0" y="144"/>
                  </a:lnTo>
                  <a:cubicBezTo>
                    <a:pt x="0" y="64"/>
                    <a:pt x="64" y="0"/>
                    <a:pt x="144" y="0"/>
                  </a:cubicBezTo>
                  <a:cubicBezTo>
                    <a:pt x="1344" y="0"/>
                    <a:pt x="1344" y="0"/>
                    <a:pt x="1344" y="0"/>
                  </a:cubicBezTo>
                  <a:cubicBezTo>
                    <a:pt x="1424" y="0"/>
                    <a:pt x="1488" y="64"/>
                    <a:pt x="1488" y="144"/>
                  </a:cubicBezTo>
                </a:path>
              </a:pathLst>
            </a:custGeom>
            <a:solidFill>
              <a:srgbClr val="627B7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77" name="Freeform 284"/>
            <p:cNvSpPr>
              <a:spLocks noChangeArrowheads="1"/>
            </p:cNvSpPr>
            <p:nvPr/>
          </p:nvSpPr>
          <p:spPr bwMode="auto">
            <a:xfrm>
              <a:off x="4789196" y="4663296"/>
              <a:ext cx="541440" cy="178224"/>
            </a:xfrm>
            <a:custGeom>
              <a:avLst/>
              <a:gdLst>
                <a:gd name="T0" fmla="*/ 2116 w 2117"/>
                <a:gd name="T1" fmla="*/ 345 h 695"/>
                <a:gd name="T2" fmla="*/ 2116 w 2117"/>
                <a:gd name="T3" fmla="*/ 345 h 695"/>
                <a:gd name="T4" fmla="*/ 1060 w 2117"/>
                <a:gd name="T5" fmla="*/ 694 h 695"/>
                <a:gd name="T6" fmla="*/ 0 w 2117"/>
                <a:gd name="T7" fmla="*/ 345 h 695"/>
                <a:gd name="T8" fmla="*/ 1060 w 2117"/>
                <a:gd name="T9" fmla="*/ 0 h 695"/>
                <a:gd name="T10" fmla="*/ 2116 w 2117"/>
                <a:gd name="T11" fmla="*/ 345 h 695"/>
              </a:gdLst>
              <a:ahLst/>
              <a:cxnLst>
                <a:cxn ang="0">
                  <a:pos x="T0" y="T1"/>
                </a:cxn>
                <a:cxn ang="0">
                  <a:pos x="T2" y="T3"/>
                </a:cxn>
                <a:cxn ang="0">
                  <a:pos x="T4" y="T5"/>
                </a:cxn>
                <a:cxn ang="0">
                  <a:pos x="T6" y="T7"/>
                </a:cxn>
                <a:cxn ang="0">
                  <a:pos x="T8" y="T9"/>
                </a:cxn>
                <a:cxn ang="0">
                  <a:pos x="T10" y="T11"/>
                </a:cxn>
              </a:cxnLst>
              <a:rect l="0" t="0" r="r" b="b"/>
              <a:pathLst>
                <a:path w="2117" h="695">
                  <a:moveTo>
                    <a:pt x="2116" y="345"/>
                  </a:moveTo>
                  <a:lnTo>
                    <a:pt x="2116" y="345"/>
                  </a:lnTo>
                  <a:cubicBezTo>
                    <a:pt x="2116" y="537"/>
                    <a:pt x="1642" y="694"/>
                    <a:pt x="1060" y="694"/>
                  </a:cubicBezTo>
                  <a:cubicBezTo>
                    <a:pt x="474" y="694"/>
                    <a:pt x="0" y="537"/>
                    <a:pt x="0" y="345"/>
                  </a:cubicBezTo>
                  <a:cubicBezTo>
                    <a:pt x="0" y="153"/>
                    <a:pt x="474" y="0"/>
                    <a:pt x="1060" y="0"/>
                  </a:cubicBezTo>
                  <a:cubicBezTo>
                    <a:pt x="1642" y="0"/>
                    <a:pt x="2116" y="153"/>
                    <a:pt x="2116" y="345"/>
                  </a:cubicBezTo>
                </a:path>
              </a:pathLst>
            </a:custGeom>
            <a:solidFill>
              <a:srgbClr val="627B7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78" name="Freeform 285"/>
            <p:cNvSpPr>
              <a:spLocks noChangeArrowheads="1"/>
            </p:cNvSpPr>
            <p:nvPr/>
          </p:nvSpPr>
          <p:spPr bwMode="auto">
            <a:xfrm>
              <a:off x="5884484" y="4081248"/>
              <a:ext cx="638448" cy="593328"/>
            </a:xfrm>
            <a:custGeom>
              <a:avLst/>
              <a:gdLst>
                <a:gd name="T0" fmla="*/ 1343 w 2497"/>
                <a:gd name="T1" fmla="*/ 2132 h 2319"/>
                <a:gd name="T2" fmla="*/ 1343 w 2497"/>
                <a:gd name="T3" fmla="*/ 2132 h 2319"/>
                <a:gd name="T4" fmla="*/ 367 w 2497"/>
                <a:gd name="T5" fmla="*/ 1873 h 2319"/>
                <a:gd name="T6" fmla="*/ 367 w 2497"/>
                <a:gd name="T7" fmla="*/ 1873 h 2319"/>
                <a:gd name="T8" fmla="*/ 233 w 2497"/>
                <a:gd name="T9" fmla="*/ 938 h 2319"/>
                <a:gd name="T10" fmla="*/ 1151 w 2497"/>
                <a:gd name="T11" fmla="*/ 186 h 2319"/>
                <a:gd name="T12" fmla="*/ 2128 w 2497"/>
                <a:gd name="T13" fmla="*/ 445 h 2319"/>
                <a:gd name="T14" fmla="*/ 2128 w 2497"/>
                <a:gd name="T15" fmla="*/ 445 h 2319"/>
                <a:gd name="T16" fmla="*/ 2262 w 2497"/>
                <a:gd name="T17" fmla="*/ 1380 h 2319"/>
                <a:gd name="T18" fmla="*/ 1343 w 2497"/>
                <a:gd name="T19" fmla="*/ 2132 h 2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7" h="2319">
                  <a:moveTo>
                    <a:pt x="1343" y="2132"/>
                  </a:moveTo>
                  <a:lnTo>
                    <a:pt x="1343" y="2132"/>
                  </a:lnTo>
                  <a:cubicBezTo>
                    <a:pt x="1110" y="2318"/>
                    <a:pt x="675" y="2202"/>
                    <a:pt x="367" y="1873"/>
                  </a:cubicBezTo>
                  <a:lnTo>
                    <a:pt x="367" y="1873"/>
                  </a:lnTo>
                  <a:cubicBezTo>
                    <a:pt x="64" y="1543"/>
                    <a:pt x="0" y="1124"/>
                    <a:pt x="233" y="938"/>
                  </a:cubicBezTo>
                  <a:cubicBezTo>
                    <a:pt x="1151" y="186"/>
                    <a:pt x="1151" y="186"/>
                    <a:pt x="1151" y="186"/>
                  </a:cubicBezTo>
                  <a:cubicBezTo>
                    <a:pt x="1385" y="0"/>
                    <a:pt x="1820" y="116"/>
                    <a:pt x="2128" y="445"/>
                  </a:cubicBezTo>
                  <a:lnTo>
                    <a:pt x="2128" y="445"/>
                  </a:lnTo>
                  <a:cubicBezTo>
                    <a:pt x="2432" y="775"/>
                    <a:pt x="2496" y="1194"/>
                    <a:pt x="2262" y="1380"/>
                  </a:cubicBezTo>
                  <a:lnTo>
                    <a:pt x="1343" y="2132"/>
                  </a:lnTo>
                </a:path>
              </a:pathLst>
            </a:custGeom>
            <a:solidFill>
              <a:srgbClr val="E8EDE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79" name="Freeform 286"/>
            <p:cNvSpPr>
              <a:spLocks noChangeArrowheads="1"/>
            </p:cNvSpPr>
            <p:nvPr/>
          </p:nvSpPr>
          <p:spPr bwMode="auto">
            <a:xfrm>
              <a:off x="5972468" y="4296696"/>
              <a:ext cx="293280" cy="285384"/>
            </a:xfrm>
            <a:custGeom>
              <a:avLst/>
              <a:gdLst>
                <a:gd name="T0" fmla="*/ 701 w 1147"/>
                <a:gd name="T1" fmla="*/ 1114 h 1115"/>
                <a:gd name="T2" fmla="*/ 701 w 1147"/>
                <a:gd name="T3" fmla="*/ 1114 h 1115"/>
                <a:gd name="T4" fmla="*/ 960 w 1147"/>
                <a:gd name="T5" fmla="*/ 906 h 1115"/>
                <a:gd name="T6" fmla="*/ 944 w 1147"/>
                <a:gd name="T7" fmla="*/ 256 h 1115"/>
                <a:gd name="T8" fmla="*/ 259 w 1147"/>
                <a:gd name="T9" fmla="*/ 147 h 1115"/>
                <a:gd name="T10" fmla="*/ 0 w 1147"/>
                <a:gd name="T11" fmla="*/ 355 h 1115"/>
                <a:gd name="T12" fmla="*/ 272 w 1147"/>
                <a:gd name="T13" fmla="*/ 765 h 1115"/>
                <a:gd name="T14" fmla="*/ 701 w 1147"/>
                <a:gd name="T15" fmla="*/ 1114 h 1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7" h="1115">
                  <a:moveTo>
                    <a:pt x="701" y="1114"/>
                  </a:moveTo>
                  <a:lnTo>
                    <a:pt x="701" y="1114"/>
                  </a:lnTo>
                  <a:cubicBezTo>
                    <a:pt x="960" y="906"/>
                    <a:pt x="960" y="906"/>
                    <a:pt x="960" y="906"/>
                  </a:cubicBezTo>
                  <a:cubicBezTo>
                    <a:pt x="1146" y="755"/>
                    <a:pt x="1136" y="467"/>
                    <a:pt x="944" y="256"/>
                  </a:cubicBezTo>
                  <a:cubicBezTo>
                    <a:pt x="749" y="48"/>
                    <a:pt x="442" y="0"/>
                    <a:pt x="259" y="147"/>
                  </a:cubicBezTo>
                  <a:cubicBezTo>
                    <a:pt x="0" y="355"/>
                    <a:pt x="0" y="355"/>
                    <a:pt x="0" y="355"/>
                  </a:cubicBezTo>
                  <a:cubicBezTo>
                    <a:pt x="0" y="355"/>
                    <a:pt x="35" y="512"/>
                    <a:pt x="272" y="765"/>
                  </a:cubicBezTo>
                  <a:cubicBezTo>
                    <a:pt x="563" y="1072"/>
                    <a:pt x="598" y="1063"/>
                    <a:pt x="701" y="1114"/>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80" name="Freeform 287"/>
            <p:cNvSpPr>
              <a:spLocks noChangeArrowheads="1"/>
            </p:cNvSpPr>
            <p:nvPr/>
          </p:nvSpPr>
          <p:spPr bwMode="auto">
            <a:xfrm>
              <a:off x="3488612" y="3262320"/>
              <a:ext cx="1361496" cy="2481600"/>
            </a:xfrm>
            <a:custGeom>
              <a:avLst/>
              <a:gdLst>
                <a:gd name="T0" fmla="*/ 2128 w 5323"/>
                <a:gd name="T1" fmla="*/ 8979 h 9703"/>
                <a:gd name="T2" fmla="*/ 2128 w 5323"/>
                <a:gd name="T3" fmla="*/ 8979 h 9703"/>
                <a:gd name="T4" fmla="*/ 1008 w 5323"/>
                <a:gd name="T5" fmla="*/ 7200 h 9703"/>
                <a:gd name="T6" fmla="*/ 0 w 5323"/>
                <a:gd name="T7" fmla="*/ 3369 h 9703"/>
                <a:gd name="T8" fmla="*/ 2682 w 5323"/>
                <a:gd name="T9" fmla="*/ 0 h 9703"/>
                <a:gd name="T10" fmla="*/ 3232 w 5323"/>
                <a:gd name="T11" fmla="*/ 1933 h 9703"/>
                <a:gd name="T12" fmla="*/ 2215 w 5323"/>
                <a:gd name="T13" fmla="*/ 4118 h 9703"/>
                <a:gd name="T14" fmla="*/ 4388 w 5323"/>
                <a:gd name="T15" fmla="*/ 8429 h 9703"/>
                <a:gd name="T16" fmla="*/ 2128 w 5323"/>
                <a:gd name="T17" fmla="*/ 8979 h 9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23" h="9703">
                  <a:moveTo>
                    <a:pt x="2128" y="8979"/>
                  </a:moveTo>
                  <a:lnTo>
                    <a:pt x="2128" y="8979"/>
                  </a:lnTo>
                  <a:cubicBezTo>
                    <a:pt x="1527" y="8544"/>
                    <a:pt x="1008" y="7200"/>
                    <a:pt x="1008" y="7200"/>
                  </a:cubicBezTo>
                  <a:cubicBezTo>
                    <a:pt x="0" y="3369"/>
                    <a:pt x="0" y="3369"/>
                    <a:pt x="0" y="3369"/>
                  </a:cubicBezTo>
                  <a:cubicBezTo>
                    <a:pt x="2682" y="0"/>
                    <a:pt x="2682" y="0"/>
                    <a:pt x="2682" y="0"/>
                  </a:cubicBezTo>
                  <a:cubicBezTo>
                    <a:pt x="2682" y="0"/>
                    <a:pt x="3610" y="656"/>
                    <a:pt x="3232" y="1933"/>
                  </a:cubicBezTo>
                  <a:cubicBezTo>
                    <a:pt x="2855" y="3206"/>
                    <a:pt x="2215" y="4118"/>
                    <a:pt x="2215" y="4118"/>
                  </a:cubicBezTo>
                  <a:cubicBezTo>
                    <a:pt x="2215" y="4118"/>
                    <a:pt x="5322" y="6921"/>
                    <a:pt x="4388" y="8429"/>
                  </a:cubicBezTo>
                  <a:cubicBezTo>
                    <a:pt x="3930" y="9165"/>
                    <a:pt x="3133" y="9702"/>
                    <a:pt x="2128" y="8979"/>
                  </a:cubicBezTo>
                </a:path>
              </a:pathLst>
            </a:custGeom>
            <a:solidFill>
              <a:srgbClr val="E8EDE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81" name="Freeform 288"/>
            <p:cNvSpPr>
              <a:spLocks noChangeArrowheads="1"/>
            </p:cNvSpPr>
            <p:nvPr/>
          </p:nvSpPr>
          <p:spPr bwMode="auto">
            <a:xfrm>
              <a:off x="3957860" y="3298416"/>
              <a:ext cx="247032" cy="275232"/>
            </a:xfrm>
            <a:custGeom>
              <a:avLst/>
              <a:gdLst>
                <a:gd name="T0" fmla="*/ 739 w 967"/>
                <a:gd name="T1" fmla="*/ 0 h 1076"/>
                <a:gd name="T2" fmla="*/ 739 w 967"/>
                <a:gd name="T3" fmla="*/ 0 h 1076"/>
                <a:gd name="T4" fmla="*/ 0 w 967"/>
                <a:gd name="T5" fmla="*/ 925 h 1076"/>
                <a:gd name="T6" fmla="*/ 41 w 967"/>
                <a:gd name="T7" fmla="*/ 954 h 1076"/>
                <a:gd name="T8" fmla="*/ 633 w 967"/>
                <a:gd name="T9" fmla="*/ 797 h 1076"/>
                <a:gd name="T10" fmla="*/ 867 w 967"/>
                <a:gd name="T11" fmla="*/ 390 h 1076"/>
                <a:gd name="T12" fmla="*/ 739 w 967"/>
                <a:gd name="T13" fmla="*/ 0 h 1076"/>
              </a:gdLst>
              <a:ahLst/>
              <a:cxnLst>
                <a:cxn ang="0">
                  <a:pos x="T0" y="T1"/>
                </a:cxn>
                <a:cxn ang="0">
                  <a:pos x="T2" y="T3"/>
                </a:cxn>
                <a:cxn ang="0">
                  <a:pos x="T4" y="T5"/>
                </a:cxn>
                <a:cxn ang="0">
                  <a:pos x="T6" y="T7"/>
                </a:cxn>
                <a:cxn ang="0">
                  <a:pos x="T8" y="T9"/>
                </a:cxn>
                <a:cxn ang="0">
                  <a:pos x="T10" y="T11"/>
                </a:cxn>
                <a:cxn ang="0">
                  <a:pos x="T12" y="T13"/>
                </a:cxn>
              </a:cxnLst>
              <a:rect l="0" t="0" r="r" b="b"/>
              <a:pathLst>
                <a:path w="967" h="1076">
                  <a:moveTo>
                    <a:pt x="739" y="0"/>
                  </a:moveTo>
                  <a:lnTo>
                    <a:pt x="739" y="0"/>
                  </a:lnTo>
                  <a:cubicBezTo>
                    <a:pt x="0" y="925"/>
                    <a:pt x="0" y="925"/>
                    <a:pt x="0" y="925"/>
                  </a:cubicBezTo>
                  <a:cubicBezTo>
                    <a:pt x="16" y="934"/>
                    <a:pt x="25" y="947"/>
                    <a:pt x="41" y="954"/>
                  </a:cubicBezTo>
                  <a:cubicBezTo>
                    <a:pt x="249" y="1075"/>
                    <a:pt x="512" y="1005"/>
                    <a:pt x="633" y="797"/>
                  </a:cubicBezTo>
                  <a:cubicBezTo>
                    <a:pt x="867" y="390"/>
                    <a:pt x="867" y="390"/>
                    <a:pt x="867" y="390"/>
                  </a:cubicBezTo>
                  <a:cubicBezTo>
                    <a:pt x="966" y="221"/>
                    <a:pt x="883" y="102"/>
                    <a:pt x="739" y="0"/>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82" name="Freeform 289"/>
            <p:cNvSpPr>
              <a:spLocks noChangeArrowheads="1"/>
            </p:cNvSpPr>
            <p:nvPr/>
          </p:nvSpPr>
          <p:spPr bwMode="auto">
            <a:xfrm>
              <a:off x="3451388" y="5316408"/>
              <a:ext cx="1721328" cy="1112208"/>
            </a:xfrm>
            <a:custGeom>
              <a:avLst/>
              <a:gdLst>
                <a:gd name="T0" fmla="*/ 0 w 6731"/>
                <a:gd name="T1" fmla="*/ 4301 h 4347"/>
                <a:gd name="T2" fmla="*/ 1584 w 6731"/>
                <a:gd name="T3" fmla="*/ 0 h 4347"/>
                <a:gd name="T4" fmla="*/ 6730 w 6731"/>
                <a:gd name="T5" fmla="*/ 1773 h 4347"/>
                <a:gd name="T6" fmla="*/ 5991 w 6731"/>
                <a:gd name="T7" fmla="*/ 4346 h 4347"/>
                <a:gd name="T8" fmla="*/ 0 w 6731"/>
                <a:gd name="T9" fmla="*/ 4301 h 4347"/>
              </a:gdLst>
              <a:ahLst/>
              <a:cxnLst>
                <a:cxn ang="0">
                  <a:pos x="T0" y="T1"/>
                </a:cxn>
                <a:cxn ang="0">
                  <a:pos x="T2" y="T3"/>
                </a:cxn>
                <a:cxn ang="0">
                  <a:pos x="T4" y="T5"/>
                </a:cxn>
                <a:cxn ang="0">
                  <a:pos x="T6" y="T7"/>
                </a:cxn>
                <a:cxn ang="0">
                  <a:pos x="T8" y="T9"/>
                </a:cxn>
              </a:cxnLst>
              <a:rect l="0" t="0" r="r" b="b"/>
              <a:pathLst>
                <a:path w="6731" h="4347">
                  <a:moveTo>
                    <a:pt x="0" y="4301"/>
                  </a:moveTo>
                  <a:lnTo>
                    <a:pt x="1584" y="0"/>
                  </a:lnTo>
                  <a:lnTo>
                    <a:pt x="6730" y="1773"/>
                  </a:lnTo>
                  <a:lnTo>
                    <a:pt x="5991" y="4346"/>
                  </a:lnTo>
                  <a:lnTo>
                    <a:pt x="0" y="4301"/>
                  </a:lnTo>
                </a:path>
              </a:pathLst>
            </a:custGeom>
            <a:solidFill>
              <a:srgbClr val="E8EDE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83" name="Freeform 290"/>
            <p:cNvSpPr>
              <a:spLocks noChangeArrowheads="1"/>
            </p:cNvSpPr>
            <p:nvPr/>
          </p:nvSpPr>
          <p:spPr bwMode="auto">
            <a:xfrm>
              <a:off x="3300236" y="5498016"/>
              <a:ext cx="1897296" cy="945264"/>
            </a:xfrm>
            <a:custGeom>
              <a:avLst/>
              <a:gdLst>
                <a:gd name="T0" fmla="*/ 0 w 7416"/>
                <a:gd name="T1" fmla="*/ 3693 h 3694"/>
                <a:gd name="T2" fmla="*/ 6842 w 7416"/>
                <a:gd name="T3" fmla="*/ 3665 h 3694"/>
                <a:gd name="T4" fmla="*/ 7415 w 7416"/>
                <a:gd name="T5" fmla="*/ 2036 h 3694"/>
                <a:gd name="T6" fmla="*/ 1715 w 7416"/>
                <a:gd name="T7" fmla="*/ 0 h 3694"/>
                <a:gd name="T8" fmla="*/ 0 w 7416"/>
                <a:gd name="T9" fmla="*/ 3693 h 3694"/>
              </a:gdLst>
              <a:ahLst/>
              <a:cxnLst>
                <a:cxn ang="0">
                  <a:pos x="T0" y="T1"/>
                </a:cxn>
                <a:cxn ang="0">
                  <a:pos x="T2" y="T3"/>
                </a:cxn>
                <a:cxn ang="0">
                  <a:pos x="T4" y="T5"/>
                </a:cxn>
                <a:cxn ang="0">
                  <a:pos x="T6" y="T7"/>
                </a:cxn>
                <a:cxn ang="0">
                  <a:pos x="T8" y="T9"/>
                </a:cxn>
              </a:cxnLst>
              <a:rect l="0" t="0" r="r" b="b"/>
              <a:pathLst>
                <a:path w="7416" h="3694">
                  <a:moveTo>
                    <a:pt x="0" y="3693"/>
                  </a:moveTo>
                  <a:lnTo>
                    <a:pt x="6842" y="3665"/>
                  </a:lnTo>
                  <a:lnTo>
                    <a:pt x="7415" y="2036"/>
                  </a:lnTo>
                  <a:lnTo>
                    <a:pt x="1715" y="0"/>
                  </a:lnTo>
                  <a:lnTo>
                    <a:pt x="0" y="3693"/>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84" name="Freeform 291"/>
            <p:cNvSpPr>
              <a:spLocks noChangeArrowheads="1"/>
            </p:cNvSpPr>
            <p:nvPr/>
          </p:nvSpPr>
          <p:spPr bwMode="auto">
            <a:xfrm>
              <a:off x="3172772" y="5610816"/>
              <a:ext cx="2058600" cy="945264"/>
            </a:xfrm>
            <a:custGeom>
              <a:avLst/>
              <a:gdLst>
                <a:gd name="T0" fmla="*/ 0 w 8047"/>
                <a:gd name="T1" fmla="*/ 3693 h 3694"/>
                <a:gd name="T2" fmla="*/ 7594 w 8047"/>
                <a:gd name="T3" fmla="*/ 3693 h 3694"/>
                <a:gd name="T4" fmla="*/ 8046 w 8047"/>
                <a:gd name="T5" fmla="*/ 2189 h 3694"/>
                <a:gd name="T6" fmla="*/ 1715 w 8047"/>
                <a:gd name="T7" fmla="*/ 0 h 3694"/>
                <a:gd name="T8" fmla="*/ 0 w 8047"/>
                <a:gd name="T9" fmla="*/ 3693 h 3694"/>
              </a:gdLst>
              <a:ahLst/>
              <a:cxnLst>
                <a:cxn ang="0">
                  <a:pos x="T0" y="T1"/>
                </a:cxn>
                <a:cxn ang="0">
                  <a:pos x="T2" y="T3"/>
                </a:cxn>
                <a:cxn ang="0">
                  <a:pos x="T4" y="T5"/>
                </a:cxn>
                <a:cxn ang="0">
                  <a:pos x="T6" y="T7"/>
                </a:cxn>
                <a:cxn ang="0">
                  <a:pos x="T8" y="T9"/>
                </a:cxn>
              </a:cxnLst>
              <a:rect l="0" t="0" r="r" b="b"/>
              <a:pathLst>
                <a:path w="8047" h="3694">
                  <a:moveTo>
                    <a:pt x="0" y="3693"/>
                  </a:moveTo>
                  <a:lnTo>
                    <a:pt x="7594" y="3693"/>
                  </a:lnTo>
                  <a:lnTo>
                    <a:pt x="8046" y="2189"/>
                  </a:lnTo>
                  <a:lnTo>
                    <a:pt x="1715" y="0"/>
                  </a:lnTo>
                  <a:lnTo>
                    <a:pt x="0" y="3693"/>
                  </a:lnTo>
                </a:path>
              </a:pathLst>
            </a:custGeom>
            <a:solidFill>
              <a:srgbClr val="FFAC6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85" name="Freeform 292"/>
            <p:cNvSpPr>
              <a:spLocks noChangeArrowheads="1"/>
            </p:cNvSpPr>
            <p:nvPr/>
          </p:nvSpPr>
          <p:spPr bwMode="auto">
            <a:xfrm>
              <a:off x="4774532" y="6203016"/>
              <a:ext cx="275232" cy="275232"/>
            </a:xfrm>
            <a:custGeom>
              <a:avLst/>
              <a:gdLst>
                <a:gd name="T0" fmla="*/ 1075 w 1076"/>
                <a:gd name="T1" fmla="*/ 537 h 1076"/>
                <a:gd name="T2" fmla="*/ 1075 w 1076"/>
                <a:gd name="T3" fmla="*/ 537 h 1076"/>
                <a:gd name="T4" fmla="*/ 537 w 1076"/>
                <a:gd name="T5" fmla="*/ 1075 h 1076"/>
                <a:gd name="T6" fmla="*/ 0 w 1076"/>
                <a:gd name="T7" fmla="*/ 537 h 1076"/>
                <a:gd name="T8" fmla="*/ 537 w 1076"/>
                <a:gd name="T9" fmla="*/ 0 h 1076"/>
                <a:gd name="T10" fmla="*/ 1075 w 1076"/>
                <a:gd name="T11" fmla="*/ 537 h 1076"/>
              </a:gdLst>
              <a:ahLst/>
              <a:cxnLst>
                <a:cxn ang="0">
                  <a:pos x="T0" y="T1"/>
                </a:cxn>
                <a:cxn ang="0">
                  <a:pos x="T2" y="T3"/>
                </a:cxn>
                <a:cxn ang="0">
                  <a:pos x="T4" y="T5"/>
                </a:cxn>
                <a:cxn ang="0">
                  <a:pos x="T6" y="T7"/>
                </a:cxn>
                <a:cxn ang="0">
                  <a:pos x="T8" y="T9"/>
                </a:cxn>
                <a:cxn ang="0">
                  <a:pos x="T10" y="T11"/>
                </a:cxn>
              </a:cxnLst>
              <a:rect l="0" t="0" r="r" b="b"/>
              <a:pathLst>
                <a:path w="1076" h="1076">
                  <a:moveTo>
                    <a:pt x="1075" y="537"/>
                  </a:moveTo>
                  <a:lnTo>
                    <a:pt x="1075" y="537"/>
                  </a:lnTo>
                  <a:cubicBezTo>
                    <a:pt x="1075" y="835"/>
                    <a:pt x="835" y="1075"/>
                    <a:pt x="537" y="1075"/>
                  </a:cubicBezTo>
                  <a:cubicBezTo>
                    <a:pt x="240" y="1075"/>
                    <a:pt x="0" y="835"/>
                    <a:pt x="0" y="537"/>
                  </a:cubicBezTo>
                  <a:cubicBezTo>
                    <a:pt x="0" y="240"/>
                    <a:pt x="240" y="0"/>
                    <a:pt x="537" y="0"/>
                  </a:cubicBezTo>
                  <a:cubicBezTo>
                    <a:pt x="835" y="0"/>
                    <a:pt x="1075" y="240"/>
                    <a:pt x="1075" y="537"/>
                  </a:cubicBezTo>
                </a:path>
              </a:pathLst>
            </a:custGeom>
            <a:solidFill>
              <a:srgbClr val="BF59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86" name="Freeform 293"/>
            <p:cNvSpPr>
              <a:spLocks noChangeArrowheads="1"/>
            </p:cNvSpPr>
            <p:nvPr/>
          </p:nvSpPr>
          <p:spPr bwMode="auto">
            <a:xfrm>
              <a:off x="5700620" y="3176592"/>
              <a:ext cx="530160" cy="500832"/>
            </a:xfrm>
            <a:custGeom>
              <a:avLst/>
              <a:gdLst>
                <a:gd name="T0" fmla="*/ 1427 w 2071"/>
                <a:gd name="T1" fmla="*/ 1722 h 1960"/>
                <a:gd name="T2" fmla="*/ 1427 w 2071"/>
                <a:gd name="T3" fmla="*/ 1722 h 1960"/>
                <a:gd name="T4" fmla="*/ 330 w 2071"/>
                <a:gd name="T5" fmla="*/ 1562 h 1960"/>
                <a:gd name="T6" fmla="*/ 330 w 2071"/>
                <a:gd name="T7" fmla="*/ 1562 h 1960"/>
                <a:gd name="T8" fmla="*/ 295 w 2071"/>
                <a:gd name="T9" fmla="*/ 544 h 1960"/>
                <a:gd name="T10" fmla="*/ 647 w 2071"/>
                <a:gd name="T11" fmla="*/ 237 h 1960"/>
                <a:gd name="T12" fmla="*/ 1740 w 2071"/>
                <a:gd name="T13" fmla="*/ 397 h 1960"/>
                <a:gd name="T14" fmla="*/ 1740 w 2071"/>
                <a:gd name="T15" fmla="*/ 397 h 1960"/>
                <a:gd name="T16" fmla="*/ 1779 w 2071"/>
                <a:gd name="T17" fmla="*/ 1414 h 1960"/>
                <a:gd name="T18" fmla="*/ 1427 w 2071"/>
                <a:gd name="T19" fmla="*/ 1722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1" h="1960">
                  <a:moveTo>
                    <a:pt x="1427" y="1722"/>
                  </a:moveTo>
                  <a:lnTo>
                    <a:pt x="1427" y="1722"/>
                  </a:lnTo>
                  <a:cubicBezTo>
                    <a:pt x="1132" y="1959"/>
                    <a:pt x="644" y="1888"/>
                    <a:pt x="330" y="1562"/>
                  </a:cubicBezTo>
                  <a:lnTo>
                    <a:pt x="330" y="1562"/>
                  </a:lnTo>
                  <a:cubicBezTo>
                    <a:pt x="20" y="1239"/>
                    <a:pt x="0" y="781"/>
                    <a:pt x="295" y="544"/>
                  </a:cubicBezTo>
                  <a:cubicBezTo>
                    <a:pt x="647" y="237"/>
                    <a:pt x="647" y="237"/>
                    <a:pt x="647" y="237"/>
                  </a:cubicBezTo>
                  <a:cubicBezTo>
                    <a:pt x="938" y="0"/>
                    <a:pt x="1430" y="74"/>
                    <a:pt x="1740" y="397"/>
                  </a:cubicBezTo>
                  <a:lnTo>
                    <a:pt x="1740" y="397"/>
                  </a:lnTo>
                  <a:cubicBezTo>
                    <a:pt x="2054" y="723"/>
                    <a:pt x="2070" y="1178"/>
                    <a:pt x="1779" y="1414"/>
                  </a:cubicBezTo>
                  <a:lnTo>
                    <a:pt x="1427" y="1722"/>
                  </a:lnTo>
                </a:path>
              </a:pathLst>
            </a:custGeom>
            <a:solidFill>
              <a:srgbClr val="E8EDE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87" name="Freeform 294"/>
            <p:cNvSpPr>
              <a:spLocks noChangeArrowheads="1"/>
            </p:cNvSpPr>
            <p:nvPr/>
          </p:nvSpPr>
          <p:spPr bwMode="auto">
            <a:xfrm>
              <a:off x="5768300" y="3335640"/>
              <a:ext cx="270720" cy="270720"/>
            </a:xfrm>
            <a:custGeom>
              <a:avLst/>
              <a:gdLst>
                <a:gd name="T0" fmla="*/ 693 w 1059"/>
                <a:gd name="T1" fmla="*/ 1059 h 1060"/>
                <a:gd name="T2" fmla="*/ 693 w 1059"/>
                <a:gd name="T3" fmla="*/ 1059 h 1060"/>
                <a:gd name="T4" fmla="*/ 908 w 1059"/>
                <a:gd name="T5" fmla="*/ 886 h 1060"/>
                <a:gd name="T6" fmla="*/ 837 w 1059"/>
                <a:gd name="T7" fmla="*/ 281 h 1060"/>
                <a:gd name="T8" fmla="*/ 214 w 1059"/>
                <a:gd name="T9" fmla="*/ 121 h 1060"/>
                <a:gd name="T10" fmla="*/ 0 w 1059"/>
                <a:gd name="T11" fmla="*/ 294 h 1060"/>
                <a:gd name="T12" fmla="*/ 278 w 1059"/>
                <a:gd name="T13" fmla="*/ 698 h 1060"/>
                <a:gd name="T14" fmla="*/ 693 w 1059"/>
                <a:gd name="T15" fmla="*/ 1059 h 10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9" h="1060">
                  <a:moveTo>
                    <a:pt x="693" y="1059"/>
                  </a:moveTo>
                  <a:lnTo>
                    <a:pt x="693" y="1059"/>
                  </a:lnTo>
                  <a:cubicBezTo>
                    <a:pt x="908" y="886"/>
                    <a:pt x="908" y="886"/>
                    <a:pt x="908" y="886"/>
                  </a:cubicBezTo>
                  <a:cubicBezTo>
                    <a:pt x="1058" y="765"/>
                    <a:pt x="1026" y="493"/>
                    <a:pt x="837" y="281"/>
                  </a:cubicBezTo>
                  <a:cubicBezTo>
                    <a:pt x="646" y="70"/>
                    <a:pt x="365" y="0"/>
                    <a:pt x="214" y="121"/>
                  </a:cubicBezTo>
                  <a:cubicBezTo>
                    <a:pt x="0" y="294"/>
                    <a:pt x="0" y="294"/>
                    <a:pt x="0" y="294"/>
                  </a:cubicBezTo>
                  <a:cubicBezTo>
                    <a:pt x="0" y="294"/>
                    <a:pt x="45" y="445"/>
                    <a:pt x="278" y="698"/>
                  </a:cubicBezTo>
                  <a:cubicBezTo>
                    <a:pt x="566" y="1011"/>
                    <a:pt x="595" y="1002"/>
                    <a:pt x="693" y="1059"/>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88" name="Freeform 295"/>
            <p:cNvSpPr>
              <a:spLocks noChangeArrowheads="1"/>
            </p:cNvSpPr>
            <p:nvPr/>
          </p:nvSpPr>
          <p:spPr bwMode="auto">
            <a:xfrm>
              <a:off x="5713028" y="3628920"/>
              <a:ext cx="638448" cy="593328"/>
            </a:xfrm>
            <a:custGeom>
              <a:avLst/>
              <a:gdLst>
                <a:gd name="T0" fmla="*/ 1340 w 2497"/>
                <a:gd name="T1" fmla="*/ 2133 h 2320"/>
                <a:gd name="T2" fmla="*/ 1340 w 2497"/>
                <a:gd name="T3" fmla="*/ 2133 h 2320"/>
                <a:gd name="T4" fmla="*/ 369 w 2497"/>
                <a:gd name="T5" fmla="*/ 1871 h 2320"/>
                <a:gd name="T6" fmla="*/ 369 w 2497"/>
                <a:gd name="T7" fmla="*/ 1871 h 2320"/>
                <a:gd name="T8" fmla="*/ 231 w 2497"/>
                <a:gd name="T9" fmla="*/ 937 h 2320"/>
                <a:gd name="T10" fmla="*/ 1152 w 2497"/>
                <a:gd name="T11" fmla="*/ 188 h 2320"/>
                <a:gd name="T12" fmla="*/ 2125 w 2497"/>
                <a:gd name="T13" fmla="*/ 448 h 2320"/>
                <a:gd name="T14" fmla="*/ 2125 w 2497"/>
                <a:gd name="T15" fmla="*/ 448 h 2320"/>
                <a:gd name="T16" fmla="*/ 2262 w 2497"/>
                <a:gd name="T17" fmla="*/ 1381 h 2320"/>
                <a:gd name="T18" fmla="*/ 1340 w 2497"/>
                <a:gd name="T19" fmla="*/ 2133 h 2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7" h="2320">
                  <a:moveTo>
                    <a:pt x="1340" y="2133"/>
                  </a:moveTo>
                  <a:lnTo>
                    <a:pt x="1340" y="2133"/>
                  </a:lnTo>
                  <a:cubicBezTo>
                    <a:pt x="1110" y="2319"/>
                    <a:pt x="676" y="2204"/>
                    <a:pt x="369" y="1871"/>
                  </a:cubicBezTo>
                  <a:lnTo>
                    <a:pt x="369" y="1871"/>
                  </a:lnTo>
                  <a:cubicBezTo>
                    <a:pt x="61" y="1541"/>
                    <a:pt x="0" y="1122"/>
                    <a:pt x="231" y="937"/>
                  </a:cubicBezTo>
                  <a:cubicBezTo>
                    <a:pt x="1152" y="188"/>
                    <a:pt x="1152" y="188"/>
                    <a:pt x="1152" y="188"/>
                  </a:cubicBezTo>
                  <a:cubicBezTo>
                    <a:pt x="1382" y="0"/>
                    <a:pt x="1820" y="118"/>
                    <a:pt x="2125" y="448"/>
                  </a:cubicBezTo>
                  <a:lnTo>
                    <a:pt x="2125" y="448"/>
                  </a:lnTo>
                  <a:cubicBezTo>
                    <a:pt x="2432" y="777"/>
                    <a:pt x="2496" y="1195"/>
                    <a:pt x="2262" y="1381"/>
                  </a:cubicBezTo>
                  <a:lnTo>
                    <a:pt x="1340" y="2133"/>
                  </a:lnTo>
                </a:path>
              </a:pathLst>
            </a:custGeom>
            <a:solidFill>
              <a:srgbClr val="E8EDE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89" name="Freeform 296"/>
            <p:cNvSpPr>
              <a:spLocks noChangeArrowheads="1"/>
            </p:cNvSpPr>
            <p:nvPr/>
          </p:nvSpPr>
          <p:spPr bwMode="auto">
            <a:xfrm>
              <a:off x="5801012" y="3843240"/>
              <a:ext cx="294408" cy="285384"/>
            </a:xfrm>
            <a:custGeom>
              <a:avLst/>
              <a:gdLst>
                <a:gd name="T0" fmla="*/ 703 w 1149"/>
                <a:gd name="T1" fmla="*/ 1116 h 1117"/>
                <a:gd name="T2" fmla="*/ 703 w 1149"/>
                <a:gd name="T3" fmla="*/ 1116 h 1117"/>
                <a:gd name="T4" fmla="*/ 962 w 1149"/>
                <a:gd name="T5" fmla="*/ 905 h 1117"/>
                <a:gd name="T6" fmla="*/ 943 w 1149"/>
                <a:gd name="T7" fmla="*/ 258 h 1117"/>
                <a:gd name="T8" fmla="*/ 259 w 1149"/>
                <a:gd name="T9" fmla="*/ 151 h 1117"/>
                <a:gd name="T10" fmla="*/ 0 w 1149"/>
                <a:gd name="T11" fmla="*/ 358 h 1117"/>
                <a:gd name="T12" fmla="*/ 275 w 1149"/>
                <a:gd name="T13" fmla="*/ 764 h 1117"/>
                <a:gd name="T14" fmla="*/ 703 w 1149"/>
                <a:gd name="T15" fmla="*/ 1116 h 11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9" h="1117">
                  <a:moveTo>
                    <a:pt x="703" y="1116"/>
                  </a:moveTo>
                  <a:lnTo>
                    <a:pt x="703" y="1116"/>
                  </a:lnTo>
                  <a:cubicBezTo>
                    <a:pt x="962" y="905"/>
                    <a:pt x="962" y="905"/>
                    <a:pt x="962" y="905"/>
                  </a:cubicBezTo>
                  <a:cubicBezTo>
                    <a:pt x="1148" y="758"/>
                    <a:pt x="1138" y="466"/>
                    <a:pt x="943" y="258"/>
                  </a:cubicBezTo>
                  <a:cubicBezTo>
                    <a:pt x="751" y="51"/>
                    <a:pt x="445" y="0"/>
                    <a:pt x="259" y="151"/>
                  </a:cubicBezTo>
                  <a:cubicBezTo>
                    <a:pt x="0" y="358"/>
                    <a:pt x="0" y="358"/>
                    <a:pt x="0" y="358"/>
                  </a:cubicBezTo>
                  <a:cubicBezTo>
                    <a:pt x="0" y="358"/>
                    <a:pt x="38" y="514"/>
                    <a:pt x="275" y="764"/>
                  </a:cubicBezTo>
                  <a:cubicBezTo>
                    <a:pt x="565" y="1075"/>
                    <a:pt x="601" y="1062"/>
                    <a:pt x="703" y="1116"/>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90" name="Freeform 297"/>
            <p:cNvSpPr>
              <a:spLocks noChangeArrowheads="1"/>
            </p:cNvSpPr>
            <p:nvPr/>
          </p:nvSpPr>
          <p:spPr bwMode="auto">
            <a:xfrm>
              <a:off x="5340788" y="2852856"/>
              <a:ext cx="286512" cy="461352"/>
            </a:xfrm>
            <a:custGeom>
              <a:avLst/>
              <a:gdLst>
                <a:gd name="T0" fmla="*/ 986 w 1121"/>
                <a:gd name="T1" fmla="*/ 1801 h 1802"/>
                <a:gd name="T2" fmla="*/ 986 w 1121"/>
                <a:gd name="T3" fmla="*/ 1801 h 1802"/>
                <a:gd name="T4" fmla="*/ 464 w 1121"/>
                <a:gd name="T5" fmla="*/ 54 h 1802"/>
                <a:gd name="T6" fmla="*/ 0 w 1121"/>
                <a:gd name="T7" fmla="*/ 54 h 1802"/>
                <a:gd name="T8" fmla="*/ 170 w 1121"/>
                <a:gd name="T9" fmla="*/ 1497 h 1802"/>
                <a:gd name="T10" fmla="*/ 986 w 1121"/>
                <a:gd name="T11" fmla="*/ 1801 h 1802"/>
              </a:gdLst>
              <a:ahLst/>
              <a:cxnLst>
                <a:cxn ang="0">
                  <a:pos x="T0" y="T1"/>
                </a:cxn>
                <a:cxn ang="0">
                  <a:pos x="T2" y="T3"/>
                </a:cxn>
                <a:cxn ang="0">
                  <a:pos x="T4" y="T5"/>
                </a:cxn>
                <a:cxn ang="0">
                  <a:pos x="T6" y="T7"/>
                </a:cxn>
                <a:cxn ang="0">
                  <a:pos x="T8" y="T9"/>
                </a:cxn>
                <a:cxn ang="0">
                  <a:pos x="T10" y="T11"/>
                </a:cxn>
              </a:cxnLst>
              <a:rect l="0" t="0" r="r" b="b"/>
              <a:pathLst>
                <a:path w="1121" h="1802">
                  <a:moveTo>
                    <a:pt x="986" y="1801"/>
                  </a:moveTo>
                  <a:lnTo>
                    <a:pt x="986" y="1801"/>
                  </a:lnTo>
                  <a:cubicBezTo>
                    <a:pt x="1120" y="940"/>
                    <a:pt x="932" y="227"/>
                    <a:pt x="464" y="54"/>
                  </a:cubicBezTo>
                  <a:cubicBezTo>
                    <a:pt x="320" y="0"/>
                    <a:pt x="164" y="3"/>
                    <a:pt x="0" y="54"/>
                  </a:cubicBezTo>
                  <a:cubicBezTo>
                    <a:pt x="202" y="377"/>
                    <a:pt x="266" y="902"/>
                    <a:pt x="170" y="1497"/>
                  </a:cubicBezTo>
                  <a:lnTo>
                    <a:pt x="986" y="1801"/>
                  </a:lnTo>
                </a:path>
              </a:pathLst>
            </a:custGeom>
            <a:solidFill>
              <a:srgbClr val="627B7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91" name="Freeform 298"/>
            <p:cNvSpPr>
              <a:spLocks noChangeArrowheads="1"/>
            </p:cNvSpPr>
            <p:nvPr/>
          </p:nvSpPr>
          <p:spPr bwMode="auto">
            <a:xfrm>
              <a:off x="4459820" y="3539808"/>
              <a:ext cx="286512" cy="460224"/>
            </a:xfrm>
            <a:custGeom>
              <a:avLst/>
              <a:gdLst>
                <a:gd name="T0" fmla="*/ 134 w 1121"/>
                <a:gd name="T1" fmla="*/ 0 h 1798"/>
                <a:gd name="T2" fmla="*/ 134 w 1121"/>
                <a:gd name="T3" fmla="*/ 0 h 1798"/>
                <a:gd name="T4" fmla="*/ 656 w 1121"/>
                <a:gd name="T5" fmla="*/ 1746 h 1798"/>
                <a:gd name="T6" fmla="*/ 1120 w 1121"/>
                <a:gd name="T7" fmla="*/ 1746 h 1798"/>
                <a:gd name="T8" fmla="*/ 947 w 1121"/>
                <a:gd name="T9" fmla="*/ 301 h 1798"/>
                <a:gd name="T10" fmla="*/ 134 w 1121"/>
                <a:gd name="T11" fmla="*/ 0 h 1798"/>
              </a:gdLst>
              <a:ahLst/>
              <a:cxnLst>
                <a:cxn ang="0">
                  <a:pos x="T0" y="T1"/>
                </a:cxn>
                <a:cxn ang="0">
                  <a:pos x="T2" y="T3"/>
                </a:cxn>
                <a:cxn ang="0">
                  <a:pos x="T4" y="T5"/>
                </a:cxn>
                <a:cxn ang="0">
                  <a:pos x="T6" y="T7"/>
                </a:cxn>
                <a:cxn ang="0">
                  <a:pos x="T8" y="T9"/>
                </a:cxn>
                <a:cxn ang="0">
                  <a:pos x="T10" y="T11"/>
                </a:cxn>
              </a:cxnLst>
              <a:rect l="0" t="0" r="r" b="b"/>
              <a:pathLst>
                <a:path w="1121" h="1798">
                  <a:moveTo>
                    <a:pt x="134" y="0"/>
                  </a:moveTo>
                  <a:lnTo>
                    <a:pt x="134" y="0"/>
                  </a:lnTo>
                  <a:cubicBezTo>
                    <a:pt x="0" y="858"/>
                    <a:pt x="189" y="1573"/>
                    <a:pt x="656" y="1746"/>
                  </a:cubicBezTo>
                  <a:cubicBezTo>
                    <a:pt x="800" y="1797"/>
                    <a:pt x="957" y="1797"/>
                    <a:pt x="1120" y="1746"/>
                  </a:cubicBezTo>
                  <a:cubicBezTo>
                    <a:pt x="915" y="1420"/>
                    <a:pt x="854" y="896"/>
                    <a:pt x="947" y="301"/>
                  </a:cubicBezTo>
                  <a:lnTo>
                    <a:pt x="134" y="0"/>
                  </a:lnTo>
                </a:path>
              </a:pathLst>
            </a:custGeom>
            <a:solidFill>
              <a:srgbClr val="BF59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92" name="Freeform 299"/>
            <p:cNvSpPr>
              <a:spLocks noChangeArrowheads="1"/>
            </p:cNvSpPr>
            <p:nvPr/>
          </p:nvSpPr>
          <p:spPr bwMode="auto">
            <a:xfrm>
              <a:off x="4721516" y="4033872"/>
              <a:ext cx="661008" cy="186120"/>
            </a:xfrm>
            <a:custGeom>
              <a:avLst/>
              <a:gdLst>
                <a:gd name="T0" fmla="*/ 2582 w 2583"/>
                <a:gd name="T1" fmla="*/ 365 h 727"/>
                <a:gd name="T2" fmla="*/ 2582 w 2583"/>
                <a:gd name="T3" fmla="*/ 365 h 727"/>
                <a:gd name="T4" fmla="*/ 1293 w 2583"/>
                <a:gd name="T5" fmla="*/ 726 h 727"/>
                <a:gd name="T6" fmla="*/ 0 w 2583"/>
                <a:gd name="T7" fmla="*/ 365 h 727"/>
                <a:gd name="T8" fmla="*/ 1293 w 2583"/>
                <a:gd name="T9" fmla="*/ 0 h 727"/>
                <a:gd name="T10" fmla="*/ 2582 w 2583"/>
                <a:gd name="T11" fmla="*/ 365 h 727"/>
              </a:gdLst>
              <a:ahLst/>
              <a:cxnLst>
                <a:cxn ang="0">
                  <a:pos x="T0" y="T1"/>
                </a:cxn>
                <a:cxn ang="0">
                  <a:pos x="T2" y="T3"/>
                </a:cxn>
                <a:cxn ang="0">
                  <a:pos x="T4" y="T5"/>
                </a:cxn>
                <a:cxn ang="0">
                  <a:pos x="T6" y="T7"/>
                </a:cxn>
                <a:cxn ang="0">
                  <a:pos x="T8" y="T9"/>
                </a:cxn>
                <a:cxn ang="0">
                  <a:pos x="T10" y="T11"/>
                </a:cxn>
              </a:cxnLst>
              <a:rect l="0" t="0" r="r" b="b"/>
              <a:pathLst>
                <a:path w="2583" h="727">
                  <a:moveTo>
                    <a:pt x="2582" y="365"/>
                  </a:moveTo>
                  <a:lnTo>
                    <a:pt x="2582" y="365"/>
                  </a:lnTo>
                  <a:cubicBezTo>
                    <a:pt x="2582" y="563"/>
                    <a:pt x="2003" y="726"/>
                    <a:pt x="1293" y="726"/>
                  </a:cubicBezTo>
                  <a:cubicBezTo>
                    <a:pt x="579" y="726"/>
                    <a:pt x="0" y="563"/>
                    <a:pt x="0" y="365"/>
                  </a:cubicBezTo>
                  <a:cubicBezTo>
                    <a:pt x="0" y="163"/>
                    <a:pt x="579" y="0"/>
                    <a:pt x="1293" y="0"/>
                  </a:cubicBezTo>
                  <a:cubicBezTo>
                    <a:pt x="2003" y="0"/>
                    <a:pt x="2582" y="163"/>
                    <a:pt x="2582" y="365"/>
                  </a:cubicBezTo>
                </a:path>
              </a:pathLst>
            </a:custGeom>
            <a:solidFill>
              <a:srgbClr val="B0BEC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grpSp>
          <p:nvGrpSpPr>
            <p:cNvPr id="293" name="Group 292"/>
            <p:cNvGrpSpPr/>
            <p:nvPr/>
          </p:nvGrpSpPr>
          <p:grpSpPr>
            <a:xfrm>
              <a:off x="4419212" y="2802096"/>
              <a:ext cx="1264488" cy="1264488"/>
              <a:chOff x="4419212" y="2598096"/>
              <a:chExt cx="1264488" cy="1264488"/>
            </a:xfrm>
          </p:grpSpPr>
          <p:sp>
            <p:nvSpPr>
              <p:cNvPr id="303" name="Freeform 300"/>
              <p:cNvSpPr>
                <a:spLocks noChangeArrowheads="1"/>
              </p:cNvSpPr>
              <p:nvPr/>
            </p:nvSpPr>
            <p:spPr bwMode="auto">
              <a:xfrm>
                <a:off x="4445156" y="2624040"/>
                <a:ext cx="1212600" cy="1211472"/>
              </a:xfrm>
              <a:custGeom>
                <a:avLst/>
                <a:gdLst>
                  <a:gd name="T0" fmla="*/ 4740 w 4741"/>
                  <a:gd name="T1" fmla="*/ 2368 h 4736"/>
                  <a:gd name="T2" fmla="*/ 4740 w 4741"/>
                  <a:gd name="T3" fmla="*/ 2368 h 4736"/>
                  <a:gd name="T4" fmla="*/ 2372 w 4741"/>
                  <a:gd name="T5" fmla="*/ 4735 h 4736"/>
                  <a:gd name="T6" fmla="*/ 0 w 4741"/>
                  <a:gd name="T7" fmla="*/ 2368 h 4736"/>
                  <a:gd name="T8" fmla="*/ 2372 w 4741"/>
                  <a:gd name="T9" fmla="*/ 0 h 4736"/>
                  <a:gd name="T10" fmla="*/ 4740 w 4741"/>
                  <a:gd name="T11" fmla="*/ 2368 h 4736"/>
                </a:gdLst>
                <a:ahLst/>
                <a:cxnLst>
                  <a:cxn ang="0">
                    <a:pos x="T0" y="T1"/>
                  </a:cxn>
                  <a:cxn ang="0">
                    <a:pos x="T2" y="T3"/>
                  </a:cxn>
                  <a:cxn ang="0">
                    <a:pos x="T4" y="T5"/>
                  </a:cxn>
                  <a:cxn ang="0">
                    <a:pos x="T6" y="T7"/>
                  </a:cxn>
                  <a:cxn ang="0">
                    <a:pos x="T8" y="T9"/>
                  </a:cxn>
                  <a:cxn ang="0">
                    <a:pos x="T10" y="T11"/>
                  </a:cxn>
                </a:cxnLst>
                <a:rect l="0" t="0" r="r" b="b"/>
                <a:pathLst>
                  <a:path w="4741" h="4736">
                    <a:moveTo>
                      <a:pt x="4740" y="2368"/>
                    </a:moveTo>
                    <a:lnTo>
                      <a:pt x="4740" y="2368"/>
                    </a:lnTo>
                    <a:cubicBezTo>
                      <a:pt x="4740" y="3677"/>
                      <a:pt x="3681" y="4735"/>
                      <a:pt x="2372" y="4735"/>
                    </a:cubicBezTo>
                    <a:cubicBezTo>
                      <a:pt x="1063" y="4735"/>
                      <a:pt x="0" y="3677"/>
                      <a:pt x="0" y="2368"/>
                    </a:cubicBezTo>
                    <a:cubicBezTo>
                      <a:pt x="0" y="1059"/>
                      <a:pt x="1063" y="0"/>
                      <a:pt x="2372" y="0"/>
                    </a:cubicBezTo>
                    <a:cubicBezTo>
                      <a:pt x="3681" y="0"/>
                      <a:pt x="4740" y="1059"/>
                      <a:pt x="4740" y="2368"/>
                    </a:cubicBezTo>
                  </a:path>
                </a:pathLst>
              </a:custGeom>
              <a:solidFill>
                <a:srgbClr val="9DB0B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04" name="Freeform 301"/>
              <p:cNvSpPr>
                <a:spLocks noChangeArrowheads="1"/>
              </p:cNvSpPr>
              <p:nvPr/>
            </p:nvSpPr>
            <p:spPr bwMode="auto">
              <a:xfrm>
                <a:off x="4419212" y="2598096"/>
                <a:ext cx="1264488" cy="1264488"/>
              </a:xfrm>
              <a:custGeom>
                <a:avLst/>
                <a:gdLst>
                  <a:gd name="T0" fmla="*/ 4221 w 4945"/>
                  <a:gd name="T1" fmla="*/ 724 h 4942"/>
                  <a:gd name="T2" fmla="*/ 2474 w 4945"/>
                  <a:gd name="T3" fmla="*/ 0 h 4942"/>
                  <a:gd name="T4" fmla="*/ 221 w 4945"/>
                  <a:gd name="T5" fmla="*/ 1457 h 4942"/>
                  <a:gd name="T6" fmla="*/ 0 w 4945"/>
                  <a:gd name="T7" fmla="*/ 2471 h 4942"/>
                  <a:gd name="T8" fmla="*/ 2474 w 4945"/>
                  <a:gd name="T9" fmla="*/ 4941 h 4942"/>
                  <a:gd name="T10" fmla="*/ 2474 w 4945"/>
                  <a:gd name="T11" fmla="*/ 4941 h 4942"/>
                  <a:gd name="T12" fmla="*/ 4944 w 4945"/>
                  <a:gd name="T13" fmla="*/ 2471 h 4942"/>
                  <a:gd name="T14" fmla="*/ 4717 w 4945"/>
                  <a:gd name="T15" fmla="*/ 1437 h 4942"/>
                  <a:gd name="T16" fmla="*/ 467 w 4945"/>
                  <a:gd name="T17" fmla="*/ 3204 h 4942"/>
                  <a:gd name="T18" fmla="*/ 752 w 4945"/>
                  <a:gd name="T19" fmla="*/ 3732 h 4942"/>
                  <a:gd name="T20" fmla="*/ 2474 w 4945"/>
                  <a:gd name="T21" fmla="*/ 4608 h 4942"/>
                  <a:gd name="T22" fmla="*/ 2474 w 4945"/>
                  <a:gd name="T23" fmla="*/ 4608 h 4942"/>
                  <a:gd name="T24" fmla="*/ 1593 w 4945"/>
                  <a:gd name="T25" fmla="*/ 3546 h 4942"/>
                  <a:gd name="T26" fmla="*/ 966 w 4945"/>
                  <a:gd name="T27" fmla="*/ 3153 h 4942"/>
                  <a:gd name="T28" fmla="*/ 653 w 4945"/>
                  <a:gd name="T29" fmla="*/ 2788 h 4942"/>
                  <a:gd name="T30" fmla="*/ 1293 w 4945"/>
                  <a:gd name="T31" fmla="*/ 2087 h 4942"/>
                  <a:gd name="T32" fmla="*/ 829 w 4945"/>
                  <a:gd name="T33" fmla="*/ 2087 h 4942"/>
                  <a:gd name="T34" fmla="*/ 941 w 4945"/>
                  <a:gd name="T35" fmla="*/ 1597 h 4942"/>
                  <a:gd name="T36" fmla="*/ 790 w 4945"/>
                  <a:gd name="T37" fmla="*/ 1383 h 4942"/>
                  <a:gd name="T38" fmla="*/ 1331 w 4945"/>
                  <a:gd name="T39" fmla="*/ 1441 h 4942"/>
                  <a:gd name="T40" fmla="*/ 1789 w 4945"/>
                  <a:gd name="T41" fmla="*/ 1626 h 4942"/>
                  <a:gd name="T42" fmla="*/ 1763 w 4945"/>
                  <a:gd name="T43" fmla="*/ 1239 h 4942"/>
                  <a:gd name="T44" fmla="*/ 1299 w 4945"/>
                  <a:gd name="T45" fmla="*/ 1082 h 4942"/>
                  <a:gd name="T46" fmla="*/ 2474 w 4945"/>
                  <a:gd name="T47" fmla="*/ 333 h 4942"/>
                  <a:gd name="T48" fmla="*/ 2474 w 4945"/>
                  <a:gd name="T49" fmla="*/ 333 h 4942"/>
                  <a:gd name="T50" fmla="*/ 3600 w 4945"/>
                  <a:gd name="T51" fmla="*/ 1479 h 4942"/>
                  <a:gd name="T52" fmla="*/ 3043 w 4945"/>
                  <a:gd name="T53" fmla="*/ 1527 h 4942"/>
                  <a:gd name="T54" fmla="*/ 2790 w 4945"/>
                  <a:gd name="T55" fmla="*/ 1633 h 4942"/>
                  <a:gd name="T56" fmla="*/ 2752 w 4945"/>
                  <a:gd name="T57" fmla="*/ 1866 h 4942"/>
                  <a:gd name="T58" fmla="*/ 2928 w 4945"/>
                  <a:gd name="T59" fmla="*/ 2010 h 4942"/>
                  <a:gd name="T60" fmla="*/ 2435 w 4945"/>
                  <a:gd name="T61" fmla="*/ 2167 h 4942"/>
                  <a:gd name="T62" fmla="*/ 2698 w 4945"/>
                  <a:gd name="T63" fmla="*/ 2337 h 4942"/>
                  <a:gd name="T64" fmla="*/ 3239 w 4945"/>
                  <a:gd name="T65" fmla="*/ 2234 h 4942"/>
                  <a:gd name="T66" fmla="*/ 3306 w 4945"/>
                  <a:gd name="T67" fmla="*/ 2657 h 4942"/>
                  <a:gd name="T68" fmla="*/ 3712 w 4945"/>
                  <a:gd name="T69" fmla="*/ 2631 h 4942"/>
                  <a:gd name="T70" fmla="*/ 3971 w 4945"/>
                  <a:gd name="T71" fmla="*/ 2894 h 4942"/>
                  <a:gd name="T72" fmla="*/ 4416 w 4945"/>
                  <a:gd name="T73" fmla="*/ 2894 h 4942"/>
                  <a:gd name="T74" fmla="*/ 3306 w 4945"/>
                  <a:gd name="T75" fmla="*/ 3121 h 4942"/>
                  <a:gd name="T76" fmla="*/ 3072 w 4945"/>
                  <a:gd name="T77" fmla="*/ 2749 h 4942"/>
                  <a:gd name="T78" fmla="*/ 2429 w 4945"/>
                  <a:gd name="T79" fmla="*/ 2551 h 4942"/>
                  <a:gd name="T80" fmla="*/ 2141 w 4945"/>
                  <a:gd name="T81" fmla="*/ 3041 h 4942"/>
                  <a:gd name="T82" fmla="*/ 2595 w 4945"/>
                  <a:gd name="T83" fmla="*/ 3246 h 4942"/>
                  <a:gd name="T84" fmla="*/ 2778 w 4945"/>
                  <a:gd name="T85" fmla="*/ 3924 h 4942"/>
                  <a:gd name="T86" fmla="*/ 3254 w 4945"/>
                  <a:gd name="T87" fmla="*/ 3710 h 4942"/>
                  <a:gd name="T88" fmla="*/ 3437 w 4945"/>
                  <a:gd name="T89" fmla="*/ 3146 h 4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945" h="4942">
                    <a:moveTo>
                      <a:pt x="4717" y="1437"/>
                    </a:moveTo>
                    <a:lnTo>
                      <a:pt x="4717" y="1437"/>
                    </a:lnTo>
                    <a:cubicBezTo>
                      <a:pt x="4592" y="1172"/>
                      <a:pt x="4426" y="928"/>
                      <a:pt x="4221" y="724"/>
                    </a:cubicBezTo>
                    <a:cubicBezTo>
                      <a:pt x="3773" y="276"/>
                      <a:pt x="3155" y="0"/>
                      <a:pt x="2474" y="0"/>
                    </a:cubicBezTo>
                    <a:lnTo>
                      <a:pt x="2474" y="0"/>
                    </a:lnTo>
                    <a:lnTo>
                      <a:pt x="2474" y="0"/>
                    </a:lnTo>
                    <a:lnTo>
                      <a:pt x="2474" y="0"/>
                    </a:lnTo>
                    <a:cubicBezTo>
                      <a:pt x="1789" y="0"/>
                      <a:pt x="1171" y="276"/>
                      <a:pt x="723" y="724"/>
                    </a:cubicBezTo>
                    <a:cubicBezTo>
                      <a:pt x="515" y="932"/>
                      <a:pt x="345" y="1181"/>
                      <a:pt x="221" y="1457"/>
                    </a:cubicBezTo>
                    <a:cubicBezTo>
                      <a:pt x="80" y="1767"/>
                      <a:pt x="3" y="2109"/>
                      <a:pt x="3" y="2471"/>
                    </a:cubicBezTo>
                    <a:cubicBezTo>
                      <a:pt x="0" y="2471"/>
                      <a:pt x="0" y="2471"/>
                      <a:pt x="0" y="2471"/>
                    </a:cubicBezTo>
                    <a:lnTo>
                      <a:pt x="0" y="2471"/>
                    </a:lnTo>
                    <a:cubicBezTo>
                      <a:pt x="3" y="2471"/>
                      <a:pt x="3" y="2471"/>
                      <a:pt x="3" y="2471"/>
                    </a:cubicBezTo>
                    <a:cubicBezTo>
                      <a:pt x="3" y="3153"/>
                      <a:pt x="278" y="3770"/>
                      <a:pt x="723" y="4218"/>
                    </a:cubicBezTo>
                    <a:cubicBezTo>
                      <a:pt x="1171" y="4662"/>
                      <a:pt x="1789" y="4941"/>
                      <a:pt x="2474" y="4941"/>
                    </a:cubicBezTo>
                    <a:lnTo>
                      <a:pt x="2474" y="4941"/>
                    </a:lnTo>
                    <a:lnTo>
                      <a:pt x="2474" y="4941"/>
                    </a:lnTo>
                    <a:lnTo>
                      <a:pt x="2474" y="4941"/>
                    </a:lnTo>
                    <a:cubicBezTo>
                      <a:pt x="3155" y="4941"/>
                      <a:pt x="3773" y="4662"/>
                      <a:pt x="4221" y="4218"/>
                    </a:cubicBezTo>
                    <a:cubicBezTo>
                      <a:pt x="4666" y="3770"/>
                      <a:pt x="4944" y="3153"/>
                      <a:pt x="4944" y="2471"/>
                    </a:cubicBezTo>
                    <a:lnTo>
                      <a:pt x="4944" y="2471"/>
                    </a:lnTo>
                    <a:lnTo>
                      <a:pt x="4944" y="2471"/>
                    </a:lnTo>
                    <a:lnTo>
                      <a:pt x="4944" y="2471"/>
                    </a:lnTo>
                    <a:cubicBezTo>
                      <a:pt x="4944" y="2103"/>
                      <a:pt x="4861" y="1754"/>
                      <a:pt x="4717" y="1437"/>
                    </a:cubicBezTo>
                    <a:close/>
                    <a:moveTo>
                      <a:pt x="752" y="3732"/>
                    </a:moveTo>
                    <a:lnTo>
                      <a:pt x="752" y="3732"/>
                    </a:lnTo>
                    <a:cubicBezTo>
                      <a:pt x="633" y="3572"/>
                      <a:pt x="537" y="3393"/>
                      <a:pt x="467" y="3204"/>
                    </a:cubicBezTo>
                    <a:cubicBezTo>
                      <a:pt x="518" y="3217"/>
                      <a:pt x="579" y="3220"/>
                      <a:pt x="627" y="3233"/>
                    </a:cubicBezTo>
                    <a:cubicBezTo>
                      <a:pt x="704" y="3252"/>
                      <a:pt x="784" y="3377"/>
                      <a:pt x="816" y="3390"/>
                    </a:cubicBezTo>
                    <a:cubicBezTo>
                      <a:pt x="848" y="3402"/>
                      <a:pt x="784" y="3690"/>
                      <a:pt x="752" y="3732"/>
                    </a:cubicBezTo>
                    <a:close/>
                    <a:moveTo>
                      <a:pt x="3984" y="3982"/>
                    </a:moveTo>
                    <a:lnTo>
                      <a:pt x="3984" y="3982"/>
                    </a:lnTo>
                    <a:cubicBezTo>
                      <a:pt x="3597" y="4368"/>
                      <a:pt x="3062" y="4608"/>
                      <a:pt x="2474" y="4608"/>
                    </a:cubicBezTo>
                    <a:lnTo>
                      <a:pt x="2474" y="4608"/>
                    </a:lnTo>
                    <a:lnTo>
                      <a:pt x="2474" y="4608"/>
                    </a:lnTo>
                    <a:lnTo>
                      <a:pt x="2474" y="4608"/>
                    </a:lnTo>
                    <a:cubicBezTo>
                      <a:pt x="2122" y="4608"/>
                      <a:pt x="1792" y="4521"/>
                      <a:pt x="1501" y="4371"/>
                    </a:cubicBezTo>
                    <a:cubicBezTo>
                      <a:pt x="1536" y="4301"/>
                      <a:pt x="1562" y="4094"/>
                      <a:pt x="1562" y="4094"/>
                    </a:cubicBezTo>
                    <a:cubicBezTo>
                      <a:pt x="1562" y="4094"/>
                      <a:pt x="1613" y="3578"/>
                      <a:pt x="1593" y="3546"/>
                    </a:cubicBezTo>
                    <a:cubicBezTo>
                      <a:pt x="1574" y="3514"/>
                      <a:pt x="1443" y="3390"/>
                      <a:pt x="1357" y="3351"/>
                    </a:cubicBezTo>
                    <a:cubicBezTo>
                      <a:pt x="1273" y="3310"/>
                      <a:pt x="1193" y="3358"/>
                      <a:pt x="1123" y="3329"/>
                    </a:cubicBezTo>
                    <a:cubicBezTo>
                      <a:pt x="1053" y="3303"/>
                      <a:pt x="1017" y="3191"/>
                      <a:pt x="966" y="3153"/>
                    </a:cubicBezTo>
                    <a:cubicBezTo>
                      <a:pt x="915" y="3114"/>
                      <a:pt x="835" y="3114"/>
                      <a:pt x="755" y="3092"/>
                    </a:cubicBezTo>
                    <a:cubicBezTo>
                      <a:pt x="675" y="3069"/>
                      <a:pt x="621" y="2970"/>
                      <a:pt x="601" y="2932"/>
                    </a:cubicBezTo>
                    <a:cubicBezTo>
                      <a:pt x="579" y="2894"/>
                      <a:pt x="592" y="2797"/>
                      <a:pt x="653" y="2788"/>
                    </a:cubicBezTo>
                    <a:cubicBezTo>
                      <a:pt x="713" y="2778"/>
                      <a:pt x="777" y="2769"/>
                      <a:pt x="998" y="2660"/>
                    </a:cubicBezTo>
                    <a:cubicBezTo>
                      <a:pt x="1222" y="2548"/>
                      <a:pt x="973" y="2481"/>
                      <a:pt x="985" y="2324"/>
                    </a:cubicBezTo>
                    <a:cubicBezTo>
                      <a:pt x="998" y="2167"/>
                      <a:pt x="1206" y="2180"/>
                      <a:pt x="1293" y="2087"/>
                    </a:cubicBezTo>
                    <a:cubicBezTo>
                      <a:pt x="1379" y="1997"/>
                      <a:pt x="1235" y="1937"/>
                      <a:pt x="1168" y="1885"/>
                    </a:cubicBezTo>
                    <a:cubicBezTo>
                      <a:pt x="1104" y="1834"/>
                      <a:pt x="998" y="1898"/>
                      <a:pt x="960" y="1972"/>
                    </a:cubicBezTo>
                    <a:cubicBezTo>
                      <a:pt x="921" y="2042"/>
                      <a:pt x="905" y="2103"/>
                      <a:pt x="829" y="2087"/>
                    </a:cubicBezTo>
                    <a:cubicBezTo>
                      <a:pt x="749" y="2071"/>
                      <a:pt x="723" y="2058"/>
                      <a:pt x="678" y="1972"/>
                    </a:cubicBezTo>
                    <a:cubicBezTo>
                      <a:pt x="633" y="1885"/>
                      <a:pt x="710" y="1879"/>
                      <a:pt x="880" y="1761"/>
                    </a:cubicBezTo>
                    <a:cubicBezTo>
                      <a:pt x="1053" y="1645"/>
                      <a:pt x="947" y="1645"/>
                      <a:pt x="941" y="1597"/>
                    </a:cubicBezTo>
                    <a:cubicBezTo>
                      <a:pt x="934" y="1553"/>
                      <a:pt x="861" y="1572"/>
                      <a:pt x="777" y="1540"/>
                    </a:cubicBezTo>
                    <a:cubicBezTo>
                      <a:pt x="774" y="1540"/>
                      <a:pt x="774" y="1537"/>
                      <a:pt x="774" y="1537"/>
                    </a:cubicBezTo>
                    <a:cubicBezTo>
                      <a:pt x="694" y="1501"/>
                      <a:pt x="739" y="1415"/>
                      <a:pt x="790" y="1383"/>
                    </a:cubicBezTo>
                    <a:cubicBezTo>
                      <a:pt x="841" y="1351"/>
                      <a:pt x="899" y="1345"/>
                      <a:pt x="953" y="1377"/>
                    </a:cubicBezTo>
                    <a:cubicBezTo>
                      <a:pt x="1005" y="1409"/>
                      <a:pt x="1005" y="1434"/>
                      <a:pt x="1142" y="1383"/>
                    </a:cubicBezTo>
                    <a:cubicBezTo>
                      <a:pt x="1280" y="1329"/>
                      <a:pt x="1286" y="1377"/>
                      <a:pt x="1331" y="1441"/>
                    </a:cubicBezTo>
                    <a:cubicBezTo>
                      <a:pt x="1363" y="1482"/>
                      <a:pt x="1398" y="1546"/>
                      <a:pt x="1434" y="1604"/>
                    </a:cubicBezTo>
                    <a:cubicBezTo>
                      <a:pt x="1456" y="1636"/>
                      <a:pt x="1475" y="1665"/>
                      <a:pt x="1494" y="1690"/>
                    </a:cubicBezTo>
                    <a:cubicBezTo>
                      <a:pt x="1545" y="1754"/>
                      <a:pt x="1677" y="1690"/>
                      <a:pt x="1789" y="1626"/>
                    </a:cubicBezTo>
                    <a:cubicBezTo>
                      <a:pt x="1789" y="1623"/>
                      <a:pt x="1792" y="1623"/>
                      <a:pt x="1792" y="1623"/>
                    </a:cubicBezTo>
                    <a:cubicBezTo>
                      <a:pt x="1901" y="1556"/>
                      <a:pt x="1862" y="1453"/>
                      <a:pt x="1869" y="1364"/>
                    </a:cubicBezTo>
                    <a:cubicBezTo>
                      <a:pt x="1875" y="1271"/>
                      <a:pt x="1801" y="1271"/>
                      <a:pt x="1763" y="1239"/>
                    </a:cubicBezTo>
                    <a:cubicBezTo>
                      <a:pt x="1725" y="1207"/>
                      <a:pt x="1718" y="1089"/>
                      <a:pt x="1673" y="1021"/>
                    </a:cubicBezTo>
                    <a:cubicBezTo>
                      <a:pt x="1626" y="957"/>
                      <a:pt x="1533" y="964"/>
                      <a:pt x="1475" y="983"/>
                    </a:cubicBezTo>
                    <a:cubicBezTo>
                      <a:pt x="1417" y="1002"/>
                      <a:pt x="1318" y="1089"/>
                      <a:pt x="1299" y="1082"/>
                    </a:cubicBezTo>
                    <a:cubicBezTo>
                      <a:pt x="1280" y="1076"/>
                      <a:pt x="1286" y="977"/>
                      <a:pt x="1241" y="944"/>
                    </a:cubicBezTo>
                    <a:cubicBezTo>
                      <a:pt x="1213" y="925"/>
                      <a:pt x="1110" y="922"/>
                      <a:pt x="1021" y="906"/>
                    </a:cubicBezTo>
                    <a:cubicBezTo>
                      <a:pt x="1401" y="551"/>
                      <a:pt x="1910" y="333"/>
                      <a:pt x="2474" y="333"/>
                    </a:cubicBezTo>
                    <a:lnTo>
                      <a:pt x="2474" y="333"/>
                    </a:lnTo>
                    <a:lnTo>
                      <a:pt x="2474" y="333"/>
                    </a:lnTo>
                    <a:lnTo>
                      <a:pt x="2474" y="333"/>
                    </a:lnTo>
                    <a:cubicBezTo>
                      <a:pt x="3062" y="333"/>
                      <a:pt x="3597" y="573"/>
                      <a:pt x="3984" y="961"/>
                    </a:cubicBezTo>
                    <a:cubicBezTo>
                      <a:pt x="4071" y="1047"/>
                      <a:pt x="4147" y="1143"/>
                      <a:pt x="4221" y="1242"/>
                    </a:cubicBezTo>
                    <a:cubicBezTo>
                      <a:pt x="4007" y="1313"/>
                      <a:pt x="3629" y="1444"/>
                      <a:pt x="3600" y="1479"/>
                    </a:cubicBezTo>
                    <a:cubicBezTo>
                      <a:pt x="3562" y="1533"/>
                      <a:pt x="3424" y="1559"/>
                      <a:pt x="3357" y="1527"/>
                    </a:cubicBezTo>
                    <a:cubicBezTo>
                      <a:pt x="3293" y="1495"/>
                      <a:pt x="3248" y="1457"/>
                      <a:pt x="3181" y="1460"/>
                    </a:cubicBezTo>
                    <a:cubicBezTo>
                      <a:pt x="3117" y="1466"/>
                      <a:pt x="3088" y="1473"/>
                      <a:pt x="3043" y="1527"/>
                    </a:cubicBezTo>
                    <a:cubicBezTo>
                      <a:pt x="3014" y="1559"/>
                      <a:pt x="2963" y="1607"/>
                      <a:pt x="2906" y="1629"/>
                    </a:cubicBezTo>
                    <a:cubicBezTo>
                      <a:pt x="2874" y="1642"/>
                      <a:pt x="2842" y="1652"/>
                      <a:pt x="2816" y="1636"/>
                    </a:cubicBezTo>
                    <a:cubicBezTo>
                      <a:pt x="2806" y="1633"/>
                      <a:pt x="2800" y="1633"/>
                      <a:pt x="2790" y="1633"/>
                    </a:cubicBezTo>
                    <a:cubicBezTo>
                      <a:pt x="2768" y="1626"/>
                      <a:pt x="2749" y="1626"/>
                      <a:pt x="2733" y="1633"/>
                    </a:cubicBezTo>
                    <a:cubicBezTo>
                      <a:pt x="2704" y="1642"/>
                      <a:pt x="2685" y="1661"/>
                      <a:pt x="2685" y="1661"/>
                    </a:cubicBezTo>
                    <a:cubicBezTo>
                      <a:pt x="2618" y="1754"/>
                      <a:pt x="2698" y="1873"/>
                      <a:pt x="2752" y="1866"/>
                    </a:cubicBezTo>
                    <a:cubicBezTo>
                      <a:pt x="2803" y="1860"/>
                      <a:pt x="2867" y="1754"/>
                      <a:pt x="2902" y="1754"/>
                    </a:cubicBezTo>
                    <a:cubicBezTo>
                      <a:pt x="2934" y="1754"/>
                      <a:pt x="3008" y="1815"/>
                      <a:pt x="3018" y="1837"/>
                    </a:cubicBezTo>
                    <a:cubicBezTo>
                      <a:pt x="3030" y="1860"/>
                      <a:pt x="2966" y="2004"/>
                      <a:pt x="2928" y="2010"/>
                    </a:cubicBezTo>
                    <a:cubicBezTo>
                      <a:pt x="2890" y="2017"/>
                      <a:pt x="2742" y="2061"/>
                      <a:pt x="2710" y="2061"/>
                    </a:cubicBezTo>
                    <a:cubicBezTo>
                      <a:pt x="2678" y="2061"/>
                      <a:pt x="2534" y="2004"/>
                      <a:pt x="2502" y="2042"/>
                    </a:cubicBezTo>
                    <a:cubicBezTo>
                      <a:pt x="2470" y="2084"/>
                      <a:pt x="2403" y="2074"/>
                      <a:pt x="2435" y="2167"/>
                    </a:cubicBezTo>
                    <a:cubicBezTo>
                      <a:pt x="2470" y="2257"/>
                      <a:pt x="2435" y="2330"/>
                      <a:pt x="2410" y="2337"/>
                    </a:cubicBezTo>
                    <a:cubicBezTo>
                      <a:pt x="2384" y="2343"/>
                      <a:pt x="2170" y="2404"/>
                      <a:pt x="2384" y="2410"/>
                    </a:cubicBezTo>
                    <a:cubicBezTo>
                      <a:pt x="2598" y="2417"/>
                      <a:pt x="2653" y="2343"/>
                      <a:pt x="2698" y="2337"/>
                    </a:cubicBezTo>
                    <a:cubicBezTo>
                      <a:pt x="2742" y="2330"/>
                      <a:pt x="2822" y="2273"/>
                      <a:pt x="2874" y="2298"/>
                    </a:cubicBezTo>
                    <a:cubicBezTo>
                      <a:pt x="2928" y="2324"/>
                      <a:pt x="3008" y="2282"/>
                      <a:pt x="3053" y="2298"/>
                    </a:cubicBezTo>
                    <a:cubicBezTo>
                      <a:pt x="3098" y="2311"/>
                      <a:pt x="3194" y="2189"/>
                      <a:pt x="3239" y="2234"/>
                    </a:cubicBezTo>
                    <a:cubicBezTo>
                      <a:pt x="3286" y="2279"/>
                      <a:pt x="3274" y="2369"/>
                      <a:pt x="3261" y="2404"/>
                    </a:cubicBezTo>
                    <a:cubicBezTo>
                      <a:pt x="3248" y="2436"/>
                      <a:pt x="3168" y="2461"/>
                      <a:pt x="3187" y="2506"/>
                    </a:cubicBezTo>
                    <a:cubicBezTo>
                      <a:pt x="3206" y="2551"/>
                      <a:pt x="3248" y="2612"/>
                      <a:pt x="3306" y="2657"/>
                    </a:cubicBezTo>
                    <a:cubicBezTo>
                      <a:pt x="3363" y="2702"/>
                      <a:pt x="3405" y="2762"/>
                      <a:pt x="3443" y="2714"/>
                    </a:cubicBezTo>
                    <a:cubicBezTo>
                      <a:pt x="3482" y="2669"/>
                      <a:pt x="3482" y="2612"/>
                      <a:pt x="3501" y="2583"/>
                    </a:cubicBezTo>
                    <a:cubicBezTo>
                      <a:pt x="3520" y="2557"/>
                      <a:pt x="3706" y="2593"/>
                      <a:pt x="3712" y="2631"/>
                    </a:cubicBezTo>
                    <a:cubicBezTo>
                      <a:pt x="3719" y="2669"/>
                      <a:pt x="3808" y="2756"/>
                      <a:pt x="3827" y="2762"/>
                    </a:cubicBezTo>
                    <a:cubicBezTo>
                      <a:pt x="3850" y="2769"/>
                      <a:pt x="3920" y="2801"/>
                      <a:pt x="3920" y="2801"/>
                    </a:cubicBezTo>
                    <a:cubicBezTo>
                      <a:pt x="3920" y="2801"/>
                      <a:pt x="3939" y="2823"/>
                      <a:pt x="3971" y="2894"/>
                    </a:cubicBezTo>
                    <a:cubicBezTo>
                      <a:pt x="4007" y="2964"/>
                      <a:pt x="4071" y="2964"/>
                      <a:pt x="4115" y="2951"/>
                    </a:cubicBezTo>
                    <a:cubicBezTo>
                      <a:pt x="4163" y="2938"/>
                      <a:pt x="4199" y="2839"/>
                      <a:pt x="4259" y="2846"/>
                    </a:cubicBezTo>
                    <a:cubicBezTo>
                      <a:pt x="4320" y="2852"/>
                      <a:pt x="4352" y="2826"/>
                      <a:pt x="4416" y="2894"/>
                    </a:cubicBezTo>
                    <a:cubicBezTo>
                      <a:pt x="4480" y="2954"/>
                      <a:pt x="4493" y="2970"/>
                      <a:pt x="4541" y="3005"/>
                    </a:cubicBezTo>
                    <a:cubicBezTo>
                      <a:pt x="4445" y="3380"/>
                      <a:pt x="4250" y="3716"/>
                      <a:pt x="3984" y="3982"/>
                    </a:cubicBezTo>
                    <a:close/>
                    <a:moveTo>
                      <a:pt x="3306" y="3121"/>
                    </a:moveTo>
                    <a:lnTo>
                      <a:pt x="3306" y="3121"/>
                    </a:lnTo>
                    <a:cubicBezTo>
                      <a:pt x="3261" y="3108"/>
                      <a:pt x="3219" y="3009"/>
                      <a:pt x="3206" y="2938"/>
                    </a:cubicBezTo>
                    <a:cubicBezTo>
                      <a:pt x="3194" y="2865"/>
                      <a:pt x="3142" y="2782"/>
                      <a:pt x="3072" y="2749"/>
                    </a:cubicBezTo>
                    <a:cubicBezTo>
                      <a:pt x="2998" y="2714"/>
                      <a:pt x="2954" y="2749"/>
                      <a:pt x="2886" y="2714"/>
                    </a:cubicBezTo>
                    <a:cubicBezTo>
                      <a:pt x="2822" y="2682"/>
                      <a:pt x="2717" y="2612"/>
                      <a:pt x="2653" y="2593"/>
                    </a:cubicBezTo>
                    <a:cubicBezTo>
                      <a:pt x="2589" y="2570"/>
                      <a:pt x="2496" y="2583"/>
                      <a:pt x="2429" y="2551"/>
                    </a:cubicBezTo>
                    <a:cubicBezTo>
                      <a:pt x="2365" y="2519"/>
                      <a:pt x="2266" y="2605"/>
                      <a:pt x="2266" y="2605"/>
                    </a:cubicBezTo>
                    <a:cubicBezTo>
                      <a:pt x="2266" y="2605"/>
                      <a:pt x="2189" y="2749"/>
                      <a:pt x="2163" y="2788"/>
                    </a:cubicBezTo>
                    <a:cubicBezTo>
                      <a:pt x="2134" y="2826"/>
                      <a:pt x="2128" y="2989"/>
                      <a:pt x="2141" y="3041"/>
                    </a:cubicBezTo>
                    <a:cubicBezTo>
                      <a:pt x="2154" y="3095"/>
                      <a:pt x="2285" y="3220"/>
                      <a:pt x="2285" y="3220"/>
                    </a:cubicBezTo>
                    <a:cubicBezTo>
                      <a:pt x="2285" y="3220"/>
                      <a:pt x="2346" y="3316"/>
                      <a:pt x="2390" y="3316"/>
                    </a:cubicBezTo>
                    <a:cubicBezTo>
                      <a:pt x="2435" y="3316"/>
                      <a:pt x="2522" y="3252"/>
                      <a:pt x="2595" y="3246"/>
                    </a:cubicBezTo>
                    <a:cubicBezTo>
                      <a:pt x="2666" y="3239"/>
                      <a:pt x="2704" y="3297"/>
                      <a:pt x="2723" y="3329"/>
                    </a:cubicBezTo>
                    <a:cubicBezTo>
                      <a:pt x="2742" y="3364"/>
                      <a:pt x="2755" y="3514"/>
                      <a:pt x="2752" y="3559"/>
                    </a:cubicBezTo>
                    <a:cubicBezTo>
                      <a:pt x="2742" y="3604"/>
                      <a:pt x="2755" y="3898"/>
                      <a:pt x="2778" y="3924"/>
                    </a:cubicBezTo>
                    <a:cubicBezTo>
                      <a:pt x="2797" y="3953"/>
                      <a:pt x="2941" y="4087"/>
                      <a:pt x="2992" y="4087"/>
                    </a:cubicBezTo>
                    <a:cubicBezTo>
                      <a:pt x="3043" y="4087"/>
                      <a:pt x="3104" y="3998"/>
                      <a:pt x="3149" y="3959"/>
                    </a:cubicBezTo>
                    <a:cubicBezTo>
                      <a:pt x="3194" y="3918"/>
                      <a:pt x="3254" y="3754"/>
                      <a:pt x="3254" y="3710"/>
                    </a:cubicBezTo>
                    <a:cubicBezTo>
                      <a:pt x="3254" y="3473"/>
                      <a:pt x="3254" y="3473"/>
                      <a:pt x="3254" y="3473"/>
                    </a:cubicBezTo>
                    <a:cubicBezTo>
                      <a:pt x="3254" y="3434"/>
                      <a:pt x="3312" y="3377"/>
                      <a:pt x="3357" y="3329"/>
                    </a:cubicBezTo>
                    <a:cubicBezTo>
                      <a:pt x="3405" y="3284"/>
                      <a:pt x="3450" y="3201"/>
                      <a:pt x="3437" y="3146"/>
                    </a:cubicBezTo>
                    <a:cubicBezTo>
                      <a:pt x="3424" y="3095"/>
                      <a:pt x="3350" y="3133"/>
                      <a:pt x="3306" y="3121"/>
                    </a:cubicBezTo>
                    <a:close/>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grpSp>
        <p:sp>
          <p:nvSpPr>
            <p:cNvPr id="294" name="Freeform 302"/>
            <p:cNvSpPr>
              <a:spLocks noChangeArrowheads="1"/>
            </p:cNvSpPr>
            <p:nvPr/>
          </p:nvSpPr>
          <p:spPr bwMode="auto">
            <a:xfrm>
              <a:off x="4627892" y="3747360"/>
              <a:ext cx="593328" cy="356448"/>
            </a:xfrm>
            <a:custGeom>
              <a:avLst/>
              <a:gdLst>
                <a:gd name="T0" fmla="*/ 1504 w 2318"/>
                <a:gd name="T1" fmla="*/ 0 h 1392"/>
                <a:gd name="T2" fmla="*/ 1504 w 2318"/>
                <a:gd name="T3" fmla="*/ 0 h 1392"/>
                <a:gd name="T4" fmla="*/ 0 w 2318"/>
                <a:gd name="T5" fmla="*/ 936 h 1392"/>
                <a:gd name="T6" fmla="*/ 841 w 2318"/>
                <a:gd name="T7" fmla="*/ 1247 h 1392"/>
                <a:gd name="T8" fmla="*/ 841 w 2318"/>
                <a:gd name="T9" fmla="*/ 1247 h 1392"/>
                <a:gd name="T10" fmla="*/ 2317 w 2318"/>
                <a:gd name="T11" fmla="*/ 304 h 1392"/>
                <a:gd name="T12" fmla="*/ 1504 w 2318"/>
                <a:gd name="T13" fmla="*/ 0 h 1392"/>
              </a:gdLst>
              <a:ahLst/>
              <a:cxnLst>
                <a:cxn ang="0">
                  <a:pos x="T0" y="T1"/>
                </a:cxn>
                <a:cxn ang="0">
                  <a:pos x="T2" y="T3"/>
                </a:cxn>
                <a:cxn ang="0">
                  <a:pos x="T4" y="T5"/>
                </a:cxn>
                <a:cxn ang="0">
                  <a:pos x="T6" y="T7"/>
                </a:cxn>
                <a:cxn ang="0">
                  <a:pos x="T8" y="T9"/>
                </a:cxn>
                <a:cxn ang="0">
                  <a:pos x="T10" y="T11"/>
                </a:cxn>
                <a:cxn ang="0">
                  <a:pos x="T12" y="T13"/>
                </a:cxn>
              </a:cxnLst>
              <a:rect l="0" t="0" r="r" b="b"/>
              <a:pathLst>
                <a:path w="2318" h="1392">
                  <a:moveTo>
                    <a:pt x="1504" y="0"/>
                  </a:moveTo>
                  <a:lnTo>
                    <a:pt x="1504" y="0"/>
                  </a:lnTo>
                  <a:cubicBezTo>
                    <a:pt x="1049" y="709"/>
                    <a:pt x="457" y="1106"/>
                    <a:pt x="0" y="936"/>
                  </a:cubicBezTo>
                  <a:cubicBezTo>
                    <a:pt x="841" y="1247"/>
                    <a:pt x="841" y="1247"/>
                    <a:pt x="841" y="1247"/>
                  </a:cubicBezTo>
                  <a:lnTo>
                    <a:pt x="841" y="1247"/>
                  </a:lnTo>
                  <a:cubicBezTo>
                    <a:pt x="1296" y="1391"/>
                    <a:pt x="1875" y="997"/>
                    <a:pt x="2317" y="304"/>
                  </a:cubicBezTo>
                  <a:lnTo>
                    <a:pt x="1504" y="0"/>
                  </a:lnTo>
                </a:path>
              </a:pathLst>
            </a:custGeom>
            <a:solidFill>
              <a:srgbClr val="FFAC6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95" name="Freeform 303"/>
            <p:cNvSpPr>
              <a:spLocks noChangeArrowheads="1"/>
            </p:cNvSpPr>
            <p:nvPr/>
          </p:nvSpPr>
          <p:spPr bwMode="auto">
            <a:xfrm>
              <a:off x="4627892" y="3884976"/>
              <a:ext cx="275232" cy="136488"/>
            </a:xfrm>
            <a:custGeom>
              <a:avLst/>
              <a:gdLst>
                <a:gd name="T0" fmla="*/ 1075 w 1076"/>
                <a:gd name="T1" fmla="*/ 0 h 535"/>
                <a:gd name="T2" fmla="*/ 1075 w 1076"/>
                <a:gd name="T3" fmla="*/ 0 h 535"/>
                <a:gd name="T4" fmla="*/ 0 w 1076"/>
                <a:gd name="T5" fmla="*/ 399 h 535"/>
                <a:gd name="T6" fmla="*/ 361 w 1076"/>
                <a:gd name="T7" fmla="*/ 534 h 535"/>
                <a:gd name="T8" fmla="*/ 1075 w 1076"/>
                <a:gd name="T9" fmla="*/ 0 h 535"/>
              </a:gdLst>
              <a:ahLst/>
              <a:cxnLst>
                <a:cxn ang="0">
                  <a:pos x="T0" y="T1"/>
                </a:cxn>
                <a:cxn ang="0">
                  <a:pos x="T2" y="T3"/>
                </a:cxn>
                <a:cxn ang="0">
                  <a:pos x="T4" y="T5"/>
                </a:cxn>
                <a:cxn ang="0">
                  <a:pos x="T6" y="T7"/>
                </a:cxn>
                <a:cxn ang="0">
                  <a:pos x="T8" y="T9"/>
                </a:cxn>
              </a:cxnLst>
              <a:rect l="0" t="0" r="r" b="b"/>
              <a:pathLst>
                <a:path w="1076" h="535">
                  <a:moveTo>
                    <a:pt x="1075" y="0"/>
                  </a:moveTo>
                  <a:lnTo>
                    <a:pt x="1075" y="0"/>
                  </a:lnTo>
                  <a:cubicBezTo>
                    <a:pt x="713" y="354"/>
                    <a:pt x="323" y="518"/>
                    <a:pt x="0" y="399"/>
                  </a:cubicBezTo>
                  <a:cubicBezTo>
                    <a:pt x="361" y="534"/>
                    <a:pt x="361" y="534"/>
                    <a:pt x="361" y="534"/>
                  </a:cubicBezTo>
                  <a:cubicBezTo>
                    <a:pt x="611" y="482"/>
                    <a:pt x="861" y="290"/>
                    <a:pt x="1075" y="0"/>
                  </a:cubicBezTo>
                </a:path>
              </a:pathLst>
            </a:custGeom>
            <a:solidFill>
              <a:srgbClr val="E8463A"/>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96" name="Freeform 304"/>
            <p:cNvSpPr>
              <a:spLocks noChangeArrowheads="1"/>
            </p:cNvSpPr>
            <p:nvPr/>
          </p:nvSpPr>
          <p:spPr bwMode="auto">
            <a:xfrm>
              <a:off x="4978700" y="3661632"/>
              <a:ext cx="261696" cy="181608"/>
            </a:xfrm>
            <a:custGeom>
              <a:avLst/>
              <a:gdLst>
                <a:gd name="T0" fmla="*/ 1024 w 1025"/>
                <a:gd name="T1" fmla="*/ 710 h 711"/>
                <a:gd name="T2" fmla="*/ 0 w 1025"/>
                <a:gd name="T3" fmla="*/ 313 h 711"/>
                <a:gd name="T4" fmla="*/ 710 w 1025"/>
                <a:gd name="T5" fmla="*/ 0 h 711"/>
                <a:gd name="T6" fmla="*/ 1024 w 1025"/>
                <a:gd name="T7" fmla="*/ 710 h 711"/>
              </a:gdLst>
              <a:ahLst/>
              <a:cxnLst>
                <a:cxn ang="0">
                  <a:pos x="T0" y="T1"/>
                </a:cxn>
                <a:cxn ang="0">
                  <a:pos x="T2" y="T3"/>
                </a:cxn>
                <a:cxn ang="0">
                  <a:pos x="T4" y="T5"/>
                </a:cxn>
                <a:cxn ang="0">
                  <a:pos x="T6" y="T7"/>
                </a:cxn>
              </a:cxnLst>
              <a:rect l="0" t="0" r="r" b="b"/>
              <a:pathLst>
                <a:path w="1025" h="711">
                  <a:moveTo>
                    <a:pt x="1024" y="710"/>
                  </a:moveTo>
                  <a:lnTo>
                    <a:pt x="0" y="313"/>
                  </a:lnTo>
                  <a:lnTo>
                    <a:pt x="710" y="0"/>
                  </a:lnTo>
                  <a:lnTo>
                    <a:pt x="1024" y="710"/>
                  </a:lnTo>
                </a:path>
              </a:pathLst>
            </a:custGeom>
            <a:solidFill>
              <a:srgbClr val="FFAC6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97" name="Freeform 305"/>
            <p:cNvSpPr>
              <a:spLocks noChangeArrowheads="1"/>
            </p:cNvSpPr>
            <p:nvPr/>
          </p:nvSpPr>
          <p:spPr bwMode="auto">
            <a:xfrm>
              <a:off x="4865900" y="2750208"/>
              <a:ext cx="593328" cy="355320"/>
            </a:xfrm>
            <a:custGeom>
              <a:avLst/>
              <a:gdLst>
                <a:gd name="T0" fmla="*/ 816 w 2321"/>
                <a:gd name="T1" fmla="*/ 1389 h 1390"/>
                <a:gd name="T2" fmla="*/ 816 w 2321"/>
                <a:gd name="T3" fmla="*/ 1389 h 1390"/>
                <a:gd name="T4" fmla="*/ 2320 w 2321"/>
                <a:gd name="T5" fmla="*/ 454 h 1390"/>
                <a:gd name="T6" fmla="*/ 1475 w 2321"/>
                <a:gd name="T7" fmla="*/ 140 h 1390"/>
                <a:gd name="T8" fmla="*/ 1475 w 2321"/>
                <a:gd name="T9" fmla="*/ 140 h 1390"/>
                <a:gd name="T10" fmla="*/ 0 w 2321"/>
                <a:gd name="T11" fmla="*/ 1088 h 1390"/>
                <a:gd name="T12" fmla="*/ 816 w 2321"/>
                <a:gd name="T13" fmla="*/ 1389 h 1390"/>
              </a:gdLst>
              <a:ahLst/>
              <a:cxnLst>
                <a:cxn ang="0">
                  <a:pos x="T0" y="T1"/>
                </a:cxn>
                <a:cxn ang="0">
                  <a:pos x="T2" y="T3"/>
                </a:cxn>
                <a:cxn ang="0">
                  <a:pos x="T4" y="T5"/>
                </a:cxn>
                <a:cxn ang="0">
                  <a:pos x="T6" y="T7"/>
                </a:cxn>
                <a:cxn ang="0">
                  <a:pos x="T8" y="T9"/>
                </a:cxn>
                <a:cxn ang="0">
                  <a:pos x="T10" y="T11"/>
                </a:cxn>
                <a:cxn ang="0">
                  <a:pos x="T12" y="T13"/>
                </a:cxn>
              </a:cxnLst>
              <a:rect l="0" t="0" r="r" b="b"/>
              <a:pathLst>
                <a:path w="2321" h="1390">
                  <a:moveTo>
                    <a:pt x="816" y="1389"/>
                  </a:moveTo>
                  <a:lnTo>
                    <a:pt x="816" y="1389"/>
                  </a:lnTo>
                  <a:cubicBezTo>
                    <a:pt x="1267" y="681"/>
                    <a:pt x="1863" y="284"/>
                    <a:pt x="2320" y="454"/>
                  </a:cubicBezTo>
                  <a:cubicBezTo>
                    <a:pt x="1475" y="140"/>
                    <a:pt x="1475" y="140"/>
                    <a:pt x="1475" y="140"/>
                  </a:cubicBezTo>
                  <a:lnTo>
                    <a:pt x="1475" y="140"/>
                  </a:lnTo>
                  <a:cubicBezTo>
                    <a:pt x="1024" y="0"/>
                    <a:pt x="445" y="393"/>
                    <a:pt x="0" y="1088"/>
                  </a:cubicBezTo>
                  <a:lnTo>
                    <a:pt x="816" y="1389"/>
                  </a:lnTo>
                </a:path>
              </a:pathLst>
            </a:custGeom>
            <a:solidFill>
              <a:srgbClr val="313D3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98" name="Freeform 306"/>
            <p:cNvSpPr>
              <a:spLocks noChangeArrowheads="1"/>
            </p:cNvSpPr>
            <p:nvPr/>
          </p:nvSpPr>
          <p:spPr bwMode="auto">
            <a:xfrm>
              <a:off x="5183996" y="2831424"/>
              <a:ext cx="276360" cy="136488"/>
            </a:xfrm>
            <a:custGeom>
              <a:avLst/>
              <a:gdLst>
                <a:gd name="T0" fmla="*/ 0 w 1079"/>
                <a:gd name="T1" fmla="*/ 534 h 535"/>
                <a:gd name="T2" fmla="*/ 0 w 1079"/>
                <a:gd name="T3" fmla="*/ 534 h 535"/>
                <a:gd name="T4" fmla="*/ 1078 w 1079"/>
                <a:gd name="T5" fmla="*/ 134 h 535"/>
                <a:gd name="T6" fmla="*/ 714 w 1079"/>
                <a:gd name="T7" fmla="*/ 0 h 535"/>
                <a:gd name="T8" fmla="*/ 0 w 1079"/>
                <a:gd name="T9" fmla="*/ 534 h 535"/>
              </a:gdLst>
              <a:ahLst/>
              <a:cxnLst>
                <a:cxn ang="0">
                  <a:pos x="T0" y="T1"/>
                </a:cxn>
                <a:cxn ang="0">
                  <a:pos x="T2" y="T3"/>
                </a:cxn>
                <a:cxn ang="0">
                  <a:pos x="T4" y="T5"/>
                </a:cxn>
                <a:cxn ang="0">
                  <a:pos x="T6" y="T7"/>
                </a:cxn>
                <a:cxn ang="0">
                  <a:pos x="T8" y="T9"/>
                </a:cxn>
              </a:cxnLst>
              <a:rect l="0" t="0" r="r" b="b"/>
              <a:pathLst>
                <a:path w="1079" h="535">
                  <a:moveTo>
                    <a:pt x="0" y="534"/>
                  </a:moveTo>
                  <a:lnTo>
                    <a:pt x="0" y="534"/>
                  </a:lnTo>
                  <a:cubicBezTo>
                    <a:pt x="361" y="176"/>
                    <a:pt x="755" y="12"/>
                    <a:pt x="1078" y="134"/>
                  </a:cubicBezTo>
                  <a:cubicBezTo>
                    <a:pt x="714" y="0"/>
                    <a:pt x="714" y="0"/>
                    <a:pt x="714" y="0"/>
                  </a:cubicBezTo>
                  <a:cubicBezTo>
                    <a:pt x="464" y="51"/>
                    <a:pt x="217" y="243"/>
                    <a:pt x="0" y="534"/>
                  </a:cubicBezTo>
                </a:path>
              </a:pathLst>
            </a:custGeom>
            <a:solidFill>
              <a:srgbClr val="627B7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299" name="Freeform 307"/>
            <p:cNvSpPr>
              <a:spLocks noChangeArrowheads="1"/>
            </p:cNvSpPr>
            <p:nvPr/>
          </p:nvSpPr>
          <p:spPr bwMode="auto">
            <a:xfrm>
              <a:off x="4848980" y="3009648"/>
              <a:ext cx="249288" cy="175968"/>
            </a:xfrm>
            <a:custGeom>
              <a:avLst/>
              <a:gdLst>
                <a:gd name="T0" fmla="*/ 0 w 974"/>
                <a:gd name="T1" fmla="*/ 0 h 689"/>
                <a:gd name="T2" fmla="*/ 973 w 974"/>
                <a:gd name="T3" fmla="*/ 404 h 689"/>
                <a:gd name="T4" fmla="*/ 285 w 974"/>
                <a:gd name="T5" fmla="*/ 688 h 689"/>
                <a:gd name="T6" fmla="*/ 0 w 974"/>
                <a:gd name="T7" fmla="*/ 0 h 689"/>
              </a:gdLst>
              <a:ahLst/>
              <a:cxnLst>
                <a:cxn ang="0">
                  <a:pos x="T0" y="T1"/>
                </a:cxn>
                <a:cxn ang="0">
                  <a:pos x="T2" y="T3"/>
                </a:cxn>
                <a:cxn ang="0">
                  <a:pos x="T4" y="T5"/>
                </a:cxn>
                <a:cxn ang="0">
                  <a:pos x="T6" y="T7"/>
                </a:cxn>
              </a:cxnLst>
              <a:rect l="0" t="0" r="r" b="b"/>
              <a:pathLst>
                <a:path w="974" h="689">
                  <a:moveTo>
                    <a:pt x="0" y="0"/>
                  </a:moveTo>
                  <a:lnTo>
                    <a:pt x="973" y="404"/>
                  </a:lnTo>
                  <a:lnTo>
                    <a:pt x="285" y="688"/>
                  </a:lnTo>
                  <a:lnTo>
                    <a:pt x="0" y="0"/>
                  </a:lnTo>
                </a:path>
              </a:pathLst>
            </a:custGeom>
            <a:solidFill>
              <a:srgbClr val="313D3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00" name="Freeform 5"/>
            <p:cNvSpPr>
              <a:spLocks noChangeArrowheads="1"/>
            </p:cNvSpPr>
            <p:nvPr/>
          </p:nvSpPr>
          <p:spPr bwMode="auto">
            <a:xfrm>
              <a:off x="9142412" y="1956600"/>
              <a:ext cx="1188912" cy="569640"/>
            </a:xfrm>
            <a:custGeom>
              <a:avLst/>
              <a:gdLst>
                <a:gd name="T0" fmla="*/ 0 w 4648"/>
                <a:gd name="T1" fmla="*/ 1594 h 2225"/>
                <a:gd name="T2" fmla="*/ 0 w 4648"/>
                <a:gd name="T3" fmla="*/ 1594 h 2225"/>
                <a:gd name="T4" fmla="*/ 675 w 4648"/>
                <a:gd name="T5" fmla="*/ 963 h 2225"/>
                <a:gd name="T6" fmla="*/ 794 w 4648"/>
                <a:gd name="T7" fmla="*/ 973 h 2225"/>
                <a:gd name="T8" fmla="*/ 791 w 4648"/>
                <a:gd name="T9" fmla="*/ 966 h 2225"/>
                <a:gd name="T10" fmla="*/ 1466 w 4648"/>
                <a:gd name="T11" fmla="*/ 336 h 2225"/>
                <a:gd name="T12" fmla="*/ 1706 w 4648"/>
                <a:gd name="T13" fmla="*/ 378 h 2225"/>
                <a:gd name="T14" fmla="*/ 2323 w 4648"/>
                <a:gd name="T15" fmla="*/ 0 h 2225"/>
                <a:gd name="T16" fmla="*/ 2941 w 4648"/>
                <a:gd name="T17" fmla="*/ 378 h 2225"/>
                <a:gd name="T18" fmla="*/ 3181 w 4648"/>
                <a:gd name="T19" fmla="*/ 336 h 2225"/>
                <a:gd name="T20" fmla="*/ 3856 w 4648"/>
                <a:gd name="T21" fmla="*/ 966 h 2225"/>
                <a:gd name="T22" fmla="*/ 3856 w 4648"/>
                <a:gd name="T23" fmla="*/ 973 h 2225"/>
                <a:gd name="T24" fmla="*/ 3972 w 4648"/>
                <a:gd name="T25" fmla="*/ 963 h 2225"/>
                <a:gd name="T26" fmla="*/ 4647 w 4648"/>
                <a:gd name="T27" fmla="*/ 1594 h 2225"/>
                <a:gd name="T28" fmla="*/ 4023 w 4648"/>
                <a:gd name="T29" fmla="*/ 2221 h 2225"/>
                <a:gd name="T30" fmla="*/ 4023 w 4648"/>
                <a:gd name="T31" fmla="*/ 2224 h 2225"/>
                <a:gd name="T32" fmla="*/ 653 w 4648"/>
                <a:gd name="T33" fmla="*/ 2224 h 2225"/>
                <a:gd name="T34" fmla="*/ 653 w 4648"/>
                <a:gd name="T35" fmla="*/ 2224 h 2225"/>
                <a:gd name="T36" fmla="*/ 0 w 4648"/>
                <a:gd name="T37" fmla="*/ 159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48" h="2225">
                  <a:moveTo>
                    <a:pt x="0" y="1594"/>
                  </a:moveTo>
                  <a:lnTo>
                    <a:pt x="0" y="1594"/>
                  </a:lnTo>
                  <a:cubicBezTo>
                    <a:pt x="0" y="1245"/>
                    <a:pt x="304" y="963"/>
                    <a:pt x="675" y="963"/>
                  </a:cubicBezTo>
                  <a:cubicBezTo>
                    <a:pt x="717" y="963"/>
                    <a:pt x="755" y="966"/>
                    <a:pt x="794" y="973"/>
                  </a:cubicBezTo>
                  <a:cubicBezTo>
                    <a:pt x="794" y="970"/>
                    <a:pt x="791" y="970"/>
                    <a:pt x="791" y="966"/>
                  </a:cubicBezTo>
                  <a:cubicBezTo>
                    <a:pt x="791" y="618"/>
                    <a:pt x="1095" y="336"/>
                    <a:pt x="1466" y="336"/>
                  </a:cubicBezTo>
                  <a:cubicBezTo>
                    <a:pt x="1552" y="336"/>
                    <a:pt x="1632" y="352"/>
                    <a:pt x="1706" y="378"/>
                  </a:cubicBezTo>
                  <a:cubicBezTo>
                    <a:pt x="1811" y="157"/>
                    <a:pt x="2048" y="0"/>
                    <a:pt x="2323" y="0"/>
                  </a:cubicBezTo>
                  <a:cubicBezTo>
                    <a:pt x="2602" y="0"/>
                    <a:pt x="2839" y="157"/>
                    <a:pt x="2941" y="378"/>
                  </a:cubicBezTo>
                  <a:cubicBezTo>
                    <a:pt x="3018" y="352"/>
                    <a:pt x="3098" y="336"/>
                    <a:pt x="3181" y="336"/>
                  </a:cubicBezTo>
                  <a:cubicBezTo>
                    <a:pt x="3556" y="336"/>
                    <a:pt x="3856" y="618"/>
                    <a:pt x="3856" y="966"/>
                  </a:cubicBezTo>
                  <a:cubicBezTo>
                    <a:pt x="3856" y="970"/>
                    <a:pt x="3856" y="970"/>
                    <a:pt x="3856" y="973"/>
                  </a:cubicBezTo>
                  <a:cubicBezTo>
                    <a:pt x="3895" y="966"/>
                    <a:pt x="3933" y="963"/>
                    <a:pt x="3972" y="963"/>
                  </a:cubicBezTo>
                  <a:cubicBezTo>
                    <a:pt x="4346" y="963"/>
                    <a:pt x="4647" y="1245"/>
                    <a:pt x="4647" y="1594"/>
                  </a:cubicBezTo>
                  <a:cubicBezTo>
                    <a:pt x="4647" y="1927"/>
                    <a:pt x="4372" y="2199"/>
                    <a:pt x="4023" y="2221"/>
                  </a:cubicBezTo>
                  <a:cubicBezTo>
                    <a:pt x="4023" y="2224"/>
                    <a:pt x="4023" y="2224"/>
                    <a:pt x="4023" y="2224"/>
                  </a:cubicBezTo>
                  <a:cubicBezTo>
                    <a:pt x="653" y="2224"/>
                    <a:pt x="653" y="2224"/>
                    <a:pt x="653" y="2224"/>
                  </a:cubicBezTo>
                  <a:lnTo>
                    <a:pt x="653" y="2224"/>
                  </a:lnTo>
                  <a:cubicBezTo>
                    <a:pt x="291" y="2211"/>
                    <a:pt x="0" y="1933"/>
                    <a:pt x="0" y="1594"/>
                  </a:cubicBez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01" name="Freeform 6"/>
            <p:cNvSpPr>
              <a:spLocks noChangeArrowheads="1"/>
            </p:cNvSpPr>
            <p:nvPr/>
          </p:nvSpPr>
          <p:spPr bwMode="auto">
            <a:xfrm>
              <a:off x="9960212" y="2300640"/>
              <a:ext cx="371112" cy="225600"/>
            </a:xfrm>
            <a:custGeom>
              <a:avLst/>
              <a:gdLst>
                <a:gd name="T0" fmla="*/ 509 w 1451"/>
                <a:gd name="T1" fmla="*/ 483 h 881"/>
                <a:gd name="T2" fmla="*/ 509 w 1451"/>
                <a:gd name="T3" fmla="*/ 483 h 881"/>
                <a:gd name="T4" fmla="*/ 599 w 1451"/>
                <a:gd name="T5" fmla="*/ 490 h 881"/>
                <a:gd name="T6" fmla="*/ 599 w 1451"/>
                <a:gd name="T7" fmla="*/ 487 h 881"/>
                <a:gd name="T8" fmla="*/ 1120 w 1451"/>
                <a:gd name="T9" fmla="*/ 0 h 881"/>
                <a:gd name="T10" fmla="*/ 1431 w 1451"/>
                <a:gd name="T11" fmla="*/ 96 h 881"/>
                <a:gd name="T12" fmla="*/ 1450 w 1451"/>
                <a:gd name="T13" fmla="*/ 250 h 881"/>
                <a:gd name="T14" fmla="*/ 826 w 1451"/>
                <a:gd name="T15" fmla="*/ 877 h 881"/>
                <a:gd name="T16" fmla="*/ 826 w 1451"/>
                <a:gd name="T17" fmla="*/ 880 h 881"/>
                <a:gd name="T18" fmla="*/ 0 w 1451"/>
                <a:gd name="T19" fmla="*/ 880 h 881"/>
                <a:gd name="T20" fmla="*/ 509 w 1451"/>
                <a:gd name="T21" fmla="*/ 483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1" h="881">
                  <a:moveTo>
                    <a:pt x="509" y="483"/>
                  </a:moveTo>
                  <a:lnTo>
                    <a:pt x="509" y="483"/>
                  </a:lnTo>
                  <a:cubicBezTo>
                    <a:pt x="541" y="483"/>
                    <a:pt x="570" y="487"/>
                    <a:pt x="599" y="490"/>
                  </a:cubicBezTo>
                  <a:cubicBezTo>
                    <a:pt x="599" y="490"/>
                    <a:pt x="599" y="490"/>
                    <a:pt x="599" y="487"/>
                  </a:cubicBezTo>
                  <a:cubicBezTo>
                    <a:pt x="599" y="218"/>
                    <a:pt x="832" y="0"/>
                    <a:pt x="1120" y="0"/>
                  </a:cubicBezTo>
                  <a:cubicBezTo>
                    <a:pt x="1236" y="0"/>
                    <a:pt x="1344" y="35"/>
                    <a:pt x="1431" y="96"/>
                  </a:cubicBezTo>
                  <a:cubicBezTo>
                    <a:pt x="1444" y="147"/>
                    <a:pt x="1450" y="195"/>
                    <a:pt x="1450" y="250"/>
                  </a:cubicBezTo>
                  <a:cubicBezTo>
                    <a:pt x="1450" y="583"/>
                    <a:pt x="1175" y="855"/>
                    <a:pt x="826" y="877"/>
                  </a:cubicBezTo>
                  <a:cubicBezTo>
                    <a:pt x="826" y="880"/>
                    <a:pt x="826" y="880"/>
                    <a:pt x="826" y="880"/>
                  </a:cubicBezTo>
                  <a:cubicBezTo>
                    <a:pt x="0" y="880"/>
                    <a:pt x="0" y="880"/>
                    <a:pt x="0" y="880"/>
                  </a:cubicBezTo>
                  <a:cubicBezTo>
                    <a:pt x="45" y="653"/>
                    <a:pt x="256" y="483"/>
                    <a:pt x="509" y="483"/>
                  </a:cubicBezTo>
                </a:path>
              </a:pathLst>
            </a:custGeom>
            <a:solidFill>
              <a:srgbClr val="BBCAD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sp>
          <p:nvSpPr>
            <p:cNvPr id="302" name="Freeform 7"/>
            <p:cNvSpPr>
              <a:spLocks noChangeArrowheads="1"/>
            </p:cNvSpPr>
            <p:nvPr/>
          </p:nvSpPr>
          <p:spPr bwMode="auto">
            <a:xfrm>
              <a:off x="10008716" y="2363808"/>
              <a:ext cx="820056" cy="372240"/>
            </a:xfrm>
            <a:custGeom>
              <a:avLst/>
              <a:gdLst>
                <a:gd name="T0" fmla="*/ 0 w 3205"/>
                <a:gd name="T1" fmla="*/ 966 h 1454"/>
                <a:gd name="T2" fmla="*/ 0 w 3205"/>
                <a:gd name="T3" fmla="*/ 966 h 1454"/>
                <a:gd name="T4" fmla="*/ 522 w 3205"/>
                <a:gd name="T5" fmla="*/ 480 h 1454"/>
                <a:gd name="T6" fmla="*/ 611 w 3205"/>
                <a:gd name="T7" fmla="*/ 489 h 1454"/>
                <a:gd name="T8" fmla="*/ 611 w 3205"/>
                <a:gd name="T9" fmla="*/ 486 h 1454"/>
                <a:gd name="T10" fmla="*/ 1133 w 3205"/>
                <a:gd name="T11" fmla="*/ 0 h 1454"/>
                <a:gd name="T12" fmla="*/ 1604 w 3205"/>
                <a:gd name="T13" fmla="*/ 278 h 1454"/>
                <a:gd name="T14" fmla="*/ 2071 w 3205"/>
                <a:gd name="T15" fmla="*/ 0 h 1454"/>
                <a:gd name="T16" fmla="*/ 2593 w 3205"/>
                <a:gd name="T17" fmla="*/ 486 h 1454"/>
                <a:gd name="T18" fmla="*/ 2593 w 3205"/>
                <a:gd name="T19" fmla="*/ 489 h 1454"/>
                <a:gd name="T20" fmla="*/ 2682 w 3205"/>
                <a:gd name="T21" fmla="*/ 480 h 1454"/>
                <a:gd name="T22" fmla="*/ 3204 w 3205"/>
                <a:gd name="T23" fmla="*/ 966 h 1454"/>
                <a:gd name="T24" fmla="*/ 2721 w 3205"/>
                <a:gd name="T25" fmla="*/ 1453 h 1454"/>
                <a:gd name="T26" fmla="*/ 2721 w 3205"/>
                <a:gd name="T27" fmla="*/ 1453 h 1454"/>
                <a:gd name="T28" fmla="*/ 506 w 3205"/>
                <a:gd name="T29" fmla="*/ 1453 h 1454"/>
                <a:gd name="T30" fmla="*/ 506 w 3205"/>
                <a:gd name="T31" fmla="*/ 1453 h 1454"/>
                <a:gd name="T32" fmla="*/ 0 w 3205"/>
                <a:gd name="T33" fmla="*/ 966 h 1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5" h="1454">
                  <a:moveTo>
                    <a:pt x="0" y="966"/>
                  </a:moveTo>
                  <a:lnTo>
                    <a:pt x="0" y="966"/>
                  </a:lnTo>
                  <a:cubicBezTo>
                    <a:pt x="0" y="697"/>
                    <a:pt x="234" y="480"/>
                    <a:pt x="522" y="480"/>
                  </a:cubicBezTo>
                  <a:cubicBezTo>
                    <a:pt x="554" y="480"/>
                    <a:pt x="583" y="483"/>
                    <a:pt x="611" y="489"/>
                  </a:cubicBezTo>
                  <a:cubicBezTo>
                    <a:pt x="611" y="486"/>
                    <a:pt x="611" y="486"/>
                    <a:pt x="611" y="486"/>
                  </a:cubicBezTo>
                  <a:cubicBezTo>
                    <a:pt x="611" y="217"/>
                    <a:pt x="845" y="0"/>
                    <a:pt x="1133" y="0"/>
                  </a:cubicBezTo>
                  <a:cubicBezTo>
                    <a:pt x="1341" y="0"/>
                    <a:pt x="1517" y="112"/>
                    <a:pt x="1604" y="278"/>
                  </a:cubicBezTo>
                  <a:cubicBezTo>
                    <a:pt x="1687" y="112"/>
                    <a:pt x="1866" y="0"/>
                    <a:pt x="2071" y="0"/>
                  </a:cubicBezTo>
                  <a:cubicBezTo>
                    <a:pt x="2359" y="0"/>
                    <a:pt x="2593" y="217"/>
                    <a:pt x="2593" y="486"/>
                  </a:cubicBezTo>
                  <a:cubicBezTo>
                    <a:pt x="2593" y="486"/>
                    <a:pt x="2593" y="486"/>
                    <a:pt x="2593" y="489"/>
                  </a:cubicBezTo>
                  <a:cubicBezTo>
                    <a:pt x="2621" y="483"/>
                    <a:pt x="2650" y="480"/>
                    <a:pt x="2682" y="480"/>
                  </a:cubicBezTo>
                  <a:cubicBezTo>
                    <a:pt x="2970" y="480"/>
                    <a:pt x="3204" y="697"/>
                    <a:pt x="3204" y="966"/>
                  </a:cubicBezTo>
                  <a:cubicBezTo>
                    <a:pt x="3204" y="1225"/>
                    <a:pt x="2989" y="1433"/>
                    <a:pt x="2721" y="1453"/>
                  </a:cubicBezTo>
                  <a:lnTo>
                    <a:pt x="2721" y="1453"/>
                  </a:lnTo>
                  <a:cubicBezTo>
                    <a:pt x="506" y="1453"/>
                    <a:pt x="506" y="1453"/>
                    <a:pt x="506" y="1453"/>
                  </a:cubicBezTo>
                  <a:lnTo>
                    <a:pt x="506" y="1453"/>
                  </a:lnTo>
                  <a:cubicBezTo>
                    <a:pt x="224" y="1446"/>
                    <a:pt x="0" y="1232"/>
                    <a:pt x="0" y="966"/>
                  </a:cubicBezTo>
                </a:path>
              </a:pathLst>
            </a:custGeom>
            <a:solidFill>
              <a:srgbClr val="D1DBE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400"/>
              <a:endParaRPr lang="en-US" dirty="0">
                <a:solidFill>
                  <a:srgbClr val="5F5F5F"/>
                </a:solidFill>
                <a:latin typeface="Calibri"/>
              </a:endParaRPr>
            </a:p>
          </p:txBody>
        </p:sp>
      </p:grpSp>
      <p:sp>
        <p:nvSpPr>
          <p:cNvPr id="2" name="Title 1"/>
          <p:cNvSpPr>
            <a:spLocks noGrp="1"/>
          </p:cNvSpPr>
          <p:nvPr>
            <p:ph type="title"/>
          </p:nvPr>
        </p:nvSpPr>
        <p:spPr/>
        <p:txBody>
          <a:bodyPr/>
          <a:lstStyle/>
          <a:p>
            <a:r>
              <a:rPr lang="en-US" smtClean="0"/>
              <a:t>Click to edit Master title style</a:t>
            </a:r>
            <a:endParaRPr dirty="0"/>
          </a:p>
        </p:txBody>
      </p:sp>
      <p:sp>
        <p:nvSpPr>
          <p:cNvPr id="4" name="Date Placeholder 3"/>
          <p:cNvSpPr>
            <a:spLocks noGrp="1"/>
          </p:cNvSpPr>
          <p:nvPr>
            <p:ph type="dt" sz="half" idx="10"/>
          </p:nvPr>
        </p:nvSpPr>
        <p:spPr/>
        <p:txBody>
          <a:bodyPr/>
          <a:lstStyle/>
          <a:p>
            <a:fld id="{BA06B7E9-3E0A-46D9-9898-14D71B297031}" type="datetime1">
              <a:rPr lang="en-US" smtClean="0">
                <a:solidFill>
                  <a:srgbClr val="5F5F5F">
                    <a:lumMod val="60000"/>
                    <a:lumOff val="40000"/>
                  </a:srgbClr>
                </a:solidFill>
                <a:latin typeface="Calibri"/>
              </a:rPr>
              <a:pPr/>
              <a:t>9/11/2015</a:t>
            </a:fld>
            <a:endParaRPr dirty="0">
              <a:solidFill>
                <a:srgbClr val="5F5F5F">
                  <a:lumMod val="60000"/>
                  <a:lumOff val="40000"/>
                </a:srgbClr>
              </a:solidFill>
              <a:latin typeface="Calibri"/>
            </a:endParaRPr>
          </a:p>
        </p:txBody>
      </p:sp>
      <p:sp>
        <p:nvSpPr>
          <p:cNvPr id="5" name="Footer Placeholder 4"/>
          <p:cNvSpPr>
            <a:spLocks noGrp="1"/>
          </p:cNvSpPr>
          <p:nvPr>
            <p:ph type="ftr" sz="quarter" idx="11"/>
          </p:nvPr>
        </p:nvSpPr>
        <p:spPr/>
        <p:txBody>
          <a:bodyPr/>
          <a:lstStyle/>
          <a:p>
            <a:r>
              <a:rPr lang="en-US" smtClean="0">
                <a:solidFill>
                  <a:srgbClr val="5F5F5F">
                    <a:lumMod val="60000"/>
                    <a:lumOff val="40000"/>
                  </a:srgbClr>
                </a:solidFill>
                <a:latin typeface="Calibri"/>
              </a:rPr>
              <a:t>Oracle Confidential – Highly Restricted</a:t>
            </a:r>
            <a:endParaRPr dirty="0">
              <a:solidFill>
                <a:srgbClr val="5F5F5F">
                  <a:lumMod val="60000"/>
                  <a:lumOff val="40000"/>
                </a:srgbClr>
              </a:solidFill>
              <a:latin typeface="Calibri"/>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latin typeface="Calibri"/>
              </a:rPr>
              <a:pPr/>
              <a:t>‹#›</a:t>
            </a:fld>
            <a:endParaRPr dirty="0">
              <a:solidFill>
                <a:srgbClr val="5F5F5F">
                  <a:lumMod val="60000"/>
                  <a:lumOff val="40000"/>
                </a:srgbClr>
              </a:solidFill>
              <a:latin typeface="Calibri"/>
            </a:endParaRPr>
          </a:p>
        </p:txBody>
      </p:sp>
      <p:grpSp>
        <p:nvGrpSpPr>
          <p:cNvPr id="416" name="Group 415"/>
          <p:cNvGrpSpPr/>
          <p:nvPr userDrawn="1"/>
        </p:nvGrpSpPr>
        <p:grpSpPr>
          <a:xfrm>
            <a:off x="-285" y="0"/>
            <a:ext cx="12189400" cy="6858000"/>
            <a:chOff x="-287" y="0"/>
            <a:chExt cx="12189399" cy="6858000"/>
          </a:xfrm>
        </p:grpSpPr>
        <p:sp>
          <p:nvSpPr>
            <p:cNvPr id="417" name="Rectangle 416"/>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dirty="0">
                <a:solidFill>
                  <a:srgbClr val="FFFFFF"/>
                </a:solidFill>
                <a:latin typeface="Calibri"/>
              </a:endParaRPr>
            </a:p>
          </p:txBody>
        </p:sp>
        <p:sp>
          <p:nvSpPr>
            <p:cNvPr id="418" name="Rectangle 417"/>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dirty="0">
                <a:solidFill>
                  <a:srgbClr val="FFFFFF"/>
                </a:solidFill>
                <a:latin typeface="Calibri"/>
              </a:endParaRPr>
            </a:p>
          </p:txBody>
        </p:sp>
        <p:sp>
          <p:nvSpPr>
            <p:cNvPr id="419" name="Rectangle 418"/>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dirty="0">
                <a:solidFill>
                  <a:srgbClr val="FFFFFF"/>
                </a:solidFill>
                <a:latin typeface="Calibri"/>
              </a:endParaRPr>
            </a:p>
          </p:txBody>
        </p:sp>
        <p:sp>
          <p:nvSpPr>
            <p:cNvPr id="420" name="Rectangle 419"/>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dirty="0">
                <a:solidFill>
                  <a:srgbClr val="FFFFFF"/>
                </a:solidFill>
                <a:latin typeface="Calibri"/>
              </a:endParaRPr>
            </a:p>
          </p:txBody>
        </p:sp>
      </p:grpSp>
      <p:pic>
        <p:nvPicPr>
          <p:cNvPr id="415" name="Picture 414" descr="1.5X red tab for PPT.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a:off x="531812" y="6268263"/>
            <a:ext cx="1610255" cy="589743"/>
          </a:xfrm>
          <a:prstGeom prst="rect">
            <a:avLst/>
          </a:prstGeom>
        </p:spPr>
      </p:pic>
      <p:sp>
        <p:nvSpPr>
          <p:cNvPr id="423" name="Slide Number Placeholder 5"/>
          <p:cNvSpPr txBox="1">
            <a:spLocks/>
          </p:cNvSpPr>
          <p:nvPr userDrawn="1"/>
        </p:nvSpPr>
        <p:spPr>
          <a:xfrm>
            <a:off x="11276012" y="6556248"/>
            <a:ext cx="381661" cy="182880"/>
          </a:xfrm>
          <a:prstGeom prst="rect">
            <a:avLst/>
          </a:prstGeom>
        </p:spPr>
        <p:txBody>
          <a:bodyPr vert="horz" wrap="none" lIns="0" tIns="0" rIns="0" bIns="0" rtlCol="0" anchor="ctr"/>
          <a:lstStyle>
            <a:defPPr>
              <a:defRPr lang="en-US"/>
            </a:defPPr>
            <a:lvl1pPr marL="0" algn="r" defTabSz="914400" rtl="0" eaLnBrk="1" latinLnBrk="0" hangingPunct="1">
              <a:defRPr sz="800" kern="1200">
                <a:solidFill>
                  <a:schemeClr val="tx1">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n-US" smtClean="0">
                <a:solidFill>
                  <a:srgbClr val="5F5F5F">
                    <a:lumMod val="60000"/>
                    <a:lumOff val="40000"/>
                  </a:srgbClr>
                </a:solidFill>
                <a:latin typeface="Calibri"/>
              </a:rPr>
              <a:pPr/>
              <a:t>‹#›</a:t>
            </a:fld>
            <a:endParaRPr lang="en-US" dirty="0">
              <a:solidFill>
                <a:srgbClr val="5F5F5F">
                  <a:lumMod val="60000"/>
                  <a:lumOff val="40000"/>
                </a:srgbClr>
              </a:solidFill>
              <a:latin typeface="Calibri"/>
            </a:endParaRPr>
          </a:p>
        </p:txBody>
      </p:sp>
      <p:sp>
        <p:nvSpPr>
          <p:cNvPr id="424" name="TextBox 423"/>
          <p:cNvSpPr txBox="1"/>
          <p:nvPr userDrawn="1"/>
        </p:nvSpPr>
        <p:spPr>
          <a:xfrm>
            <a:off x="5989642" y="6556248"/>
            <a:ext cx="2787651" cy="182880"/>
          </a:xfrm>
          <a:prstGeom prst="rect">
            <a:avLst/>
          </a:prstGeom>
          <a:noFill/>
        </p:spPr>
        <p:txBody>
          <a:bodyPr wrap="none" lIns="0" tIns="0" rIns="0" bIns="0" rtlCol="0" anchor="ctr" anchorCtr="0">
            <a:noAutofit/>
          </a:bodyPr>
          <a:lstStyle/>
          <a:p>
            <a:pPr defTabSz="914400"/>
            <a:r>
              <a:rPr sz="800" dirty="0">
                <a:solidFill>
                  <a:srgbClr val="5F5F5F">
                    <a:lumMod val="60000"/>
                    <a:lumOff val="40000"/>
                  </a:srgbClr>
                </a:solidFill>
                <a:latin typeface="Calibri"/>
              </a:rPr>
              <a:t>Copyright © </a:t>
            </a:r>
            <a:r>
              <a:rPr sz="800" dirty="0" smtClean="0">
                <a:solidFill>
                  <a:srgbClr val="5F5F5F">
                    <a:lumMod val="60000"/>
                    <a:lumOff val="40000"/>
                  </a:srgbClr>
                </a:solidFill>
                <a:latin typeface="Calibri"/>
              </a:rPr>
              <a:t>201</a:t>
            </a:r>
            <a:r>
              <a:rPr lang="en-US" sz="800" dirty="0" smtClean="0">
                <a:solidFill>
                  <a:srgbClr val="5F5F5F">
                    <a:lumMod val="60000"/>
                    <a:lumOff val="40000"/>
                  </a:srgbClr>
                </a:solidFill>
                <a:latin typeface="Calibri"/>
              </a:rPr>
              <a:t>5</a:t>
            </a:r>
            <a:r>
              <a:rPr sz="800" dirty="0" smtClean="0">
                <a:solidFill>
                  <a:srgbClr val="5F5F5F">
                    <a:lumMod val="60000"/>
                    <a:lumOff val="40000"/>
                  </a:srgbClr>
                </a:solidFill>
                <a:latin typeface="Calibri"/>
              </a:rPr>
              <a:t> </a:t>
            </a:r>
            <a:r>
              <a:rPr sz="800" dirty="0">
                <a:solidFill>
                  <a:srgbClr val="5F5F5F">
                    <a:lumMod val="60000"/>
                    <a:lumOff val="40000"/>
                  </a:srgbClr>
                </a:solidFill>
                <a:latin typeface="Calibri"/>
              </a:rPr>
              <a:t>Oracle and/or its affiliates. All rights reserved</a:t>
            </a:r>
            <a:r>
              <a:rPr sz="800" dirty="0" smtClean="0">
                <a:solidFill>
                  <a:srgbClr val="5F5F5F">
                    <a:lumMod val="60000"/>
                    <a:lumOff val="40000"/>
                  </a:srgbClr>
                </a:solidFill>
                <a:latin typeface="Calibri"/>
              </a:rPr>
              <a:t>.</a:t>
            </a:r>
            <a:r>
              <a:rPr lang="en-US" sz="800" dirty="0" smtClean="0">
                <a:solidFill>
                  <a:srgbClr val="5F5F5F">
                    <a:lumMod val="60000"/>
                    <a:lumOff val="40000"/>
                  </a:srgbClr>
                </a:solidFill>
                <a:latin typeface="Calibri"/>
              </a:rPr>
              <a:t> </a:t>
            </a:r>
            <a:endParaRPr sz="800" dirty="0">
              <a:solidFill>
                <a:srgbClr val="5F5F5F">
                  <a:lumMod val="60000"/>
                  <a:lumOff val="40000"/>
                </a:srgbClr>
              </a:solidFill>
              <a:latin typeface="Calibri"/>
            </a:endParaRPr>
          </a:p>
        </p:txBody>
      </p:sp>
    </p:spTree>
    <p:extLst>
      <p:ext uri="{BB962C8B-B14F-4D97-AF65-F5344CB8AC3E}">
        <p14:creationId xmlns:p14="http://schemas.microsoft.com/office/powerpoint/2010/main" val="368106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grpSp>
        <p:nvGrpSpPr>
          <p:cNvPr id="426" name="Group 425"/>
          <p:cNvGrpSpPr/>
          <p:nvPr userDrawn="1"/>
        </p:nvGrpSpPr>
        <p:grpSpPr>
          <a:xfrm>
            <a:off x="3427413" y="457200"/>
            <a:ext cx="8685214" cy="6019800"/>
            <a:chOff x="7685087" y="3422696"/>
            <a:chExt cx="4365735" cy="2987628"/>
          </a:xfrm>
        </p:grpSpPr>
        <p:sp>
          <p:nvSpPr>
            <p:cNvPr id="427" name="Freeform 426"/>
            <p:cNvSpPr/>
            <p:nvPr/>
          </p:nvSpPr>
          <p:spPr bwMode="gray">
            <a:xfrm>
              <a:off x="7685087" y="5029200"/>
              <a:ext cx="4352925" cy="1381124"/>
            </a:xfrm>
            <a:custGeom>
              <a:avLst/>
              <a:gdLst>
                <a:gd name="connsiteX0" fmla="*/ 142875 w 3905250"/>
                <a:gd name="connsiteY0" fmla="*/ 1143000 h 1247775"/>
                <a:gd name="connsiteX1" fmla="*/ 3457575 w 3905250"/>
                <a:gd name="connsiteY1" fmla="*/ 0 h 1247775"/>
                <a:gd name="connsiteX2" fmla="*/ 3905250 w 3905250"/>
                <a:gd name="connsiteY2" fmla="*/ 19050 h 1247775"/>
                <a:gd name="connsiteX3" fmla="*/ 2019300 w 3905250"/>
                <a:gd name="connsiteY3" fmla="*/ 1238250 h 1247775"/>
                <a:gd name="connsiteX4" fmla="*/ 0 w 3905250"/>
                <a:gd name="connsiteY4" fmla="*/ 1247775 h 1247775"/>
                <a:gd name="connsiteX0" fmla="*/ 153988 w 3916363"/>
                <a:gd name="connsiteY0" fmla="*/ 1143000 h 1247775"/>
                <a:gd name="connsiteX1" fmla="*/ 0 w 3916363"/>
                <a:gd name="connsiteY1" fmla="*/ 1247775 h 1247775"/>
                <a:gd name="connsiteX2" fmla="*/ 3468688 w 3916363"/>
                <a:gd name="connsiteY2" fmla="*/ 0 h 1247775"/>
                <a:gd name="connsiteX3" fmla="*/ 3916363 w 3916363"/>
                <a:gd name="connsiteY3" fmla="*/ 19050 h 1247775"/>
                <a:gd name="connsiteX4" fmla="*/ 2030413 w 3916363"/>
                <a:gd name="connsiteY4" fmla="*/ 1238250 h 1247775"/>
                <a:gd name="connsiteX5" fmla="*/ 11113 w 3916363"/>
                <a:gd name="connsiteY5" fmla="*/ 1247775 h 124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16363" h="1247775">
                  <a:moveTo>
                    <a:pt x="153988" y="1143000"/>
                  </a:moveTo>
                  <a:lnTo>
                    <a:pt x="0" y="1247775"/>
                  </a:lnTo>
                  <a:lnTo>
                    <a:pt x="3468688" y="0"/>
                  </a:lnTo>
                  <a:lnTo>
                    <a:pt x="3916363" y="19050"/>
                  </a:lnTo>
                  <a:lnTo>
                    <a:pt x="2030413" y="1238250"/>
                  </a:lnTo>
                  <a:lnTo>
                    <a:pt x="11113" y="1247775"/>
                  </a:lnTo>
                </a:path>
              </a:pathLst>
            </a:custGeom>
            <a:solidFill>
              <a:schemeClr val="accent6">
                <a:lumMod val="40000"/>
                <a:lumOff val="60000"/>
              </a:schemeClr>
            </a:solidFill>
            <a:ln w="19050">
              <a:no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en-US" dirty="0">
                <a:solidFill>
                  <a:srgbClr val="5F5F5F"/>
                </a:solidFill>
                <a:latin typeface="Calibri"/>
              </a:endParaRPr>
            </a:p>
          </p:txBody>
        </p:sp>
        <p:sp>
          <p:nvSpPr>
            <p:cNvPr id="428" name="Freeform 1"/>
            <p:cNvSpPr>
              <a:spLocks noChangeArrowheads="1"/>
            </p:cNvSpPr>
            <p:nvPr/>
          </p:nvSpPr>
          <p:spPr bwMode="gray">
            <a:xfrm>
              <a:off x="11352212" y="3657600"/>
              <a:ext cx="698610" cy="381000"/>
            </a:xfrm>
            <a:custGeom>
              <a:avLst/>
              <a:gdLst>
                <a:gd name="T0" fmla="*/ 906 w 14094"/>
                <a:gd name="T1" fmla="*/ 5655 h 7687"/>
                <a:gd name="T2" fmla="*/ 906 w 14094"/>
                <a:gd name="T3" fmla="*/ 5655 h 7687"/>
                <a:gd name="T4" fmla="*/ 2906 w 14094"/>
                <a:gd name="T5" fmla="*/ 2812 h 7687"/>
                <a:gd name="T6" fmla="*/ 3219 w 14094"/>
                <a:gd name="T7" fmla="*/ 2781 h 7687"/>
                <a:gd name="T8" fmla="*/ 3313 w 14094"/>
                <a:gd name="T9" fmla="*/ 2875 h 7687"/>
                <a:gd name="T10" fmla="*/ 3375 w 14094"/>
                <a:gd name="T11" fmla="*/ 3437 h 7687"/>
                <a:gd name="T12" fmla="*/ 3469 w 14094"/>
                <a:gd name="T13" fmla="*/ 3531 h 7687"/>
                <a:gd name="T14" fmla="*/ 4000 w 14094"/>
                <a:gd name="T15" fmla="*/ 3719 h 7687"/>
                <a:gd name="T16" fmla="*/ 3906 w 14094"/>
                <a:gd name="T17" fmla="*/ 3312 h 7687"/>
                <a:gd name="T18" fmla="*/ 4313 w 14094"/>
                <a:gd name="T19" fmla="*/ 1719 h 7687"/>
                <a:gd name="T20" fmla="*/ 8249 w 14094"/>
                <a:gd name="T21" fmla="*/ 1844 h 7687"/>
                <a:gd name="T22" fmla="*/ 8312 w 14094"/>
                <a:gd name="T23" fmla="*/ 1937 h 7687"/>
                <a:gd name="T24" fmla="*/ 7405 w 14094"/>
                <a:gd name="T25" fmla="*/ 2531 h 7687"/>
                <a:gd name="T26" fmla="*/ 7937 w 14094"/>
                <a:gd name="T27" fmla="*/ 2781 h 7687"/>
                <a:gd name="T28" fmla="*/ 7968 w 14094"/>
                <a:gd name="T29" fmla="*/ 2781 h 7687"/>
                <a:gd name="T30" fmla="*/ 9749 w 14094"/>
                <a:gd name="T31" fmla="*/ 2437 h 7687"/>
                <a:gd name="T32" fmla="*/ 11218 w 14094"/>
                <a:gd name="T33" fmla="*/ 3625 h 7687"/>
                <a:gd name="T34" fmla="*/ 11405 w 14094"/>
                <a:gd name="T35" fmla="*/ 3719 h 7687"/>
                <a:gd name="T36" fmla="*/ 12718 w 14094"/>
                <a:gd name="T37" fmla="*/ 4031 h 7687"/>
                <a:gd name="T38" fmla="*/ 13530 w 14094"/>
                <a:gd name="T39" fmla="*/ 5343 h 7687"/>
                <a:gd name="T40" fmla="*/ 14093 w 14094"/>
                <a:gd name="T41" fmla="*/ 5186 h 7687"/>
                <a:gd name="T42" fmla="*/ 14062 w 14094"/>
                <a:gd name="T43" fmla="*/ 5155 h 7687"/>
                <a:gd name="T44" fmla="*/ 11687 w 14094"/>
                <a:gd name="T45" fmla="*/ 3125 h 7687"/>
                <a:gd name="T46" fmla="*/ 11530 w 14094"/>
                <a:gd name="T47" fmla="*/ 3062 h 7687"/>
                <a:gd name="T48" fmla="*/ 8968 w 14094"/>
                <a:gd name="T49" fmla="*/ 1812 h 7687"/>
                <a:gd name="T50" fmla="*/ 8843 w 14094"/>
                <a:gd name="T51" fmla="*/ 1719 h 7687"/>
                <a:gd name="T52" fmla="*/ 5813 w 14094"/>
                <a:gd name="T53" fmla="*/ 187 h 7687"/>
                <a:gd name="T54" fmla="*/ 3469 w 14094"/>
                <a:gd name="T55" fmla="*/ 2125 h 7687"/>
                <a:gd name="T56" fmla="*/ 3344 w 14094"/>
                <a:gd name="T57" fmla="*/ 2187 h 7687"/>
                <a:gd name="T58" fmla="*/ 1156 w 14094"/>
                <a:gd name="T59" fmla="*/ 3125 h 7687"/>
                <a:gd name="T60" fmla="*/ 625 w 14094"/>
                <a:gd name="T61" fmla="*/ 6655 h 7687"/>
                <a:gd name="T62" fmla="*/ 1469 w 14094"/>
                <a:gd name="T63" fmla="*/ 7686 h 7687"/>
                <a:gd name="T64" fmla="*/ 2063 w 14094"/>
                <a:gd name="T65" fmla="*/ 7374 h 7687"/>
                <a:gd name="T66" fmla="*/ 906 w 14094"/>
                <a:gd name="T67" fmla="*/ 5655 h 7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094" h="7687">
                  <a:moveTo>
                    <a:pt x="906" y="5655"/>
                  </a:moveTo>
                  <a:lnTo>
                    <a:pt x="906" y="5655"/>
                  </a:lnTo>
                  <a:cubicBezTo>
                    <a:pt x="688" y="4311"/>
                    <a:pt x="1563" y="3062"/>
                    <a:pt x="2906" y="2812"/>
                  </a:cubicBezTo>
                  <a:cubicBezTo>
                    <a:pt x="3000" y="2812"/>
                    <a:pt x="3125" y="2812"/>
                    <a:pt x="3219" y="2781"/>
                  </a:cubicBezTo>
                  <a:cubicBezTo>
                    <a:pt x="3313" y="2781"/>
                    <a:pt x="3313" y="2812"/>
                    <a:pt x="3313" y="2875"/>
                  </a:cubicBezTo>
                  <a:cubicBezTo>
                    <a:pt x="3313" y="3062"/>
                    <a:pt x="3344" y="3250"/>
                    <a:pt x="3375" y="3437"/>
                  </a:cubicBezTo>
                  <a:cubicBezTo>
                    <a:pt x="3375" y="3500"/>
                    <a:pt x="3406" y="3531"/>
                    <a:pt x="3469" y="3531"/>
                  </a:cubicBezTo>
                  <a:cubicBezTo>
                    <a:pt x="3625" y="3594"/>
                    <a:pt x="3813" y="3656"/>
                    <a:pt x="4000" y="3719"/>
                  </a:cubicBezTo>
                  <a:cubicBezTo>
                    <a:pt x="3938" y="3562"/>
                    <a:pt x="3938" y="3437"/>
                    <a:pt x="3906" y="3312"/>
                  </a:cubicBezTo>
                  <a:cubicBezTo>
                    <a:pt x="3813" y="2719"/>
                    <a:pt x="3969" y="2187"/>
                    <a:pt x="4313" y="1719"/>
                  </a:cubicBezTo>
                  <a:cubicBezTo>
                    <a:pt x="5281" y="344"/>
                    <a:pt x="7374" y="406"/>
                    <a:pt x="8249" y="1844"/>
                  </a:cubicBezTo>
                  <a:cubicBezTo>
                    <a:pt x="8280" y="1875"/>
                    <a:pt x="8280" y="1906"/>
                    <a:pt x="8312" y="1937"/>
                  </a:cubicBezTo>
                  <a:cubicBezTo>
                    <a:pt x="7968" y="2094"/>
                    <a:pt x="7687" y="2281"/>
                    <a:pt x="7405" y="2531"/>
                  </a:cubicBezTo>
                  <a:cubicBezTo>
                    <a:pt x="7593" y="2625"/>
                    <a:pt x="7749" y="2719"/>
                    <a:pt x="7937" y="2781"/>
                  </a:cubicBezTo>
                  <a:cubicBezTo>
                    <a:pt x="7937" y="2812"/>
                    <a:pt x="7968" y="2781"/>
                    <a:pt x="7968" y="2781"/>
                  </a:cubicBezTo>
                  <a:cubicBezTo>
                    <a:pt x="8499" y="2312"/>
                    <a:pt x="9093" y="2281"/>
                    <a:pt x="9749" y="2437"/>
                  </a:cubicBezTo>
                  <a:cubicBezTo>
                    <a:pt x="10374" y="2625"/>
                    <a:pt x="10874" y="3031"/>
                    <a:pt x="11218" y="3625"/>
                  </a:cubicBezTo>
                  <a:cubicBezTo>
                    <a:pt x="11249" y="3719"/>
                    <a:pt x="11312" y="3750"/>
                    <a:pt x="11405" y="3719"/>
                  </a:cubicBezTo>
                  <a:cubicBezTo>
                    <a:pt x="11874" y="3656"/>
                    <a:pt x="12312" y="3750"/>
                    <a:pt x="12718" y="4031"/>
                  </a:cubicBezTo>
                  <a:cubicBezTo>
                    <a:pt x="13187" y="4374"/>
                    <a:pt x="13437" y="4811"/>
                    <a:pt x="13530" y="5343"/>
                  </a:cubicBezTo>
                  <a:cubicBezTo>
                    <a:pt x="13718" y="5311"/>
                    <a:pt x="13905" y="5249"/>
                    <a:pt x="14093" y="5186"/>
                  </a:cubicBezTo>
                  <a:cubicBezTo>
                    <a:pt x="14093" y="5186"/>
                    <a:pt x="14093" y="5186"/>
                    <a:pt x="14062" y="5155"/>
                  </a:cubicBezTo>
                  <a:cubicBezTo>
                    <a:pt x="13874" y="4000"/>
                    <a:pt x="12874" y="3125"/>
                    <a:pt x="11687" y="3125"/>
                  </a:cubicBezTo>
                  <a:cubicBezTo>
                    <a:pt x="11624" y="3125"/>
                    <a:pt x="11593" y="3094"/>
                    <a:pt x="11530" y="3062"/>
                  </a:cubicBezTo>
                  <a:cubicBezTo>
                    <a:pt x="10905" y="2187"/>
                    <a:pt x="10030" y="1781"/>
                    <a:pt x="8968" y="1812"/>
                  </a:cubicBezTo>
                  <a:cubicBezTo>
                    <a:pt x="8905" y="1812"/>
                    <a:pt x="8874" y="1781"/>
                    <a:pt x="8843" y="1719"/>
                  </a:cubicBezTo>
                  <a:cubicBezTo>
                    <a:pt x="8280" y="625"/>
                    <a:pt x="7031" y="0"/>
                    <a:pt x="5813" y="187"/>
                  </a:cubicBezTo>
                  <a:cubicBezTo>
                    <a:pt x="4656" y="375"/>
                    <a:pt x="3875" y="1031"/>
                    <a:pt x="3469" y="2125"/>
                  </a:cubicBezTo>
                  <a:cubicBezTo>
                    <a:pt x="3438" y="2187"/>
                    <a:pt x="3406" y="2187"/>
                    <a:pt x="3344" y="2187"/>
                  </a:cubicBezTo>
                  <a:cubicBezTo>
                    <a:pt x="2469" y="2187"/>
                    <a:pt x="1750" y="2500"/>
                    <a:pt x="1156" y="3125"/>
                  </a:cubicBezTo>
                  <a:cubicBezTo>
                    <a:pt x="250" y="4031"/>
                    <a:pt x="0" y="5530"/>
                    <a:pt x="625" y="6655"/>
                  </a:cubicBezTo>
                  <a:cubicBezTo>
                    <a:pt x="875" y="7093"/>
                    <a:pt x="1156" y="7405"/>
                    <a:pt x="1469" y="7686"/>
                  </a:cubicBezTo>
                  <a:cubicBezTo>
                    <a:pt x="1656" y="7593"/>
                    <a:pt x="1875" y="7499"/>
                    <a:pt x="2063" y="7374"/>
                  </a:cubicBezTo>
                  <a:cubicBezTo>
                    <a:pt x="1469" y="7030"/>
                    <a:pt x="1000" y="6405"/>
                    <a:pt x="906" y="5655"/>
                  </a:cubicBezTo>
                </a:path>
              </a:pathLst>
            </a:custGeom>
            <a:solidFill>
              <a:schemeClr val="bg2"/>
            </a:solidFill>
            <a:ln>
              <a:noFill/>
            </a:ln>
            <a:effectLst/>
          </p:spPr>
          <p:txBody>
            <a:bodyPr wrap="none" anchor="ctr"/>
            <a:lstStyle/>
            <a:p>
              <a:pPr defTabSz="914400"/>
              <a:endParaRPr lang="en-US" dirty="0">
                <a:solidFill>
                  <a:srgbClr val="5F5F5F"/>
                </a:solidFill>
                <a:latin typeface="Calibri"/>
              </a:endParaRPr>
            </a:p>
          </p:txBody>
        </p:sp>
        <p:sp>
          <p:nvSpPr>
            <p:cNvPr id="429" name="Freeform 1"/>
            <p:cNvSpPr>
              <a:spLocks noChangeArrowheads="1"/>
            </p:cNvSpPr>
            <p:nvPr/>
          </p:nvSpPr>
          <p:spPr bwMode="gray">
            <a:xfrm>
              <a:off x="10136474" y="3422696"/>
              <a:ext cx="1256498" cy="685255"/>
            </a:xfrm>
            <a:custGeom>
              <a:avLst/>
              <a:gdLst>
                <a:gd name="T0" fmla="*/ 906 w 14094"/>
                <a:gd name="T1" fmla="*/ 5655 h 7687"/>
                <a:gd name="T2" fmla="*/ 906 w 14094"/>
                <a:gd name="T3" fmla="*/ 5655 h 7687"/>
                <a:gd name="T4" fmla="*/ 2906 w 14094"/>
                <a:gd name="T5" fmla="*/ 2812 h 7687"/>
                <a:gd name="T6" fmla="*/ 3219 w 14094"/>
                <a:gd name="T7" fmla="*/ 2781 h 7687"/>
                <a:gd name="T8" fmla="*/ 3313 w 14094"/>
                <a:gd name="T9" fmla="*/ 2875 h 7687"/>
                <a:gd name="T10" fmla="*/ 3375 w 14094"/>
                <a:gd name="T11" fmla="*/ 3437 h 7687"/>
                <a:gd name="T12" fmla="*/ 3469 w 14094"/>
                <a:gd name="T13" fmla="*/ 3531 h 7687"/>
                <a:gd name="T14" fmla="*/ 4000 w 14094"/>
                <a:gd name="T15" fmla="*/ 3719 h 7687"/>
                <a:gd name="T16" fmla="*/ 3906 w 14094"/>
                <a:gd name="T17" fmla="*/ 3312 h 7687"/>
                <a:gd name="T18" fmla="*/ 4313 w 14094"/>
                <a:gd name="T19" fmla="*/ 1719 h 7687"/>
                <a:gd name="T20" fmla="*/ 8249 w 14094"/>
                <a:gd name="T21" fmla="*/ 1844 h 7687"/>
                <a:gd name="T22" fmla="*/ 8312 w 14094"/>
                <a:gd name="T23" fmla="*/ 1937 h 7687"/>
                <a:gd name="T24" fmla="*/ 7405 w 14094"/>
                <a:gd name="T25" fmla="*/ 2531 h 7687"/>
                <a:gd name="T26" fmla="*/ 7937 w 14094"/>
                <a:gd name="T27" fmla="*/ 2781 h 7687"/>
                <a:gd name="T28" fmla="*/ 7968 w 14094"/>
                <a:gd name="T29" fmla="*/ 2781 h 7687"/>
                <a:gd name="T30" fmla="*/ 9749 w 14094"/>
                <a:gd name="T31" fmla="*/ 2437 h 7687"/>
                <a:gd name="T32" fmla="*/ 11218 w 14094"/>
                <a:gd name="T33" fmla="*/ 3625 h 7687"/>
                <a:gd name="T34" fmla="*/ 11405 w 14094"/>
                <a:gd name="T35" fmla="*/ 3719 h 7687"/>
                <a:gd name="T36" fmla="*/ 12718 w 14094"/>
                <a:gd name="T37" fmla="*/ 4031 h 7687"/>
                <a:gd name="T38" fmla="*/ 13530 w 14094"/>
                <a:gd name="T39" fmla="*/ 5343 h 7687"/>
                <a:gd name="T40" fmla="*/ 14093 w 14094"/>
                <a:gd name="T41" fmla="*/ 5186 h 7687"/>
                <a:gd name="T42" fmla="*/ 14062 w 14094"/>
                <a:gd name="T43" fmla="*/ 5155 h 7687"/>
                <a:gd name="T44" fmla="*/ 11687 w 14094"/>
                <a:gd name="T45" fmla="*/ 3125 h 7687"/>
                <a:gd name="T46" fmla="*/ 11530 w 14094"/>
                <a:gd name="T47" fmla="*/ 3062 h 7687"/>
                <a:gd name="T48" fmla="*/ 8968 w 14094"/>
                <a:gd name="T49" fmla="*/ 1812 h 7687"/>
                <a:gd name="T50" fmla="*/ 8843 w 14094"/>
                <a:gd name="T51" fmla="*/ 1719 h 7687"/>
                <a:gd name="T52" fmla="*/ 5813 w 14094"/>
                <a:gd name="T53" fmla="*/ 187 h 7687"/>
                <a:gd name="T54" fmla="*/ 3469 w 14094"/>
                <a:gd name="T55" fmla="*/ 2125 h 7687"/>
                <a:gd name="T56" fmla="*/ 3344 w 14094"/>
                <a:gd name="T57" fmla="*/ 2187 h 7687"/>
                <a:gd name="T58" fmla="*/ 1156 w 14094"/>
                <a:gd name="T59" fmla="*/ 3125 h 7687"/>
                <a:gd name="T60" fmla="*/ 625 w 14094"/>
                <a:gd name="T61" fmla="*/ 6655 h 7687"/>
                <a:gd name="T62" fmla="*/ 1469 w 14094"/>
                <a:gd name="T63" fmla="*/ 7686 h 7687"/>
                <a:gd name="T64" fmla="*/ 2063 w 14094"/>
                <a:gd name="T65" fmla="*/ 7374 h 7687"/>
                <a:gd name="T66" fmla="*/ 906 w 14094"/>
                <a:gd name="T67" fmla="*/ 5655 h 7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094" h="7687">
                  <a:moveTo>
                    <a:pt x="906" y="5655"/>
                  </a:moveTo>
                  <a:lnTo>
                    <a:pt x="906" y="5655"/>
                  </a:lnTo>
                  <a:cubicBezTo>
                    <a:pt x="688" y="4311"/>
                    <a:pt x="1563" y="3062"/>
                    <a:pt x="2906" y="2812"/>
                  </a:cubicBezTo>
                  <a:cubicBezTo>
                    <a:pt x="3000" y="2812"/>
                    <a:pt x="3125" y="2812"/>
                    <a:pt x="3219" y="2781"/>
                  </a:cubicBezTo>
                  <a:cubicBezTo>
                    <a:pt x="3313" y="2781"/>
                    <a:pt x="3313" y="2812"/>
                    <a:pt x="3313" y="2875"/>
                  </a:cubicBezTo>
                  <a:cubicBezTo>
                    <a:pt x="3313" y="3062"/>
                    <a:pt x="3344" y="3250"/>
                    <a:pt x="3375" y="3437"/>
                  </a:cubicBezTo>
                  <a:cubicBezTo>
                    <a:pt x="3375" y="3500"/>
                    <a:pt x="3406" y="3531"/>
                    <a:pt x="3469" y="3531"/>
                  </a:cubicBezTo>
                  <a:cubicBezTo>
                    <a:pt x="3625" y="3594"/>
                    <a:pt x="3813" y="3656"/>
                    <a:pt x="4000" y="3719"/>
                  </a:cubicBezTo>
                  <a:cubicBezTo>
                    <a:pt x="3938" y="3562"/>
                    <a:pt x="3938" y="3437"/>
                    <a:pt x="3906" y="3312"/>
                  </a:cubicBezTo>
                  <a:cubicBezTo>
                    <a:pt x="3813" y="2719"/>
                    <a:pt x="3969" y="2187"/>
                    <a:pt x="4313" y="1719"/>
                  </a:cubicBezTo>
                  <a:cubicBezTo>
                    <a:pt x="5281" y="344"/>
                    <a:pt x="7374" y="406"/>
                    <a:pt x="8249" y="1844"/>
                  </a:cubicBezTo>
                  <a:cubicBezTo>
                    <a:pt x="8280" y="1875"/>
                    <a:pt x="8280" y="1906"/>
                    <a:pt x="8312" y="1937"/>
                  </a:cubicBezTo>
                  <a:cubicBezTo>
                    <a:pt x="7968" y="2094"/>
                    <a:pt x="7687" y="2281"/>
                    <a:pt x="7405" y="2531"/>
                  </a:cubicBezTo>
                  <a:cubicBezTo>
                    <a:pt x="7593" y="2625"/>
                    <a:pt x="7749" y="2719"/>
                    <a:pt x="7937" y="2781"/>
                  </a:cubicBezTo>
                  <a:cubicBezTo>
                    <a:pt x="7937" y="2812"/>
                    <a:pt x="7968" y="2781"/>
                    <a:pt x="7968" y="2781"/>
                  </a:cubicBezTo>
                  <a:cubicBezTo>
                    <a:pt x="8499" y="2312"/>
                    <a:pt x="9093" y="2281"/>
                    <a:pt x="9749" y="2437"/>
                  </a:cubicBezTo>
                  <a:cubicBezTo>
                    <a:pt x="10374" y="2625"/>
                    <a:pt x="10874" y="3031"/>
                    <a:pt x="11218" y="3625"/>
                  </a:cubicBezTo>
                  <a:cubicBezTo>
                    <a:pt x="11249" y="3719"/>
                    <a:pt x="11312" y="3750"/>
                    <a:pt x="11405" y="3719"/>
                  </a:cubicBezTo>
                  <a:cubicBezTo>
                    <a:pt x="11874" y="3656"/>
                    <a:pt x="12312" y="3750"/>
                    <a:pt x="12718" y="4031"/>
                  </a:cubicBezTo>
                  <a:cubicBezTo>
                    <a:pt x="13187" y="4374"/>
                    <a:pt x="13437" y="4811"/>
                    <a:pt x="13530" y="5343"/>
                  </a:cubicBezTo>
                  <a:cubicBezTo>
                    <a:pt x="13718" y="5311"/>
                    <a:pt x="13905" y="5249"/>
                    <a:pt x="14093" y="5186"/>
                  </a:cubicBezTo>
                  <a:cubicBezTo>
                    <a:pt x="14093" y="5186"/>
                    <a:pt x="14093" y="5186"/>
                    <a:pt x="14062" y="5155"/>
                  </a:cubicBezTo>
                  <a:cubicBezTo>
                    <a:pt x="13874" y="4000"/>
                    <a:pt x="12874" y="3125"/>
                    <a:pt x="11687" y="3125"/>
                  </a:cubicBezTo>
                  <a:cubicBezTo>
                    <a:pt x="11624" y="3125"/>
                    <a:pt x="11593" y="3094"/>
                    <a:pt x="11530" y="3062"/>
                  </a:cubicBezTo>
                  <a:cubicBezTo>
                    <a:pt x="10905" y="2187"/>
                    <a:pt x="10030" y="1781"/>
                    <a:pt x="8968" y="1812"/>
                  </a:cubicBezTo>
                  <a:cubicBezTo>
                    <a:pt x="8905" y="1812"/>
                    <a:pt x="8874" y="1781"/>
                    <a:pt x="8843" y="1719"/>
                  </a:cubicBezTo>
                  <a:cubicBezTo>
                    <a:pt x="8280" y="625"/>
                    <a:pt x="7031" y="0"/>
                    <a:pt x="5813" y="187"/>
                  </a:cubicBezTo>
                  <a:cubicBezTo>
                    <a:pt x="4656" y="375"/>
                    <a:pt x="3875" y="1031"/>
                    <a:pt x="3469" y="2125"/>
                  </a:cubicBezTo>
                  <a:cubicBezTo>
                    <a:pt x="3438" y="2187"/>
                    <a:pt x="3406" y="2187"/>
                    <a:pt x="3344" y="2187"/>
                  </a:cubicBezTo>
                  <a:cubicBezTo>
                    <a:pt x="2469" y="2187"/>
                    <a:pt x="1750" y="2500"/>
                    <a:pt x="1156" y="3125"/>
                  </a:cubicBezTo>
                  <a:cubicBezTo>
                    <a:pt x="250" y="4031"/>
                    <a:pt x="0" y="5530"/>
                    <a:pt x="625" y="6655"/>
                  </a:cubicBezTo>
                  <a:cubicBezTo>
                    <a:pt x="875" y="7093"/>
                    <a:pt x="1156" y="7405"/>
                    <a:pt x="1469" y="7686"/>
                  </a:cubicBezTo>
                  <a:cubicBezTo>
                    <a:pt x="1656" y="7593"/>
                    <a:pt x="1875" y="7499"/>
                    <a:pt x="2063" y="7374"/>
                  </a:cubicBezTo>
                  <a:cubicBezTo>
                    <a:pt x="1469" y="7030"/>
                    <a:pt x="1000" y="6405"/>
                    <a:pt x="906" y="5655"/>
                  </a:cubicBezTo>
                </a:path>
              </a:pathLst>
            </a:custGeom>
            <a:solidFill>
              <a:schemeClr val="bg2"/>
            </a:solidFill>
            <a:ln>
              <a:noFill/>
            </a:ln>
            <a:effectLst/>
          </p:spPr>
          <p:txBody>
            <a:bodyPr wrap="none" anchor="ctr"/>
            <a:lstStyle/>
            <a:p>
              <a:pPr defTabSz="914400"/>
              <a:endParaRPr lang="en-US" dirty="0">
                <a:solidFill>
                  <a:srgbClr val="5F5F5F"/>
                </a:solidFill>
                <a:latin typeface="Calibri"/>
              </a:endParaRPr>
            </a:p>
          </p:txBody>
        </p:sp>
        <p:pic>
          <p:nvPicPr>
            <p:cNvPr id="430" name="Picture 429" descr="back.png"/>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bwMode="gray">
            <a:xfrm>
              <a:off x="11047412" y="3886200"/>
              <a:ext cx="940766" cy="1329133"/>
            </a:xfrm>
            <a:prstGeom prst="rect">
              <a:avLst/>
            </a:prstGeom>
            <a:effectLst/>
          </p:spPr>
        </p:pic>
      </p:grpSp>
      <p:sp>
        <p:nvSpPr>
          <p:cNvPr id="2" name="Title 1"/>
          <p:cNvSpPr>
            <a:spLocks noGrp="1"/>
          </p:cNvSpPr>
          <p:nvPr>
            <p:ph type="title"/>
          </p:nvPr>
        </p:nvSpPr>
        <p:spPr/>
        <p:txBody>
          <a:bodyPr/>
          <a:lstStyle/>
          <a:p>
            <a:r>
              <a:rPr lang="en-US" smtClean="0"/>
              <a:t>Click to edit Master title style</a:t>
            </a:r>
            <a:endParaRPr dirty="0"/>
          </a:p>
        </p:txBody>
      </p:sp>
      <p:sp>
        <p:nvSpPr>
          <p:cNvPr id="4" name="Date Placeholder 3"/>
          <p:cNvSpPr>
            <a:spLocks noGrp="1"/>
          </p:cNvSpPr>
          <p:nvPr>
            <p:ph type="dt" sz="half" idx="10"/>
          </p:nvPr>
        </p:nvSpPr>
        <p:spPr/>
        <p:txBody>
          <a:bodyPr/>
          <a:lstStyle/>
          <a:p>
            <a:fld id="{74AF1EC0-E0F0-4C4D-8C69-C37476DDA78E}" type="datetime1">
              <a:rPr lang="en-US" smtClean="0">
                <a:solidFill>
                  <a:srgbClr val="5F5F5F">
                    <a:lumMod val="60000"/>
                    <a:lumOff val="40000"/>
                  </a:srgbClr>
                </a:solidFill>
                <a:latin typeface="Calibri"/>
              </a:rPr>
              <a:pPr/>
              <a:t>9/11/2015</a:t>
            </a:fld>
            <a:endParaRPr dirty="0">
              <a:solidFill>
                <a:srgbClr val="5F5F5F">
                  <a:lumMod val="60000"/>
                  <a:lumOff val="40000"/>
                </a:srgbClr>
              </a:solidFill>
              <a:latin typeface="Calibri"/>
            </a:endParaRPr>
          </a:p>
        </p:txBody>
      </p:sp>
      <p:sp>
        <p:nvSpPr>
          <p:cNvPr id="5" name="Footer Placeholder 4"/>
          <p:cNvSpPr>
            <a:spLocks noGrp="1"/>
          </p:cNvSpPr>
          <p:nvPr>
            <p:ph type="ftr" sz="quarter" idx="11"/>
          </p:nvPr>
        </p:nvSpPr>
        <p:spPr/>
        <p:txBody>
          <a:bodyPr/>
          <a:lstStyle/>
          <a:p>
            <a:r>
              <a:rPr lang="en-US" smtClean="0">
                <a:solidFill>
                  <a:srgbClr val="5F5F5F">
                    <a:lumMod val="60000"/>
                    <a:lumOff val="40000"/>
                  </a:srgbClr>
                </a:solidFill>
                <a:latin typeface="Calibri"/>
              </a:rPr>
              <a:t>Oracle Confidential – Highly Restricted</a:t>
            </a:r>
            <a:endParaRPr dirty="0">
              <a:solidFill>
                <a:srgbClr val="5F5F5F">
                  <a:lumMod val="60000"/>
                  <a:lumOff val="40000"/>
                </a:srgbClr>
              </a:solidFill>
              <a:latin typeface="Calibri"/>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latin typeface="Calibri"/>
              </a:rPr>
              <a:pPr/>
              <a:t>‹#›</a:t>
            </a:fld>
            <a:endParaRPr dirty="0">
              <a:solidFill>
                <a:srgbClr val="5F5F5F">
                  <a:lumMod val="60000"/>
                  <a:lumOff val="40000"/>
                </a:srgbClr>
              </a:solidFill>
              <a:latin typeface="Calibri"/>
            </a:endParaRPr>
          </a:p>
        </p:txBody>
      </p:sp>
      <p:grpSp>
        <p:nvGrpSpPr>
          <p:cNvPr id="416" name="Group 415"/>
          <p:cNvGrpSpPr/>
          <p:nvPr userDrawn="1"/>
        </p:nvGrpSpPr>
        <p:grpSpPr>
          <a:xfrm>
            <a:off x="-285" y="0"/>
            <a:ext cx="12189400" cy="6858000"/>
            <a:chOff x="-287" y="0"/>
            <a:chExt cx="12189399" cy="6858000"/>
          </a:xfrm>
        </p:grpSpPr>
        <p:sp>
          <p:nvSpPr>
            <p:cNvPr id="417" name="Rectangle 416"/>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dirty="0">
                <a:solidFill>
                  <a:srgbClr val="FFFFFF"/>
                </a:solidFill>
                <a:latin typeface="Calibri"/>
              </a:endParaRPr>
            </a:p>
          </p:txBody>
        </p:sp>
        <p:sp>
          <p:nvSpPr>
            <p:cNvPr id="418" name="Rectangle 417"/>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dirty="0">
                <a:solidFill>
                  <a:srgbClr val="FFFFFF"/>
                </a:solidFill>
                <a:latin typeface="Calibri"/>
              </a:endParaRPr>
            </a:p>
          </p:txBody>
        </p:sp>
        <p:sp>
          <p:nvSpPr>
            <p:cNvPr id="419" name="Rectangle 418"/>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dirty="0">
                <a:solidFill>
                  <a:srgbClr val="FFFFFF"/>
                </a:solidFill>
                <a:latin typeface="Calibri"/>
              </a:endParaRPr>
            </a:p>
          </p:txBody>
        </p:sp>
        <p:sp>
          <p:nvSpPr>
            <p:cNvPr id="420" name="Rectangle 419"/>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dirty="0">
                <a:solidFill>
                  <a:srgbClr val="FFFFFF"/>
                </a:solidFill>
                <a:latin typeface="Calibri"/>
              </a:endParaRPr>
            </a:p>
          </p:txBody>
        </p:sp>
      </p:grpSp>
      <p:pic>
        <p:nvPicPr>
          <p:cNvPr id="415" name="Picture 414" descr="1.5X red tab for PPT.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8263"/>
            <a:ext cx="1610255" cy="589743"/>
          </a:xfrm>
          <a:prstGeom prst="rect">
            <a:avLst/>
          </a:prstGeom>
        </p:spPr>
      </p:pic>
      <p:sp>
        <p:nvSpPr>
          <p:cNvPr id="423" name="Slide Number Placeholder 5"/>
          <p:cNvSpPr txBox="1">
            <a:spLocks/>
          </p:cNvSpPr>
          <p:nvPr userDrawn="1"/>
        </p:nvSpPr>
        <p:spPr>
          <a:xfrm>
            <a:off x="11276012" y="6556248"/>
            <a:ext cx="381661" cy="182880"/>
          </a:xfrm>
          <a:prstGeom prst="rect">
            <a:avLst/>
          </a:prstGeom>
        </p:spPr>
        <p:txBody>
          <a:bodyPr vert="horz" wrap="none" lIns="0" tIns="0" rIns="0" bIns="0" rtlCol="0" anchor="ctr"/>
          <a:lstStyle>
            <a:defPPr>
              <a:defRPr lang="en-US"/>
            </a:defPPr>
            <a:lvl1pPr marL="0" algn="r" defTabSz="914400" rtl="0" eaLnBrk="1" latinLnBrk="0" hangingPunct="1">
              <a:defRPr sz="800" kern="1200">
                <a:solidFill>
                  <a:schemeClr val="tx1">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n-US" smtClean="0">
                <a:solidFill>
                  <a:srgbClr val="5F5F5F">
                    <a:lumMod val="60000"/>
                    <a:lumOff val="40000"/>
                  </a:srgbClr>
                </a:solidFill>
                <a:latin typeface="Calibri"/>
              </a:rPr>
              <a:pPr/>
              <a:t>‹#›</a:t>
            </a:fld>
            <a:endParaRPr lang="en-US" dirty="0">
              <a:solidFill>
                <a:srgbClr val="5F5F5F">
                  <a:lumMod val="60000"/>
                  <a:lumOff val="40000"/>
                </a:srgbClr>
              </a:solidFill>
              <a:latin typeface="Calibri"/>
            </a:endParaRPr>
          </a:p>
        </p:txBody>
      </p:sp>
      <p:sp>
        <p:nvSpPr>
          <p:cNvPr id="424" name="TextBox 423"/>
          <p:cNvSpPr txBox="1"/>
          <p:nvPr userDrawn="1"/>
        </p:nvSpPr>
        <p:spPr>
          <a:xfrm>
            <a:off x="5989642" y="6556248"/>
            <a:ext cx="2787651" cy="182880"/>
          </a:xfrm>
          <a:prstGeom prst="rect">
            <a:avLst/>
          </a:prstGeom>
          <a:noFill/>
        </p:spPr>
        <p:txBody>
          <a:bodyPr wrap="none" lIns="0" tIns="0" rIns="0" bIns="0" rtlCol="0" anchor="ctr" anchorCtr="0">
            <a:noAutofit/>
          </a:bodyPr>
          <a:lstStyle/>
          <a:p>
            <a:pPr defTabSz="914400"/>
            <a:r>
              <a:rPr sz="800" dirty="0">
                <a:solidFill>
                  <a:srgbClr val="5F5F5F">
                    <a:lumMod val="60000"/>
                    <a:lumOff val="40000"/>
                  </a:srgbClr>
                </a:solidFill>
                <a:latin typeface="Calibri"/>
              </a:rPr>
              <a:t>Copyright © </a:t>
            </a:r>
            <a:r>
              <a:rPr sz="800" dirty="0" smtClean="0">
                <a:solidFill>
                  <a:srgbClr val="5F5F5F">
                    <a:lumMod val="60000"/>
                    <a:lumOff val="40000"/>
                  </a:srgbClr>
                </a:solidFill>
                <a:latin typeface="Calibri"/>
              </a:rPr>
              <a:t>201</a:t>
            </a:r>
            <a:r>
              <a:rPr lang="en-US" sz="800" dirty="0" smtClean="0">
                <a:solidFill>
                  <a:srgbClr val="5F5F5F">
                    <a:lumMod val="60000"/>
                    <a:lumOff val="40000"/>
                  </a:srgbClr>
                </a:solidFill>
                <a:latin typeface="Calibri"/>
              </a:rPr>
              <a:t>5</a:t>
            </a:r>
            <a:r>
              <a:rPr sz="800" dirty="0" smtClean="0">
                <a:solidFill>
                  <a:srgbClr val="5F5F5F">
                    <a:lumMod val="60000"/>
                    <a:lumOff val="40000"/>
                  </a:srgbClr>
                </a:solidFill>
                <a:latin typeface="Calibri"/>
              </a:rPr>
              <a:t> </a:t>
            </a:r>
            <a:r>
              <a:rPr sz="800" dirty="0">
                <a:solidFill>
                  <a:srgbClr val="5F5F5F">
                    <a:lumMod val="60000"/>
                    <a:lumOff val="40000"/>
                  </a:srgbClr>
                </a:solidFill>
                <a:latin typeface="Calibri"/>
              </a:rPr>
              <a:t>Oracle and/or its affiliates. All rights reserved</a:t>
            </a:r>
            <a:r>
              <a:rPr sz="800" dirty="0" smtClean="0">
                <a:solidFill>
                  <a:srgbClr val="5F5F5F">
                    <a:lumMod val="60000"/>
                    <a:lumOff val="40000"/>
                  </a:srgbClr>
                </a:solidFill>
                <a:latin typeface="Calibri"/>
              </a:rPr>
              <a:t>.</a:t>
            </a:r>
            <a:r>
              <a:rPr lang="en-US" sz="800" dirty="0" smtClean="0">
                <a:solidFill>
                  <a:srgbClr val="5F5F5F">
                    <a:lumMod val="60000"/>
                    <a:lumOff val="40000"/>
                  </a:srgbClr>
                </a:solidFill>
                <a:latin typeface="Calibri"/>
              </a:rPr>
              <a:t> </a:t>
            </a:r>
            <a:endParaRPr sz="800" dirty="0">
              <a:solidFill>
                <a:srgbClr val="5F5F5F">
                  <a:lumMod val="60000"/>
                  <a:lumOff val="40000"/>
                </a:srgbClr>
              </a:solidFill>
              <a:latin typeface="Calibri"/>
            </a:endParaRPr>
          </a:p>
        </p:txBody>
      </p:sp>
    </p:spTree>
    <p:extLst>
      <p:ext uri="{BB962C8B-B14F-4D97-AF65-F5344CB8AC3E}">
        <p14:creationId xmlns:p14="http://schemas.microsoft.com/office/powerpoint/2010/main" val="1910381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6" name="Picture 15"/>
          <p:cNvPicPr preferRelativeResize="0">
            <a:picLocks/>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0" y="0"/>
            <a:ext cx="12188825" cy="3200400"/>
          </a:xfrm>
          <a:prstGeom prst="rect">
            <a:avLst/>
          </a:prstGeom>
        </p:spPr>
      </p:pic>
      <p:sp>
        <p:nvSpPr>
          <p:cNvPr id="27" name="Rectangle 223"/>
          <p:cNvSpPr>
            <a:spLocks noGrp="1" noChangeArrowheads="1"/>
          </p:cNvSpPr>
          <p:nvPr>
            <p:ph type="subTitle" idx="1"/>
          </p:nvPr>
        </p:nvSpPr>
        <p:spPr bwMode="gray">
          <a:xfrm>
            <a:off x="675045" y="3468688"/>
            <a:ext cx="10845091" cy="2203450"/>
          </a:xfrm>
          <a:ln/>
        </p:spPr>
        <p:txBody>
          <a:bodyPr lIns="91440" rIns="0"/>
          <a:lstStyle>
            <a:lvl1pPr marL="0" indent="0" algn="r">
              <a:buFont typeface="Times" pitchFamily="18" charset="0"/>
              <a:buNone/>
              <a:defRPr sz="2600"/>
            </a:lvl1pPr>
          </a:lstStyle>
          <a:p>
            <a:r>
              <a:rPr lang="en-US" smtClean="0"/>
              <a:t>Click to edit Master subtitle style</a:t>
            </a:r>
            <a:endParaRPr lang="en-US" dirty="0"/>
          </a:p>
        </p:txBody>
      </p:sp>
      <p:sp>
        <p:nvSpPr>
          <p:cNvPr id="28" name="Rectangle 122"/>
          <p:cNvSpPr>
            <a:spLocks noGrp="1" noChangeArrowheads="1"/>
          </p:cNvSpPr>
          <p:nvPr>
            <p:ph type="ctrTitle"/>
          </p:nvPr>
        </p:nvSpPr>
        <p:spPr bwMode="gray">
          <a:xfrm>
            <a:off x="675045" y="420695"/>
            <a:ext cx="10845091" cy="2352675"/>
          </a:xfrm>
          <a:ln/>
        </p:spPr>
        <p:txBody>
          <a:bodyPr lIns="0" tIns="45720" bIns="45720" anchor="b"/>
          <a:lstStyle>
            <a:lvl1pPr>
              <a:defRPr sz="3800">
                <a:solidFill>
                  <a:schemeClr val="bg1"/>
                </a:solidFill>
              </a:defRPr>
            </a:lvl1pPr>
          </a:lstStyle>
          <a:p>
            <a:r>
              <a:rPr lang="en-US" smtClean="0"/>
              <a:t>Click to edit Master title style</a:t>
            </a:r>
            <a:endParaRPr lang="en-US" dirty="0"/>
          </a:p>
        </p:txBody>
      </p:sp>
      <p:sp>
        <p:nvSpPr>
          <p:cNvPr id="15" name="Rectangle 288"/>
          <p:cNvSpPr>
            <a:spLocks noChangeArrowheads="1"/>
          </p:cNvSpPr>
          <p:nvPr userDrawn="1"/>
        </p:nvSpPr>
        <p:spPr bwMode="gray">
          <a:xfrm>
            <a:off x="675040" y="6106982"/>
            <a:ext cx="8161858" cy="522194"/>
          </a:xfrm>
          <a:prstGeom prst="rect">
            <a:avLst/>
          </a:prstGeom>
          <a:noFill/>
          <a:ln w="12700">
            <a:noFill/>
            <a:miter lim="800000"/>
            <a:headEnd type="none" w="sm" len="sm"/>
            <a:tailEnd type="none" w="sm" len="sm"/>
          </a:ln>
          <a:effectLst/>
        </p:spPr>
        <p:txBody>
          <a:bodyPr wrap="square" lIns="0" tIns="0" rIns="0" bIns="0" anchor="b">
            <a:spAutoFit/>
          </a:bodyPr>
          <a:lstStyle/>
          <a:p>
            <a:pPr defTabSz="914400" eaLnBrk="0" fontAlgn="base" hangingPunct="0">
              <a:lnSpc>
                <a:spcPct val="90000"/>
              </a:lnSpc>
              <a:spcAft>
                <a:spcPts val="600"/>
              </a:spcAft>
            </a:pPr>
            <a:r>
              <a:rPr lang="en-US" sz="800" dirty="0" smtClean="0">
                <a:solidFill>
                  <a:srgbClr val="969696"/>
                </a:solidFill>
                <a:latin typeface="Arial" charset="0"/>
                <a:ea typeface="Arial Unicode MS" pitchFamily="34" charset="-128"/>
                <a:cs typeface="Arial Unicode MS" pitchFamily="34" charset="-128"/>
              </a:rPr>
              <a:t>CONFIDENTIAL AND PROPRIETARY</a:t>
            </a:r>
          </a:p>
          <a:p>
            <a:pPr defTabSz="914400" eaLnBrk="0" fontAlgn="base" hangingPunct="0">
              <a:lnSpc>
                <a:spcPct val="90000"/>
              </a:lnSpc>
              <a:spcAft>
                <a:spcPts val="600"/>
              </a:spcAft>
            </a:pPr>
            <a:r>
              <a:rPr lang="en-US" sz="800" dirty="0" smtClean="0">
                <a:solidFill>
                  <a:srgbClr val="969696"/>
                </a:solidFill>
                <a:latin typeface="Arial" charset="0"/>
                <a:ea typeface="Arial Unicode MS" pitchFamily="34" charset="-128"/>
                <a:cs typeface="Arial Unicode MS" pitchFamily="34" charset="-128"/>
              </a:rPr>
              <a:t>This presentation, including any supporting materials, is owned by Gartner, Inc. and/or its affiliates and is for the sole use of the intended Gartner audience or other intended recipients. This presentation may contain information that is confidential, proprietary or otherwise legally protected, and it may not be further copied, distributed or publicly displayed without the express written permission of Gartner, Inc. or its affiliates. © 2015 Gartner, Inc. and/or its affiliates. All rights reserved.</a:t>
            </a:r>
          </a:p>
        </p:txBody>
      </p:sp>
    </p:spTree>
    <p:extLst>
      <p:ext uri="{BB962C8B-B14F-4D97-AF65-F5344CB8AC3E}">
        <p14:creationId xmlns:p14="http://schemas.microsoft.com/office/powerpoint/2010/main" val="259122899"/>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1"/>
          <p:cNvSpPr>
            <a:spLocks noGrp="1"/>
          </p:cNvSpPr>
          <p:nvPr>
            <p:ph type="title"/>
          </p:nvPr>
        </p:nvSpPr>
        <p:spPr>
          <a:xfrm>
            <a:off x="675041" y="190507"/>
            <a:ext cx="10842976" cy="885825"/>
          </a:xfrm>
        </p:spPr>
        <p:txBody>
          <a:bodyPr anchor="b"/>
          <a:lstStyle/>
          <a:p>
            <a:r>
              <a:rPr lang="en-US" smtClean="0"/>
              <a:t>Click to edit Master title style</a:t>
            </a:r>
            <a:endParaRPr lang="en-US" dirty="0"/>
          </a:p>
        </p:txBody>
      </p:sp>
      <p:sp>
        <p:nvSpPr>
          <p:cNvPr id="7" name="Content Placeholder 2"/>
          <p:cNvSpPr>
            <a:spLocks noGrp="1"/>
          </p:cNvSpPr>
          <p:nvPr>
            <p:ph idx="1"/>
          </p:nvPr>
        </p:nvSpPr>
        <p:spPr bwMode="gray">
          <a:xfrm>
            <a:off x="675045" y="1362075"/>
            <a:ext cx="10845091"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9" name="Straight Connector 8"/>
          <p:cNvCxnSpPr>
            <a:cxnSpLocks noChangeShapeType="1"/>
          </p:cNvCxnSpPr>
          <p:nvPr userDrawn="1"/>
        </p:nvCxnSpPr>
        <p:spPr bwMode="gray">
          <a:xfrm>
            <a:off x="675043" y="1073150"/>
            <a:ext cx="11513784" cy="0"/>
          </a:xfrm>
          <a:prstGeom prst="line">
            <a:avLst/>
          </a:prstGeom>
          <a:noFill/>
          <a:ln w="12700" algn="ctr">
            <a:solidFill>
              <a:srgbClr val="6E96D5"/>
            </a:solidFill>
            <a:round/>
            <a:headEnd/>
            <a:tailEnd/>
          </a:ln>
        </p:spPr>
      </p:cxnSp>
      <p:sp>
        <p:nvSpPr>
          <p:cNvPr id="10" name="Rectangle 5"/>
          <p:cNvSpPr>
            <a:spLocks noGrp="1" noChangeArrowheads="1"/>
          </p:cNvSpPr>
          <p:nvPr>
            <p:ph type="ftr" sz="quarter" idx="3"/>
          </p:nvPr>
        </p:nvSpPr>
        <p:spPr bwMode="gray">
          <a:xfrm>
            <a:off x="5789692" y="6388870"/>
            <a:ext cx="609441" cy="228600"/>
          </a:xfrm>
          <a:prstGeom prst="rect">
            <a:avLst/>
          </a:prstGeom>
          <a:noFill/>
          <a:ln w="9525">
            <a:noFill/>
            <a:miter lim="800000"/>
            <a:headEnd/>
            <a:tailEnd/>
          </a:ln>
        </p:spPr>
        <p:txBody>
          <a:bodyPr vert="horz" wrap="square" lIns="91440" tIns="45720" rIns="91440" bIns="0" numCol="1" anchor="b" anchorCtr="0" compatLnSpc="1">
            <a:prstTxWarp prst="textNoShape">
              <a:avLst/>
            </a:prstTxWarp>
          </a:bodyPr>
          <a:lstStyle>
            <a:lvl1pPr algn="ctr" eaLnBrk="0" hangingPunct="0">
              <a:lnSpc>
                <a:spcPct val="100000"/>
              </a:lnSpc>
              <a:spcBef>
                <a:spcPct val="0"/>
              </a:spcBef>
              <a:spcAft>
                <a:spcPct val="0"/>
              </a:spcAft>
              <a:defRPr sz="800" b="0">
                <a:solidFill>
                  <a:srgbClr val="00529B"/>
                </a:solidFill>
                <a:ea typeface="+mn-ea"/>
                <a:cs typeface="+mn-cs"/>
              </a:defRPr>
            </a:lvl1pPr>
          </a:lstStyle>
          <a:p>
            <a:pPr>
              <a:defRPr/>
            </a:pPr>
            <a:r>
              <a:rPr lang="en-US" dirty="0">
                <a:ea typeface="Arial Unicode MS"/>
                <a:cs typeface="Arial Unicode MS"/>
              </a:rPr>
              <a:t> </a:t>
            </a:r>
            <a:fld id="{E1E29525-C903-49F9-BB30-68358B75B689}" type="slidenum">
              <a:rPr lang="en-US">
                <a:ea typeface="Arial Unicode MS"/>
                <a:cs typeface="Arial Unicode MS"/>
              </a:rPr>
              <a:pPr>
                <a:defRPr/>
              </a:pPr>
              <a:t>‹#›</a:t>
            </a:fld>
            <a:endParaRPr lang="en-US" dirty="0">
              <a:ea typeface="Arial Unicode MS"/>
              <a:cs typeface="Arial Unicode MS"/>
            </a:endParaRPr>
          </a:p>
        </p:txBody>
      </p:sp>
    </p:spTree>
    <p:extLst>
      <p:ext uri="{BB962C8B-B14F-4D97-AF65-F5344CB8AC3E}">
        <p14:creationId xmlns:p14="http://schemas.microsoft.com/office/powerpoint/2010/main" val="2094993658"/>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2"/>
          <p:cNvSpPr>
            <a:spLocks noGrp="1"/>
          </p:cNvSpPr>
          <p:nvPr>
            <p:ph sz="half" idx="1"/>
          </p:nvPr>
        </p:nvSpPr>
        <p:spPr bwMode="gray">
          <a:xfrm>
            <a:off x="675040" y="1362075"/>
            <a:ext cx="5314328"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3"/>
          <p:cNvSpPr>
            <a:spLocks noGrp="1"/>
          </p:cNvSpPr>
          <p:nvPr>
            <p:ph sz="half" idx="2"/>
          </p:nvPr>
        </p:nvSpPr>
        <p:spPr bwMode="gray">
          <a:xfrm>
            <a:off x="6205805" y="1362075"/>
            <a:ext cx="5314328"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Title 6"/>
          <p:cNvSpPr>
            <a:spLocks noGrp="1"/>
          </p:cNvSpPr>
          <p:nvPr>
            <p:ph type="title"/>
          </p:nvPr>
        </p:nvSpPr>
        <p:spPr>
          <a:xfrm>
            <a:off x="675041" y="190507"/>
            <a:ext cx="10842976" cy="885825"/>
          </a:xfrm>
        </p:spPr>
        <p:txBody>
          <a:bodyPr/>
          <a:lstStyle/>
          <a:p>
            <a:r>
              <a:rPr lang="en-US" smtClean="0"/>
              <a:t>Click to edit Master title style</a:t>
            </a:r>
            <a:endParaRPr lang="en-US"/>
          </a:p>
        </p:txBody>
      </p:sp>
      <p:cxnSp>
        <p:nvCxnSpPr>
          <p:cNvPr id="12" name="Straight Connector 11"/>
          <p:cNvCxnSpPr>
            <a:cxnSpLocks noChangeShapeType="1"/>
          </p:cNvCxnSpPr>
          <p:nvPr userDrawn="1"/>
        </p:nvCxnSpPr>
        <p:spPr bwMode="gray">
          <a:xfrm>
            <a:off x="675043" y="1073150"/>
            <a:ext cx="11513784" cy="0"/>
          </a:xfrm>
          <a:prstGeom prst="line">
            <a:avLst/>
          </a:prstGeom>
          <a:noFill/>
          <a:ln w="12700" algn="ctr">
            <a:solidFill>
              <a:srgbClr val="6E96D5"/>
            </a:solidFill>
            <a:round/>
            <a:headEnd/>
            <a:tailEnd/>
          </a:ln>
        </p:spPr>
      </p:cxnSp>
      <p:sp>
        <p:nvSpPr>
          <p:cNvPr id="7" name="Rectangle 5"/>
          <p:cNvSpPr>
            <a:spLocks noGrp="1" noChangeArrowheads="1"/>
          </p:cNvSpPr>
          <p:nvPr>
            <p:ph type="ftr" sz="quarter" idx="3"/>
          </p:nvPr>
        </p:nvSpPr>
        <p:spPr bwMode="gray">
          <a:xfrm>
            <a:off x="5789692" y="6388870"/>
            <a:ext cx="609441" cy="228600"/>
          </a:xfrm>
          <a:prstGeom prst="rect">
            <a:avLst/>
          </a:prstGeom>
          <a:noFill/>
          <a:ln w="9525">
            <a:noFill/>
            <a:miter lim="800000"/>
            <a:headEnd/>
            <a:tailEnd/>
          </a:ln>
        </p:spPr>
        <p:txBody>
          <a:bodyPr vert="horz" wrap="square" lIns="91440" tIns="45720" rIns="91440" bIns="0" numCol="1" anchor="b" anchorCtr="0" compatLnSpc="1">
            <a:prstTxWarp prst="textNoShape">
              <a:avLst/>
            </a:prstTxWarp>
          </a:bodyPr>
          <a:lstStyle>
            <a:lvl1pPr algn="ctr" eaLnBrk="0" hangingPunct="0">
              <a:lnSpc>
                <a:spcPct val="100000"/>
              </a:lnSpc>
              <a:spcBef>
                <a:spcPct val="0"/>
              </a:spcBef>
              <a:spcAft>
                <a:spcPct val="0"/>
              </a:spcAft>
              <a:defRPr sz="800" b="0">
                <a:solidFill>
                  <a:srgbClr val="00529B"/>
                </a:solidFill>
                <a:ea typeface="+mn-ea"/>
                <a:cs typeface="+mn-cs"/>
              </a:defRPr>
            </a:lvl1pPr>
          </a:lstStyle>
          <a:p>
            <a:pPr>
              <a:defRPr/>
            </a:pPr>
            <a:r>
              <a:rPr lang="en-US" dirty="0">
                <a:ea typeface="Arial Unicode MS"/>
                <a:cs typeface="Arial Unicode MS"/>
              </a:rPr>
              <a:t> </a:t>
            </a:r>
            <a:fld id="{E1E29525-C903-49F9-BB30-68358B75B689}" type="slidenum">
              <a:rPr lang="en-US">
                <a:ea typeface="Arial Unicode MS"/>
                <a:cs typeface="Arial Unicode MS"/>
              </a:rPr>
              <a:pPr>
                <a:defRPr/>
              </a:pPr>
              <a:t>‹#›</a:t>
            </a:fld>
            <a:endParaRPr lang="en-US" dirty="0">
              <a:ea typeface="Arial Unicode MS"/>
              <a:cs typeface="Arial Unicode MS"/>
            </a:endParaRPr>
          </a:p>
        </p:txBody>
      </p:sp>
    </p:spTree>
    <p:extLst>
      <p:ext uri="{BB962C8B-B14F-4D97-AF65-F5344CB8AC3E}">
        <p14:creationId xmlns:p14="http://schemas.microsoft.com/office/powerpoint/2010/main" val="1975872757"/>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4"/>
          <p:cNvSpPr>
            <a:spLocks noGrp="1"/>
          </p:cNvSpPr>
          <p:nvPr>
            <p:ph type="title"/>
          </p:nvPr>
        </p:nvSpPr>
        <p:spPr>
          <a:xfrm>
            <a:off x="675041" y="190507"/>
            <a:ext cx="10842976" cy="885825"/>
          </a:xfrm>
        </p:spPr>
        <p:txBody>
          <a:bodyPr/>
          <a:lstStyle/>
          <a:p>
            <a:r>
              <a:rPr lang="en-US" smtClean="0"/>
              <a:t>Click to edit Master title style</a:t>
            </a:r>
            <a:endParaRPr lang="en-US"/>
          </a:p>
        </p:txBody>
      </p:sp>
      <p:cxnSp>
        <p:nvCxnSpPr>
          <p:cNvPr id="8" name="Straight Connector 7"/>
          <p:cNvCxnSpPr>
            <a:cxnSpLocks noChangeShapeType="1"/>
          </p:cNvCxnSpPr>
          <p:nvPr userDrawn="1"/>
        </p:nvCxnSpPr>
        <p:spPr bwMode="gray">
          <a:xfrm>
            <a:off x="675043" y="1073150"/>
            <a:ext cx="11513784" cy="0"/>
          </a:xfrm>
          <a:prstGeom prst="line">
            <a:avLst/>
          </a:prstGeom>
          <a:noFill/>
          <a:ln w="12700" algn="ctr">
            <a:solidFill>
              <a:srgbClr val="6E96D5"/>
            </a:solidFill>
            <a:round/>
            <a:headEnd/>
            <a:tailEnd/>
          </a:ln>
        </p:spPr>
      </p:cxnSp>
      <p:sp>
        <p:nvSpPr>
          <p:cNvPr id="5" name="Rectangle 5"/>
          <p:cNvSpPr>
            <a:spLocks noGrp="1" noChangeArrowheads="1"/>
          </p:cNvSpPr>
          <p:nvPr>
            <p:ph type="ftr" sz="quarter" idx="3"/>
          </p:nvPr>
        </p:nvSpPr>
        <p:spPr bwMode="gray">
          <a:xfrm>
            <a:off x="5789692" y="6388870"/>
            <a:ext cx="609441" cy="228600"/>
          </a:xfrm>
          <a:prstGeom prst="rect">
            <a:avLst/>
          </a:prstGeom>
          <a:noFill/>
          <a:ln w="9525">
            <a:noFill/>
            <a:miter lim="800000"/>
            <a:headEnd/>
            <a:tailEnd/>
          </a:ln>
        </p:spPr>
        <p:txBody>
          <a:bodyPr vert="horz" wrap="square" lIns="91440" tIns="45720" rIns="91440" bIns="0" numCol="1" anchor="b" anchorCtr="0" compatLnSpc="1">
            <a:prstTxWarp prst="textNoShape">
              <a:avLst/>
            </a:prstTxWarp>
          </a:bodyPr>
          <a:lstStyle>
            <a:lvl1pPr algn="ctr" eaLnBrk="0" hangingPunct="0">
              <a:lnSpc>
                <a:spcPct val="100000"/>
              </a:lnSpc>
              <a:spcBef>
                <a:spcPct val="0"/>
              </a:spcBef>
              <a:spcAft>
                <a:spcPct val="0"/>
              </a:spcAft>
              <a:defRPr sz="800" b="0">
                <a:solidFill>
                  <a:srgbClr val="00529B"/>
                </a:solidFill>
                <a:ea typeface="+mn-ea"/>
                <a:cs typeface="+mn-cs"/>
              </a:defRPr>
            </a:lvl1pPr>
          </a:lstStyle>
          <a:p>
            <a:pPr>
              <a:defRPr/>
            </a:pPr>
            <a:r>
              <a:rPr lang="en-US" dirty="0">
                <a:ea typeface="Arial Unicode MS"/>
                <a:cs typeface="Arial Unicode MS"/>
              </a:rPr>
              <a:t> </a:t>
            </a:r>
            <a:fld id="{E1E29525-C903-49F9-BB30-68358B75B689}" type="slidenum">
              <a:rPr lang="en-US">
                <a:ea typeface="Arial Unicode MS"/>
                <a:cs typeface="Arial Unicode MS"/>
              </a:rPr>
              <a:pPr>
                <a:defRPr/>
              </a:pPr>
              <a:t>‹#›</a:t>
            </a:fld>
            <a:endParaRPr lang="en-US" dirty="0">
              <a:ea typeface="Arial Unicode MS"/>
              <a:cs typeface="Arial Unicode MS"/>
            </a:endParaRPr>
          </a:p>
        </p:txBody>
      </p:sp>
    </p:spTree>
    <p:extLst>
      <p:ext uri="{BB962C8B-B14F-4D97-AF65-F5344CB8AC3E}">
        <p14:creationId xmlns:p14="http://schemas.microsoft.com/office/powerpoint/2010/main" val="3859540947"/>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Rectangle 5"/>
          <p:cNvSpPr>
            <a:spLocks noGrp="1" noChangeArrowheads="1"/>
          </p:cNvSpPr>
          <p:nvPr>
            <p:ph type="ftr" sz="quarter" idx="3"/>
          </p:nvPr>
        </p:nvSpPr>
        <p:spPr bwMode="gray">
          <a:xfrm>
            <a:off x="5789692" y="6388870"/>
            <a:ext cx="609441" cy="228600"/>
          </a:xfrm>
          <a:prstGeom prst="rect">
            <a:avLst/>
          </a:prstGeom>
          <a:noFill/>
          <a:ln w="9525">
            <a:noFill/>
            <a:miter lim="800000"/>
            <a:headEnd/>
            <a:tailEnd/>
          </a:ln>
        </p:spPr>
        <p:txBody>
          <a:bodyPr vert="horz" wrap="square" lIns="91440" tIns="45720" rIns="91440" bIns="0" numCol="1" anchor="b" anchorCtr="0" compatLnSpc="1">
            <a:prstTxWarp prst="textNoShape">
              <a:avLst/>
            </a:prstTxWarp>
          </a:bodyPr>
          <a:lstStyle>
            <a:lvl1pPr algn="ctr" eaLnBrk="0" hangingPunct="0">
              <a:lnSpc>
                <a:spcPct val="100000"/>
              </a:lnSpc>
              <a:spcBef>
                <a:spcPct val="0"/>
              </a:spcBef>
              <a:spcAft>
                <a:spcPct val="0"/>
              </a:spcAft>
              <a:defRPr sz="800" b="0">
                <a:solidFill>
                  <a:srgbClr val="00529B"/>
                </a:solidFill>
                <a:ea typeface="+mn-ea"/>
                <a:cs typeface="+mn-cs"/>
              </a:defRPr>
            </a:lvl1pPr>
          </a:lstStyle>
          <a:p>
            <a:pPr>
              <a:defRPr/>
            </a:pPr>
            <a:r>
              <a:rPr lang="en-US" dirty="0">
                <a:ea typeface="Arial Unicode MS"/>
                <a:cs typeface="Arial Unicode MS"/>
              </a:rPr>
              <a:t> </a:t>
            </a:r>
            <a:fld id="{E1E29525-C903-49F9-BB30-68358B75B689}" type="slidenum">
              <a:rPr lang="en-US">
                <a:ea typeface="Arial Unicode MS"/>
                <a:cs typeface="Arial Unicode MS"/>
              </a:rPr>
              <a:pPr>
                <a:defRPr/>
              </a:pPr>
              <a:t>‹#›</a:t>
            </a:fld>
            <a:endParaRPr lang="en-US" dirty="0">
              <a:ea typeface="Arial Unicode MS"/>
              <a:cs typeface="Arial Unicode MS"/>
            </a:endParaRPr>
          </a:p>
        </p:txBody>
      </p:sp>
    </p:spTree>
    <p:extLst>
      <p:ext uri="{BB962C8B-B14F-4D97-AF65-F5344CB8AC3E}">
        <p14:creationId xmlns:p14="http://schemas.microsoft.com/office/powerpoint/2010/main" val="371232889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dirty="0"/>
          </a:p>
        </p:txBody>
      </p:sp>
      <p:sp>
        <p:nvSpPr>
          <p:cNvPr id="3" name="Content Placeholder 2"/>
          <p:cNvSpPr>
            <a:spLocks noGrp="1"/>
          </p:cNvSpPr>
          <p:nvPr>
            <p:ph idx="1"/>
          </p:nvPr>
        </p:nvSpPr>
        <p:spPr>
          <a:xfrm>
            <a:off x="531154" y="1524001"/>
            <a:ext cx="11126522" cy="4419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10"/>
          </p:nvPr>
        </p:nvSpPr>
        <p:spPr/>
        <p:txBody>
          <a:bodyPr/>
          <a:lstStyle/>
          <a:p>
            <a:fld id="{00E17F5E-6797-4A77-BF1C-39598A13437B}" type="datetime1">
              <a:rPr lang="en-US" smtClean="0"/>
              <a:pPr/>
              <a:t>9/11/2015</a:t>
            </a:fld>
            <a:endParaRPr dirty="0"/>
          </a:p>
        </p:txBody>
      </p:sp>
      <p:sp>
        <p:nvSpPr>
          <p:cNvPr id="5" name="Footer Placeholder 4"/>
          <p:cNvSpPr>
            <a:spLocks noGrp="1"/>
          </p:cNvSpPr>
          <p:nvPr>
            <p:ph type="ftr" sz="quarter" idx="11"/>
          </p:nvPr>
        </p:nvSpPr>
        <p:spPr/>
        <p:txBody>
          <a:bodyPr/>
          <a:lstStyle/>
          <a:p>
            <a:r>
              <a:rPr lang="en-US" smtClean="0"/>
              <a:t>Oracle Confidential – 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ltGray">
          <a:xfrm>
            <a:off x="0" y="0"/>
            <a:ext cx="12188825" cy="6858000"/>
          </a:xfrm>
          <a:prstGeom prst="rect">
            <a:avLst/>
          </a:prstGeom>
        </p:spPr>
      </p:pic>
      <p:grpSp>
        <p:nvGrpSpPr>
          <p:cNvPr id="29" name="Group 11"/>
          <p:cNvGrpSpPr>
            <a:grpSpLocks noChangeAspect="1"/>
          </p:cNvGrpSpPr>
          <p:nvPr userDrawn="1"/>
        </p:nvGrpSpPr>
        <p:grpSpPr bwMode="black">
          <a:xfrm>
            <a:off x="9988065" y="6369057"/>
            <a:ext cx="1523603" cy="257175"/>
            <a:chOff x="3020" y="3469"/>
            <a:chExt cx="1440" cy="326"/>
          </a:xfrm>
        </p:grpSpPr>
        <p:sp>
          <p:nvSpPr>
            <p:cNvPr id="30" name="Freeform 12"/>
            <p:cNvSpPr>
              <a:spLocks noChangeAspect="1"/>
            </p:cNvSpPr>
            <p:nvPr/>
          </p:nvSpPr>
          <p:spPr bwMode="black">
            <a:xfrm>
              <a:off x="4322" y="3575"/>
              <a:ext cx="132" cy="212"/>
            </a:xfrm>
            <a:custGeom>
              <a:avLst/>
              <a:gdLst>
                <a:gd name="T0" fmla="*/ 132 w 132"/>
                <a:gd name="T1" fmla="*/ 0 h 212"/>
                <a:gd name="T2" fmla="*/ 128 w 132"/>
                <a:gd name="T3" fmla="*/ 50 h 212"/>
                <a:gd name="T4" fmla="*/ 106 w 132"/>
                <a:gd name="T5" fmla="*/ 50 h 212"/>
                <a:gd name="T6" fmla="*/ 106 w 132"/>
                <a:gd name="T7" fmla="*/ 50 h 212"/>
                <a:gd name="T8" fmla="*/ 96 w 132"/>
                <a:gd name="T9" fmla="*/ 50 h 212"/>
                <a:gd name="T10" fmla="*/ 86 w 132"/>
                <a:gd name="T11" fmla="*/ 54 h 212"/>
                <a:gd name="T12" fmla="*/ 78 w 132"/>
                <a:gd name="T13" fmla="*/ 60 h 212"/>
                <a:gd name="T14" fmla="*/ 70 w 132"/>
                <a:gd name="T15" fmla="*/ 66 h 212"/>
                <a:gd name="T16" fmla="*/ 64 w 132"/>
                <a:gd name="T17" fmla="*/ 74 h 212"/>
                <a:gd name="T18" fmla="*/ 60 w 132"/>
                <a:gd name="T19" fmla="*/ 82 h 212"/>
                <a:gd name="T20" fmla="*/ 58 w 132"/>
                <a:gd name="T21" fmla="*/ 92 h 212"/>
                <a:gd name="T22" fmla="*/ 58 w 132"/>
                <a:gd name="T23" fmla="*/ 100 h 212"/>
                <a:gd name="T24" fmla="*/ 58 w 132"/>
                <a:gd name="T25" fmla="*/ 212 h 212"/>
                <a:gd name="T26" fmla="*/ 0 w 132"/>
                <a:gd name="T27" fmla="*/ 212 h 212"/>
                <a:gd name="T28" fmla="*/ 0 w 132"/>
                <a:gd name="T29" fmla="*/ 0 h 212"/>
                <a:gd name="T30" fmla="*/ 54 w 132"/>
                <a:gd name="T31" fmla="*/ 0 h 212"/>
                <a:gd name="T32" fmla="*/ 56 w 132"/>
                <a:gd name="T33" fmla="*/ 26 h 212"/>
                <a:gd name="T34" fmla="*/ 56 w 132"/>
                <a:gd name="T35" fmla="*/ 26 h 212"/>
                <a:gd name="T36" fmla="*/ 66 w 132"/>
                <a:gd name="T37" fmla="*/ 14 h 212"/>
                <a:gd name="T38" fmla="*/ 78 w 132"/>
                <a:gd name="T39" fmla="*/ 6 h 212"/>
                <a:gd name="T40" fmla="*/ 94 w 132"/>
                <a:gd name="T41" fmla="*/ 2 h 212"/>
                <a:gd name="T42" fmla="*/ 112 w 132"/>
                <a:gd name="T43" fmla="*/ 0 h 212"/>
                <a:gd name="T44" fmla="*/ 132 w 132"/>
                <a:gd name="T45" fmla="*/ 0 h 2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32"/>
                <a:gd name="T70" fmla="*/ 0 h 212"/>
                <a:gd name="T71" fmla="*/ 132 w 132"/>
                <a:gd name="T72" fmla="*/ 212 h 21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32" h="212">
                  <a:moveTo>
                    <a:pt x="132" y="0"/>
                  </a:moveTo>
                  <a:lnTo>
                    <a:pt x="128" y="50"/>
                  </a:lnTo>
                  <a:lnTo>
                    <a:pt x="106" y="50"/>
                  </a:lnTo>
                  <a:lnTo>
                    <a:pt x="96" y="50"/>
                  </a:lnTo>
                  <a:lnTo>
                    <a:pt x="86" y="54"/>
                  </a:lnTo>
                  <a:lnTo>
                    <a:pt x="78" y="60"/>
                  </a:lnTo>
                  <a:lnTo>
                    <a:pt x="70" y="66"/>
                  </a:lnTo>
                  <a:lnTo>
                    <a:pt x="64" y="74"/>
                  </a:lnTo>
                  <a:lnTo>
                    <a:pt x="60" y="82"/>
                  </a:lnTo>
                  <a:lnTo>
                    <a:pt x="58" y="92"/>
                  </a:lnTo>
                  <a:lnTo>
                    <a:pt x="58" y="100"/>
                  </a:lnTo>
                  <a:lnTo>
                    <a:pt x="58" y="212"/>
                  </a:lnTo>
                  <a:lnTo>
                    <a:pt x="0" y="212"/>
                  </a:lnTo>
                  <a:lnTo>
                    <a:pt x="0" y="0"/>
                  </a:lnTo>
                  <a:lnTo>
                    <a:pt x="54" y="0"/>
                  </a:lnTo>
                  <a:lnTo>
                    <a:pt x="56" y="26"/>
                  </a:lnTo>
                  <a:lnTo>
                    <a:pt x="66" y="14"/>
                  </a:lnTo>
                  <a:lnTo>
                    <a:pt x="78" y="6"/>
                  </a:lnTo>
                  <a:lnTo>
                    <a:pt x="94" y="2"/>
                  </a:lnTo>
                  <a:lnTo>
                    <a:pt x="112" y="0"/>
                  </a:lnTo>
                  <a:lnTo>
                    <a:pt x="132" y="0"/>
                  </a:lnTo>
                  <a:close/>
                </a:path>
              </a:pathLst>
            </a:custGeom>
            <a:solidFill>
              <a:schemeClr val="bg1"/>
            </a:solidFill>
            <a:ln w="9525">
              <a:noFill/>
              <a:round/>
              <a:headEnd/>
              <a:tailEnd/>
            </a:ln>
          </p:spPr>
          <p:txBody>
            <a:bodyPr/>
            <a:lstStyle/>
            <a:p>
              <a:pPr algn="ctr" defTabSz="914400" eaLnBrk="0" fontAlgn="base" hangingPunct="0">
                <a:lnSpc>
                  <a:spcPct val="90000"/>
                </a:lnSpc>
                <a:spcBef>
                  <a:spcPct val="30000"/>
                </a:spcBef>
                <a:spcAft>
                  <a:spcPct val="10000"/>
                </a:spcAft>
              </a:pPr>
              <a:endParaRPr lang="en-US" sz="2400" dirty="0">
                <a:solidFill>
                  <a:srgbClr val="000000"/>
                </a:solidFill>
                <a:latin typeface="Arial" charset="0"/>
                <a:ea typeface="Arial Unicode MS" pitchFamily="34" charset="-128"/>
                <a:cs typeface="Arial Unicode MS" pitchFamily="34" charset="-128"/>
              </a:endParaRPr>
            </a:p>
          </p:txBody>
        </p:sp>
        <p:sp>
          <p:nvSpPr>
            <p:cNvPr id="31" name="Freeform 13"/>
            <p:cNvSpPr>
              <a:spLocks noChangeAspect="1"/>
            </p:cNvSpPr>
            <p:nvPr/>
          </p:nvSpPr>
          <p:spPr bwMode="black">
            <a:xfrm>
              <a:off x="3860" y="3569"/>
              <a:ext cx="194" cy="218"/>
            </a:xfrm>
            <a:custGeom>
              <a:avLst/>
              <a:gdLst>
                <a:gd name="T0" fmla="*/ 194 w 194"/>
                <a:gd name="T1" fmla="*/ 218 h 218"/>
                <a:gd name="T2" fmla="*/ 136 w 194"/>
                <a:gd name="T3" fmla="*/ 218 h 218"/>
                <a:gd name="T4" fmla="*/ 136 w 194"/>
                <a:gd name="T5" fmla="*/ 106 h 218"/>
                <a:gd name="T6" fmla="*/ 136 w 194"/>
                <a:gd name="T7" fmla="*/ 106 h 218"/>
                <a:gd name="T8" fmla="*/ 136 w 194"/>
                <a:gd name="T9" fmla="*/ 88 h 218"/>
                <a:gd name="T10" fmla="*/ 134 w 194"/>
                <a:gd name="T11" fmla="*/ 78 h 218"/>
                <a:gd name="T12" fmla="*/ 132 w 194"/>
                <a:gd name="T13" fmla="*/ 70 h 218"/>
                <a:gd name="T14" fmla="*/ 128 w 194"/>
                <a:gd name="T15" fmla="*/ 64 h 218"/>
                <a:gd name="T16" fmla="*/ 122 w 194"/>
                <a:gd name="T17" fmla="*/ 58 h 218"/>
                <a:gd name="T18" fmla="*/ 112 w 194"/>
                <a:gd name="T19" fmla="*/ 54 h 218"/>
                <a:gd name="T20" fmla="*/ 102 w 194"/>
                <a:gd name="T21" fmla="*/ 52 h 218"/>
                <a:gd name="T22" fmla="*/ 102 w 194"/>
                <a:gd name="T23" fmla="*/ 52 h 218"/>
                <a:gd name="T24" fmla="*/ 90 w 194"/>
                <a:gd name="T25" fmla="*/ 54 h 218"/>
                <a:gd name="T26" fmla="*/ 82 w 194"/>
                <a:gd name="T27" fmla="*/ 56 h 218"/>
                <a:gd name="T28" fmla="*/ 74 w 194"/>
                <a:gd name="T29" fmla="*/ 62 h 218"/>
                <a:gd name="T30" fmla="*/ 68 w 194"/>
                <a:gd name="T31" fmla="*/ 68 h 218"/>
                <a:gd name="T32" fmla="*/ 62 w 194"/>
                <a:gd name="T33" fmla="*/ 76 h 218"/>
                <a:gd name="T34" fmla="*/ 60 w 194"/>
                <a:gd name="T35" fmla="*/ 84 h 218"/>
                <a:gd name="T36" fmla="*/ 58 w 194"/>
                <a:gd name="T37" fmla="*/ 92 h 218"/>
                <a:gd name="T38" fmla="*/ 58 w 194"/>
                <a:gd name="T39" fmla="*/ 102 h 218"/>
                <a:gd name="T40" fmla="*/ 58 w 194"/>
                <a:gd name="T41" fmla="*/ 218 h 218"/>
                <a:gd name="T42" fmla="*/ 0 w 194"/>
                <a:gd name="T43" fmla="*/ 218 h 218"/>
                <a:gd name="T44" fmla="*/ 0 w 194"/>
                <a:gd name="T45" fmla="*/ 6 h 218"/>
                <a:gd name="T46" fmla="*/ 52 w 194"/>
                <a:gd name="T47" fmla="*/ 6 h 218"/>
                <a:gd name="T48" fmla="*/ 54 w 194"/>
                <a:gd name="T49" fmla="*/ 32 h 218"/>
                <a:gd name="T50" fmla="*/ 54 w 194"/>
                <a:gd name="T51" fmla="*/ 32 h 218"/>
                <a:gd name="T52" fmla="*/ 64 w 194"/>
                <a:gd name="T53" fmla="*/ 20 h 218"/>
                <a:gd name="T54" fmla="*/ 78 w 194"/>
                <a:gd name="T55" fmla="*/ 10 h 218"/>
                <a:gd name="T56" fmla="*/ 88 w 194"/>
                <a:gd name="T57" fmla="*/ 6 h 218"/>
                <a:gd name="T58" fmla="*/ 96 w 194"/>
                <a:gd name="T59" fmla="*/ 4 h 218"/>
                <a:gd name="T60" fmla="*/ 106 w 194"/>
                <a:gd name="T61" fmla="*/ 2 h 218"/>
                <a:gd name="T62" fmla="*/ 118 w 194"/>
                <a:gd name="T63" fmla="*/ 0 h 218"/>
                <a:gd name="T64" fmla="*/ 118 w 194"/>
                <a:gd name="T65" fmla="*/ 0 h 218"/>
                <a:gd name="T66" fmla="*/ 138 w 194"/>
                <a:gd name="T67" fmla="*/ 2 h 218"/>
                <a:gd name="T68" fmla="*/ 154 w 194"/>
                <a:gd name="T69" fmla="*/ 8 h 218"/>
                <a:gd name="T70" fmla="*/ 168 w 194"/>
                <a:gd name="T71" fmla="*/ 16 h 218"/>
                <a:gd name="T72" fmla="*/ 178 w 194"/>
                <a:gd name="T73" fmla="*/ 26 h 218"/>
                <a:gd name="T74" fmla="*/ 186 w 194"/>
                <a:gd name="T75" fmla="*/ 40 h 218"/>
                <a:gd name="T76" fmla="*/ 190 w 194"/>
                <a:gd name="T77" fmla="*/ 54 h 218"/>
                <a:gd name="T78" fmla="*/ 194 w 194"/>
                <a:gd name="T79" fmla="*/ 70 h 218"/>
                <a:gd name="T80" fmla="*/ 194 w 194"/>
                <a:gd name="T81" fmla="*/ 86 h 218"/>
                <a:gd name="T82" fmla="*/ 194 w 194"/>
                <a:gd name="T83" fmla="*/ 218 h 21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94"/>
                <a:gd name="T127" fmla="*/ 0 h 218"/>
                <a:gd name="T128" fmla="*/ 194 w 194"/>
                <a:gd name="T129" fmla="*/ 218 h 21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94" h="218">
                  <a:moveTo>
                    <a:pt x="194" y="218"/>
                  </a:moveTo>
                  <a:lnTo>
                    <a:pt x="136" y="218"/>
                  </a:lnTo>
                  <a:lnTo>
                    <a:pt x="136" y="106"/>
                  </a:lnTo>
                  <a:lnTo>
                    <a:pt x="136" y="88"/>
                  </a:lnTo>
                  <a:lnTo>
                    <a:pt x="134" y="78"/>
                  </a:lnTo>
                  <a:lnTo>
                    <a:pt x="132" y="70"/>
                  </a:lnTo>
                  <a:lnTo>
                    <a:pt x="128" y="64"/>
                  </a:lnTo>
                  <a:lnTo>
                    <a:pt x="122" y="58"/>
                  </a:lnTo>
                  <a:lnTo>
                    <a:pt x="112" y="54"/>
                  </a:lnTo>
                  <a:lnTo>
                    <a:pt x="102" y="52"/>
                  </a:lnTo>
                  <a:lnTo>
                    <a:pt x="90" y="54"/>
                  </a:lnTo>
                  <a:lnTo>
                    <a:pt x="82" y="56"/>
                  </a:lnTo>
                  <a:lnTo>
                    <a:pt x="74" y="62"/>
                  </a:lnTo>
                  <a:lnTo>
                    <a:pt x="68" y="68"/>
                  </a:lnTo>
                  <a:lnTo>
                    <a:pt x="62" y="76"/>
                  </a:lnTo>
                  <a:lnTo>
                    <a:pt x="60" y="84"/>
                  </a:lnTo>
                  <a:lnTo>
                    <a:pt x="58" y="92"/>
                  </a:lnTo>
                  <a:lnTo>
                    <a:pt x="58" y="102"/>
                  </a:lnTo>
                  <a:lnTo>
                    <a:pt x="58" y="218"/>
                  </a:lnTo>
                  <a:lnTo>
                    <a:pt x="0" y="218"/>
                  </a:lnTo>
                  <a:lnTo>
                    <a:pt x="0" y="6"/>
                  </a:lnTo>
                  <a:lnTo>
                    <a:pt x="52" y="6"/>
                  </a:lnTo>
                  <a:lnTo>
                    <a:pt x="54" y="32"/>
                  </a:lnTo>
                  <a:lnTo>
                    <a:pt x="64" y="20"/>
                  </a:lnTo>
                  <a:lnTo>
                    <a:pt x="78" y="10"/>
                  </a:lnTo>
                  <a:lnTo>
                    <a:pt x="88" y="6"/>
                  </a:lnTo>
                  <a:lnTo>
                    <a:pt x="96" y="4"/>
                  </a:lnTo>
                  <a:lnTo>
                    <a:pt x="106" y="2"/>
                  </a:lnTo>
                  <a:lnTo>
                    <a:pt x="118" y="0"/>
                  </a:lnTo>
                  <a:lnTo>
                    <a:pt x="138" y="2"/>
                  </a:lnTo>
                  <a:lnTo>
                    <a:pt x="154" y="8"/>
                  </a:lnTo>
                  <a:lnTo>
                    <a:pt x="168" y="16"/>
                  </a:lnTo>
                  <a:lnTo>
                    <a:pt x="178" y="26"/>
                  </a:lnTo>
                  <a:lnTo>
                    <a:pt x="186" y="40"/>
                  </a:lnTo>
                  <a:lnTo>
                    <a:pt x="190" y="54"/>
                  </a:lnTo>
                  <a:lnTo>
                    <a:pt x="194" y="70"/>
                  </a:lnTo>
                  <a:lnTo>
                    <a:pt x="194" y="86"/>
                  </a:lnTo>
                  <a:lnTo>
                    <a:pt x="194" y="218"/>
                  </a:lnTo>
                  <a:close/>
                </a:path>
              </a:pathLst>
            </a:custGeom>
            <a:solidFill>
              <a:schemeClr val="bg1"/>
            </a:solidFill>
            <a:ln w="9525">
              <a:noFill/>
              <a:round/>
              <a:headEnd/>
              <a:tailEnd/>
            </a:ln>
          </p:spPr>
          <p:txBody>
            <a:bodyPr/>
            <a:lstStyle/>
            <a:p>
              <a:pPr algn="ctr" defTabSz="914400" eaLnBrk="0" fontAlgn="base" hangingPunct="0">
                <a:lnSpc>
                  <a:spcPct val="90000"/>
                </a:lnSpc>
                <a:spcBef>
                  <a:spcPct val="30000"/>
                </a:spcBef>
                <a:spcAft>
                  <a:spcPct val="10000"/>
                </a:spcAft>
              </a:pPr>
              <a:endParaRPr lang="en-US" sz="2400" dirty="0">
                <a:solidFill>
                  <a:srgbClr val="000000"/>
                </a:solidFill>
                <a:latin typeface="Arial" charset="0"/>
                <a:ea typeface="Arial Unicode MS" pitchFamily="34" charset="-128"/>
                <a:cs typeface="Arial Unicode MS" pitchFamily="34" charset="-128"/>
              </a:endParaRPr>
            </a:p>
          </p:txBody>
        </p:sp>
        <p:sp>
          <p:nvSpPr>
            <p:cNvPr id="32" name="Freeform 14"/>
            <p:cNvSpPr>
              <a:spLocks noChangeAspect="1"/>
            </p:cNvSpPr>
            <p:nvPr/>
          </p:nvSpPr>
          <p:spPr bwMode="black">
            <a:xfrm>
              <a:off x="3720" y="3515"/>
              <a:ext cx="114" cy="276"/>
            </a:xfrm>
            <a:custGeom>
              <a:avLst/>
              <a:gdLst>
                <a:gd name="T0" fmla="*/ 114 w 114"/>
                <a:gd name="T1" fmla="*/ 224 h 276"/>
                <a:gd name="T2" fmla="*/ 110 w 114"/>
                <a:gd name="T3" fmla="*/ 272 h 276"/>
                <a:gd name="T4" fmla="*/ 110 w 114"/>
                <a:gd name="T5" fmla="*/ 272 h 276"/>
                <a:gd name="T6" fmla="*/ 90 w 114"/>
                <a:gd name="T7" fmla="*/ 276 h 276"/>
                <a:gd name="T8" fmla="*/ 70 w 114"/>
                <a:gd name="T9" fmla="*/ 276 h 276"/>
                <a:gd name="T10" fmla="*/ 70 w 114"/>
                <a:gd name="T11" fmla="*/ 276 h 276"/>
                <a:gd name="T12" fmla="*/ 50 w 114"/>
                <a:gd name="T13" fmla="*/ 276 h 276"/>
                <a:gd name="T14" fmla="*/ 36 w 114"/>
                <a:gd name="T15" fmla="*/ 272 h 276"/>
                <a:gd name="T16" fmla="*/ 24 w 114"/>
                <a:gd name="T17" fmla="*/ 266 h 276"/>
                <a:gd name="T18" fmla="*/ 14 w 114"/>
                <a:gd name="T19" fmla="*/ 258 h 276"/>
                <a:gd name="T20" fmla="*/ 8 w 114"/>
                <a:gd name="T21" fmla="*/ 248 h 276"/>
                <a:gd name="T22" fmla="*/ 2 w 114"/>
                <a:gd name="T23" fmla="*/ 234 h 276"/>
                <a:gd name="T24" fmla="*/ 0 w 114"/>
                <a:gd name="T25" fmla="*/ 220 h 276"/>
                <a:gd name="T26" fmla="*/ 0 w 114"/>
                <a:gd name="T27" fmla="*/ 202 h 276"/>
                <a:gd name="T28" fmla="*/ 0 w 114"/>
                <a:gd name="T29" fmla="*/ 0 h 276"/>
                <a:gd name="T30" fmla="*/ 58 w 114"/>
                <a:gd name="T31" fmla="*/ 0 h 276"/>
                <a:gd name="T32" fmla="*/ 58 w 114"/>
                <a:gd name="T33" fmla="*/ 60 h 276"/>
                <a:gd name="T34" fmla="*/ 114 w 114"/>
                <a:gd name="T35" fmla="*/ 60 h 276"/>
                <a:gd name="T36" fmla="*/ 110 w 114"/>
                <a:gd name="T37" fmla="*/ 110 h 276"/>
                <a:gd name="T38" fmla="*/ 58 w 114"/>
                <a:gd name="T39" fmla="*/ 110 h 276"/>
                <a:gd name="T40" fmla="*/ 58 w 114"/>
                <a:gd name="T41" fmla="*/ 198 h 276"/>
                <a:gd name="T42" fmla="*/ 58 w 114"/>
                <a:gd name="T43" fmla="*/ 198 h 276"/>
                <a:gd name="T44" fmla="*/ 58 w 114"/>
                <a:gd name="T45" fmla="*/ 210 h 276"/>
                <a:gd name="T46" fmla="*/ 62 w 114"/>
                <a:gd name="T47" fmla="*/ 220 h 276"/>
                <a:gd name="T48" fmla="*/ 66 w 114"/>
                <a:gd name="T49" fmla="*/ 224 h 276"/>
                <a:gd name="T50" fmla="*/ 70 w 114"/>
                <a:gd name="T51" fmla="*/ 226 h 276"/>
                <a:gd name="T52" fmla="*/ 84 w 114"/>
                <a:gd name="T53" fmla="*/ 228 h 276"/>
                <a:gd name="T54" fmla="*/ 84 w 114"/>
                <a:gd name="T55" fmla="*/ 228 h 276"/>
                <a:gd name="T56" fmla="*/ 98 w 114"/>
                <a:gd name="T57" fmla="*/ 228 h 276"/>
                <a:gd name="T58" fmla="*/ 114 w 114"/>
                <a:gd name="T59" fmla="*/ 224 h 276"/>
                <a:gd name="T60" fmla="*/ 114 w 114"/>
                <a:gd name="T61" fmla="*/ 224 h 27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14"/>
                <a:gd name="T94" fmla="*/ 0 h 276"/>
                <a:gd name="T95" fmla="*/ 114 w 114"/>
                <a:gd name="T96" fmla="*/ 276 h 27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14" h="276">
                  <a:moveTo>
                    <a:pt x="114" y="224"/>
                  </a:moveTo>
                  <a:lnTo>
                    <a:pt x="110" y="272"/>
                  </a:lnTo>
                  <a:lnTo>
                    <a:pt x="90" y="276"/>
                  </a:lnTo>
                  <a:lnTo>
                    <a:pt x="70" y="276"/>
                  </a:lnTo>
                  <a:lnTo>
                    <a:pt x="50" y="276"/>
                  </a:lnTo>
                  <a:lnTo>
                    <a:pt x="36" y="272"/>
                  </a:lnTo>
                  <a:lnTo>
                    <a:pt x="24" y="266"/>
                  </a:lnTo>
                  <a:lnTo>
                    <a:pt x="14" y="258"/>
                  </a:lnTo>
                  <a:lnTo>
                    <a:pt x="8" y="248"/>
                  </a:lnTo>
                  <a:lnTo>
                    <a:pt x="2" y="234"/>
                  </a:lnTo>
                  <a:lnTo>
                    <a:pt x="0" y="220"/>
                  </a:lnTo>
                  <a:lnTo>
                    <a:pt x="0" y="202"/>
                  </a:lnTo>
                  <a:lnTo>
                    <a:pt x="0" y="0"/>
                  </a:lnTo>
                  <a:lnTo>
                    <a:pt x="58" y="0"/>
                  </a:lnTo>
                  <a:lnTo>
                    <a:pt x="58" y="60"/>
                  </a:lnTo>
                  <a:lnTo>
                    <a:pt x="114" y="60"/>
                  </a:lnTo>
                  <a:lnTo>
                    <a:pt x="110" y="110"/>
                  </a:lnTo>
                  <a:lnTo>
                    <a:pt x="58" y="110"/>
                  </a:lnTo>
                  <a:lnTo>
                    <a:pt x="58" y="198"/>
                  </a:lnTo>
                  <a:lnTo>
                    <a:pt x="58" y="210"/>
                  </a:lnTo>
                  <a:lnTo>
                    <a:pt x="62" y="220"/>
                  </a:lnTo>
                  <a:lnTo>
                    <a:pt x="66" y="224"/>
                  </a:lnTo>
                  <a:lnTo>
                    <a:pt x="70" y="226"/>
                  </a:lnTo>
                  <a:lnTo>
                    <a:pt x="84" y="228"/>
                  </a:lnTo>
                  <a:lnTo>
                    <a:pt x="98" y="228"/>
                  </a:lnTo>
                  <a:lnTo>
                    <a:pt x="114" y="224"/>
                  </a:lnTo>
                  <a:close/>
                </a:path>
              </a:pathLst>
            </a:custGeom>
            <a:solidFill>
              <a:schemeClr val="bg1"/>
            </a:solidFill>
            <a:ln w="9525">
              <a:noFill/>
              <a:round/>
              <a:headEnd/>
              <a:tailEnd/>
            </a:ln>
          </p:spPr>
          <p:txBody>
            <a:bodyPr/>
            <a:lstStyle/>
            <a:p>
              <a:pPr algn="ctr" defTabSz="914400" eaLnBrk="0" fontAlgn="base" hangingPunct="0">
                <a:lnSpc>
                  <a:spcPct val="90000"/>
                </a:lnSpc>
                <a:spcBef>
                  <a:spcPct val="30000"/>
                </a:spcBef>
                <a:spcAft>
                  <a:spcPct val="10000"/>
                </a:spcAft>
              </a:pPr>
              <a:endParaRPr lang="en-US" sz="2400" dirty="0">
                <a:solidFill>
                  <a:srgbClr val="000000"/>
                </a:solidFill>
                <a:latin typeface="Arial" charset="0"/>
                <a:ea typeface="Arial Unicode MS" pitchFamily="34" charset="-128"/>
                <a:cs typeface="Arial Unicode MS" pitchFamily="34" charset="-128"/>
              </a:endParaRPr>
            </a:p>
          </p:txBody>
        </p:sp>
        <p:sp>
          <p:nvSpPr>
            <p:cNvPr id="33" name="Freeform 15"/>
            <p:cNvSpPr>
              <a:spLocks noChangeAspect="1"/>
            </p:cNvSpPr>
            <p:nvPr/>
          </p:nvSpPr>
          <p:spPr bwMode="black">
            <a:xfrm>
              <a:off x="3574" y="3575"/>
              <a:ext cx="126" cy="212"/>
            </a:xfrm>
            <a:custGeom>
              <a:avLst/>
              <a:gdLst>
                <a:gd name="T0" fmla="*/ 126 w 126"/>
                <a:gd name="T1" fmla="*/ 0 h 212"/>
                <a:gd name="T2" fmla="*/ 122 w 126"/>
                <a:gd name="T3" fmla="*/ 50 h 212"/>
                <a:gd name="T4" fmla="*/ 106 w 126"/>
                <a:gd name="T5" fmla="*/ 50 h 212"/>
                <a:gd name="T6" fmla="*/ 106 w 126"/>
                <a:gd name="T7" fmla="*/ 50 h 212"/>
                <a:gd name="T8" fmla="*/ 96 w 126"/>
                <a:gd name="T9" fmla="*/ 50 h 212"/>
                <a:gd name="T10" fmla="*/ 86 w 126"/>
                <a:gd name="T11" fmla="*/ 54 h 212"/>
                <a:gd name="T12" fmla="*/ 76 w 126"/>
                <a:gd name="T13" fmla="*/ 60 h 212"/>
                <a:gd name="T14" fmla="*/ 70 w 126"/>
                <a:gd name="T15" fmla="*/ 66 h 212"/>
                <a:gd name="T16" fmla="*/ 64 w 126"/>
                <a:gd name="T17" fmla="*/ 74 h 212"/>
                <a:gd name="T18" fmla="*/ 60 w 126"/>
                <a:gd name="T19" fmla="*/ 82 h 212"/>
                <a:gd name="T20" fmla="*/ 58 w 126"/>
                <a:gd name="T21" fmla="*/ 92 h 212"/>
                <a:gd name="T22" fmla="*/ 58 w 126"/>
                <a:gd name="T23" fmla="*/ 100 h 212"/>
                <a:gd name="T24" fmla="*/ 58 w 126"/>
                <a:gd name="T25" fmla="*/ 212 h 212"/>
                <a:gd name="T26" fmla="*/ 0 w 126"/>
                <a:gd name="T27" fmla="*/ 212 h 212"/>
                <a:gd name="T28" fmla="*/ 0 w 126"/>
                <a:gd name="T29" fmla="*/ 0 h 212"/>
                <a:gd name="T30" fmla="*/ 54 w 126"/>
                <a:gd name="T31" fmla="*/ 0 h 212"/>
                <a:gd name="T32" fmla="*/ 56 w 126"/>
                <a:gd name="T33" fmla="*/ 26 h 212"/>
                <a:gd name="T34" fmla="*/ 56 w 126"/>
                <a:gd name="T35" fmla="*/ 26 h 212"/>
                <a:gd name="T36" fmla="*/ 66 w 126"/>
                <a:gd name="T37" fmla="*/ 14 h 212"/>
                <a:gd name="T38" fmla="*/ 80 w 126"/>
                <a:gd name="T39" fmla="*/ 6 h 212"/>
                <a:gd name="T40" fmla="*/ 94 w 126"/>
                <a:gd name="T41" fmla="*/ 2 h 212"/>
                <a:gd name="T42" fmla="*/ 112 w 126"/>
                <a:gd name="T43" fmla="*/ 0 h 212"/>
                <a:gd name="T44" fmla="*/ 126 w 126"/>
                <a:gd name="T45" fmla="*/ 0 h 2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6"/>
                <a:gd name="T70" fmla="*/ 0 h 212"/>
                <a:gd name="T71" fmla="*/ 126 w 126"/>
                <a:gd name="T72" fmla="*/ 212 h 21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6" h="212">
                  <a:moveTo>
                    <a:pt x="126" y="0"/>
                  </a:moveTo>
                  <a:lnTo>
                    <a:pt x="122" y="50"/>
                  </a:lnTo>
                  <a:lnTo>
                    <a:pt x="106" y="50"/>
                  </a:lnTo>
                  <a:lnTo>
                    <a:pt x="96" y="50"/>
                  </a:lnTo>
                  <a:lnTo>
                    <a:pt x="86" y="54"/>
                  </a:lnTo>
                  <a:lnTo>
                    <a:pt x="76" y="60"/>
                  </a:lnTo>
                  <a:lnTo>
                    <a:pt x="70" y="66"/>
                  </a:lnTo>
                  <a:lnTo>
                    <a:pt x="64" y="74"/>
                  </a:lnTo>
                  <a:lnTo>
                    <a:pt x="60" y="82"/>
                  </a:lnTo>
                  <a:lnTo>
                    <a:pt x="58" y="92"/>
                  </a:lnTo>
                  <a:lnTo>
                    <a:pt x="58" y="100"/>
                  </a:lnTo>
                  <a:lnTo>
                    <a:pt x="58" y="212"/>
                  </a:lnTo>
                  <a:lnTo>
                    <a:pt x="0" y="212"/>
                  </a:lnTo>
                  <a:lnTo>
                    <a:pt x="0" y="0"/>
                  </a:lnTo>
                  <a:lnTo>
                    <a:pt x="54" y="0"/>
                  </a:lnTo>
                  <a:lnTo>
                    <a:pt x="56" y="26"/>
                  </a:lnTo>
                  <a:lnTo>
                    <a:pt x="66" y="14"/>
                  </a:lnTo>
                  <a:lnTo>
                    <a:pt x="80" y="6"/>
                  </a:lnTo>
                  <a:lnTo>
                    <a:pt x="94" y="2"/>
                  </a:lnTo>
                  <a:lnTo>
                    <a:pt x="112" y="0"/>
                  </a:lnTo>
                  <a:lnTo>
                    <a:pt x="126" y="0"/>
                  </a:lnTo>
                  <a:close/>
                </a:path>
              </a:pathLst>
            </a:custGeom>
            <a:solidFill>
              <a:schemeClr val="bg1"/>
            </a:solidFill>
            <a:ln w="9525">
              <a:noFill/>
              <a:round/>
              <a:headEnd/>
              <a:tailEnd/>
            </a:ln>
          </p:spPr>
          <p:txBody>
            <a:bodyPr/>
            <a:lstStyle/>
            <a:p>
              <a:pPr algn="ctr" defTabSz="914400" eaLnBrk="0" fontAlgn="base" hangingPunct="0">
                <a:lnSpc>
                  <a:spcPct val="90000"/>
                </a:lnSpc>
                <a:spcBef>
                  <a:spcPct val="30000"/>
                </a:spcBef>
                <a:spcAft>
                  <a:spcPct val="10000"/>
                </a:spcAft>
              </a:pPr>
              <a:endParaRPr lang="en-US" sz="2400" dirty="0">
                <a:solidFill>
                  <a:srgbClr val="000000"/>
                </a:solidFill>
                <a:latin typeface="Arial" charset="0"/>
                <a:ea typeface="Arial Unicode MS" pitchFamily="34" charset="-128"/>
                <a:cs typeface="Arial Unicode MS" pitchFamily="34" charset="-128"/>
              </a:endParaRPr>
            </a:p>
          </p:txBody>
        </p:sp>
        <p:sp>
          <p:nvSpPr>
            <p:cNvPr id="34" name="Freeform 16"/>
            <p:cNvSpPr>
              <a:spLocks noChangeAspect="1"/>
            </p:cNvSpPr>
            <p:nvPr/>
          </p:nvSpPr>
          <p:spPr bwMode="black">
            <a:xfrm>
              <a:off x="3020" y="3469"/>
              <a:ext cx="294" cy="326"/>
            </a:xfrm>
            <a:custGeom>
              <a:avLst/>
              <a:gdLst>
                <a:gd name="T0" fmla="*/ 294 w 294"/>
                <a:gd name="T1" fmla="*/ 296 h 326"/>
                <a:gd name="T2" fmla="*/ 234 w 294"/>
                <a:gd name="T3" fmla="*/ 320 h 326"/>
                <a:gd name="T4" fmla="*/ 202 w 294"/>
                <a:gd name="T5" fmla="*/ 326 h 326"/>
                <a:gd name="T6" fmla="*/ 164 w 294"/>
                <a:gd name="T7" fmla="*/ 326 h 326"/>
                <a:gd name="T8" fmla="*/ 148 w 294"/>
                <a:gd name="T9" fmla="*/ 326 h 326"/>
                <a:gd name="T10" fmla="*/ 114 w 294"/>
                <a:gd name="T11" fmla="*/ 320 h 326"/>
                <a:gd name="T12" fmla="*/ 84 w 294"/>
                <a:gd name="T13" fmla="*/ 308 h 326"/>
                <a:gd name="T14" fmla="*/ 58 w 294"/>
                <a:gd name="T15" fmla="*/ 292 h 326"/>
                <a:gd name="T16" fmla="*/ 36 w 294"/>
                <a:gd name="T17" fmla="*/ 272 h 326"/>
                <a:gd name="T18" fmla="*/ 20 w 294"/>
                <a:gd name="T19" fmla="*/ 246 h 326"/>
                <a:gd name="T20" fmla="*/ 8 w 294"/>
                <a:gd name="T21" fmla="*/ 216 h 326"/>
                <a:gd name="T22" fmla="*/ 2 w 294"/>
                <a:gd name="T23" fmla="*/ 182 h 326"/>
                <a:gd name="T24" fmla="*/ 0 w 294"/>
                <a:gd name="T25" fmla="*/ 164 h 326"/>
                <a:gd name="T26" fmla="*/ 4 w 294"/>
                <a:gd name="T27" fmla="*/ 128 h 326"/>
                <a:gd name="T28" fmla="*/ 12 w 294"/>
                <a:gd name="T29" fmla="*/ 96 h 326"/>
                <a:gd name="T30" fmla="*/ 28 w 294"/>
                <a:gd name="T31" fmla="*/ 68 h 326"/>
                <a:gd name="T32" fmla="*/ 48 w 294"/>
                <a:gd name="T33" fmla="*/ 44 h 326"/>
                <a:gd name="T34" fmla="*/ 72 w 294"/>
                <a:gd name="T35" fmla="*/ 26 h 326"/>
                <a:gd name="T36" fmla="*/ 100 w 294"/>
                <a:gd name="T37" fmla="*/ 12 h 326"/>
                <a:gd name="T38" fmla="*/ 130 w 294"/>
                <a:gd name="T39" fmla="*/ 2 h 326"/>
                <a:gd name="T40" fmla="*/ 164 w 294"/>
                <a:gd name="T41" fmla="*/ 0 h 326"/>
                <a:gd name="T42" fmla="*/ 182 w 294"/>
                <a:gd name="T43" fmla="*/ 0 h 326"/>
                <a:gd name="T44" fmla="*/ 216 w 294"/>
                <a:gd name="T45" fmla="*/ 4 h 326"/>
                <a:gd name="T46" fmla="*/ 248 w 294"/>
                <a:gd name="T47" fmla="*/ 14 h 326"/>
                <a:gd name="T48" fmla="*/ 276 w 294"/>
                <a:gd name="T49" fmla="*/ 30 h 326"/>
                <a:gd name="T50" fmla="*/ 250 w 294"/>
                <a:gd name="T51" fmla="*/ 82 h 326"/>
                <a:gd name="T52" fmla="*/ 232 w 294"/>
                <a:gd name="T53" fmla="*/ 70 h 326"/>
                <a:gd name="T54" fmla="*/ 188 w 294"/>
                <a:gd name="T55" fmla="*/ 56 h 326"/>
                <a:gd name="T56" fmla="*/ 162 w 294"/>
                <a:gd name="T57" fmla="*/ 56 h 326"/>
                <a:gd name="T58" fmla="*/ 122 w 294"/>
                <a:gd name="T59" fmla="*/ 64 h 326"/>
                <a:gd name="T60" fmla="*/ 90 w 294"/>
                <a:gd name="T61" fmla="*/ 86 h 326"/>
                <a:gd name="T62" fmla="*/ 72 w 294"/>
                <a:gd name="T63" fmla="*/ 120 h 326"/>
                <a:gd name="T64" fmla="*/ 64 w 294"/>
                <a:gd name="T65" fmla="*/ 160 h 326"/>
                <a:gd name="T66" fmla="*/ 66 w 294"/>
                <a:gd name="T67" fmla="*/ 184 h 326"/>
                <a:gd name="T68" fmla="*/ 80 w 294"/>
                <a:gd name="T69" fmla="*/ 224 h 326"/>
                <a:gd name="T70" fmla="*/ 106 w 294"/>
                <a:gd name="T71" fmla="*/ 254 h 326"/>
                <a:gd name="T72" fmla="*/ 144 w 294"/>
                <a:gd name="T73" fmla="*/ 270 h 326"/>
                <a:gd name="T74" fmla="*/ 166 w 294"/>
                <a:gd name="T75" fmla="*/ 272 h 326"/>
                <a:gd name="T76" fmla="*/ 204 w 294"/>
                <a:gd name="T77" fmla="*/ 270 h 326"/>
                <a:gd name="T78" fmla="*/ 234 w 294"/>
                <a:gd name="T79" fmla="*/ 260 h 326"/>
                <a:gd name="T80" fmla="*/ 170 w 294"/>
                <a:gd name="T81" fmla="*/ 194 h 326"/>
                <a:gd name="T82" fmla="*/ 294 w 294"/>
                <a:gd name="T83" fmla="*/ 140 h 32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26"/>
                <a:gd name="T128" fmla="*/ 294 w 294"/>
                <a:gd name="T129" fmla="*/ 326 h 32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26">
                  <a:moveTo>
                    <a:pt x="294" y="296"/>
                  </a:moveTo>
                  <a:lnTo>
                    <a:pt x="294" y="296"/>
                  </a:lnTo>
                  <a:lnTo>
                    <a:pt x="266" y="310"/>
                  </a:lnTo>
                  <a:lnTo>
                    <a:pt x="234" y="320"/>
                  </a:lnTo>
                  <a:lnTo>
                    <a:pt x="218" y="322"/>
                  </a:lnTo>
                  <a:lnTo>
                    <a:pt x="202" y="326"/>
                  </a:lnTo>
                  <a:lnTo>
                    <a:pt x="184" y="326"/>
                  </a:lnTo>
                  <a:lnTo>
                    <a:pt x="164" y="326"/>
                  </a:lnTo>
                  <a:lnTo>
                    <a:pt x="148" y="326"/>
                  </a:lnTo>
                  <a:lnTo>
                    <a:pt x="130" y="324"/>
                  </a:lnTo>
                  <a:lnTo>
                    <a:pt x="114" y="320"/>
                  </a:lnTo>
                  <a:lnTo>
                    <a:pt x="98" y="314"/>
                  </a:lnTo>
                  <a:lnTo>
                    <a:pt x="84" y="308"/>
                  </a:lnTo>
                  <a:lnTo>
                    <a:pt x="70" y="300"/>
                  </a:lnTo>
                  <a:lnTo>
                    <a:pt x="58" y="292"/>
                  </a:lnTo>
                  <a:lnTo>
                    <a:pt x="46" y="282"/>
                  </a:lnTo>
                  <a:lnTo>
                    <a:pt x="36" y="272"/>
                  </a:lnTo>
                  <a:lnTo>
                    <a:pt x="28" y="258"/>
                  </a:lnTo>
                  <a:lnTo>
                    <a:pt x="20" y="246"/>
                  </a:lnTo>
                  <a:lnTo>
                    <a:pt x="12" y="232"/>
                  </a:lnTo>
                  <a:lnTo>
                    <a:pt x="8" y="216"/>
                  </a:lnTo>
                  <a:lnTo>
                    <a:pt x="4" y="200"/>
                  </a:lnTo>
                  <a:lnTo>
                    <a:pt x="2" y="182"/>
                  </a:lnTo>
                  <a:lnTo>
                    <a:pt x="0" y="164"/>
                  </a:lnTo>
                  <a:lnTo>
                    <a:pt x="2" y="146"/>
                  </a:lnTo>
                  <a:lnTo>
                    <a:pt x="4" y="128"/>
                  </a:lnTo>
                  <a:lnTo>
                    <a:pt x="8" y="112"/>
                  </a:lnTo>
                  <a:lnTo>
                    <a:pt x="12" y="96"/>
                  </a:lnTo>
                  <a:lnTo>
                    <a:pt x="20" y="82"/>
                  </a:lnTo>
                  <a:lnTo>
                    <a:pt x="28" y="68"/>
                  </a:lnTo>
                  <a:lnTo>
                    <a:pt x="36" y="56"/>
                  </a:lnTo>
                  <a:lnTo>
                    <a:pt x="48" y="44"/>
                  </a:lnTo>
                  <a:lnTo>
                    <a:pt x="58" y="34"/>
                  </a:lnTo>
                  <a:lnTo>
                    <a:pt x="72" y="26"/>
                  </a:lnTo>
                  <a:lnTo>
                    <a:pt x="84" y="18"/>
                  </a:lnTo>
                  <a:lnTo>
                    <a:pt x="100" y="12"/>
                  </a:lnTo>
                  <a:lnTo>
                    <a:pt x="114" y="6"/>
                  </a:lnTo>
                  <a:lnTo>
                    <a:pt x="130" y="2"/>
                  </a:lnTo>
                  <a:lnTo>
                    <a:pt x="148" y="0"/>
                  </a:lnTo>
                  <a:lnTo>
                    <a:pt x="164" y="0"/>
                  </a:lnTo>
                  <a:lnTo>
                    <a:pt x="182" y="0"/>
                  </a:lnTo>
                  <a:lnTo>
                    <a:pt x="200" y="2"/>
                  </a:lnTo>
                  <a:lnTo>
                    <a:pt x="216" y="4"/>
                  </a:lnTo>
                  <a:lnTo>
                    <a:pt x="232" y="8"/>
                  </a:lnTo>
                  <a:lnTo>
                    <a:pt x="248" y="14"/>
                  </a:lnTo>
                  <a:lnTo>
                    <a:pt x="262" y="22"/>
                  </a:lnTo>
                  <a:lnTo>
                    <a:pt x="276" y="30"/>
                  </a:lnTo>
                  <a:lnTo>
                    <a:pt x="290" y="40"/>
                  </a:lnTo>
                  <a:lnTo>
                    <a:pt x="250" y="82"/>
                  </a:lnTo>
                  <a:lnTo>
                    <a:pt x="232" y="70"/>
                  </a:lnTo>
                  <a:lnTo>
                    <a:pt x="212" y="62"/>
                  </a:lnTo>
                  <a:lnTo>
                    <a:pt x="188" y="56"/>
                  </a:lnTo>
                  <a:lnTo>
                    <a:pt x="162" y="56"/>
                  </a:lnTo>
                  <a:lnTo>
                    <a:pt x="140" y="58"/>
                  </a:lnTo>
                  <a:lnTo>
                    <a:pt x="122" y="64"/>
                  </a:lnTo>
                  <a:lnTo>
                    <a:pt x="104" y="74"/>
                  </a:lnTo>
                  <a:lnTo>
                    <a:pt x="90" y="86"/>
                  </a:lnTo>
                  <a:lnTo>
                    <a:pt x="80" y="102"/>
                  </a:lnTo>
                  <a:lnTo>
                    <a:pt x="72" y="120"/>
                  </a:lnTo>
                  <a:lnTo>
                    <a:pt x="66" y="140"/>
                  </a:lnTo>
                  <a:lnTo>
                    <a:pt x="64" y="160"/>
                  </a:lnTo>
                  <a:lnTo>
                    <a:pt x="66" y="184"/>
                  </a:lnTo>
                  <a:lnTo>
                    <a:pt x="72" y="206"/>
                  </a:lnTo>
                  <a:lnTo>
                    <a:pt x="80" y="224"/>
                  </a:lnTo>
                  <a:lnTo>
                    <a:pt x="92" y="240"/>
                  </a:lnTo>
                  <a:lnTo>
                    <a:pt x="106" y="254"/>
                  </a:lnTo>
                  <a:lnTo>
                    <a:pt x="124" y="262"/>
                  </a:lnTo>
                  <a:lnTo>
                    <a:pt x="144" y="270"/>
                  </a:lnTo>
                  <a:lnTo>
                    <a:pt x="166" y="272"/>
                  </a:lnTo>
                  <a:lnTo>
                    <a:pt x="186" y="272"/>
                  </a:lnTo>
                  <a:lnTo>
                    <a:pt x="204" y="270"/>
                  </a:lnTo>
                  <a:lnTo>
                    <a:pt x="220" y="266"/>
                  </a:lnTo>
                  <a:lnTo>
                    <a:pt x="234" y="260"/>
                  </a:lnTo>
                  <a:lnTo>
                    <a:pt x="234" y="194"/>
                  </a:lnTo>
                  <a:lnTo>
                    <a:pt x="170" y="194"/>
                  </a:lnTo>
                  <a:lnTo>
                    <a:pt x="174" y="140"/>
                  </a:lnTo>
                  <a:lnTo>
                    <a:pt x="294" y="140"/>
                  </a:lnTo>
                  <a:lnTo>
                    <a:pt x="294" y="296"/>
                  </a:lnTo>
                  <a:close/>
                </a:path>
              </a:pathLst>
            </a:custGeom>
            <a:solidFill>
              <a:schemeClr val="bg1"/>
            </a:solidFill>
            <a:ln w="9525">
              <a:noFill/>
              <a:round/>
              <a:headEnd/>
              <a:tailEnd/>
            </a:ln>
          </p:spPr>
          <p:txBody>
            <a:bodyPr/>
            <a:lstStyle/>
            <a:p>
              <a:pPr algn="ctr" defTabSz="914400" eaLnBrk="0" fontAlgn="base" hangingPunct="0">
                <a:lnSpc>
                  <a:spcPct val="90000"/>
                </a:lnSpc>
                <a:spcBef>
                  <a:spcPct val="30000"/>
                </a:spcBef>
                <a:spcAft>
                  <a:spcPct val="10000"/>
                </a:spcAft>
              </a:pPr>
              <a:endParaRPr lang="en-US" sz="2400" dirty="0">
                <a:solidFill>
                  <a:srgbClr val="000000"/>
                </a:solidFill>
                <a:latin typeface="Arial" charset="0"/>
                <a:ea typeface="Arial Unicode MS" pitchFamily="34" charset="-128"/>
                <a:cs typeface="Arial Unicode MS" pitchFamily="34" charset="-128"/>
              </a:endParaRPr>
            </a:p>
          </p:txBody>
        </p:sp>
        <p:sp>
          <p:nvSpPr>
            <p:cNvPr id="35" name="Freeform 17"/>
            <p:cNvSpPr>
              <a:spLocks noChangeAspect="1" noEditPoints="1"/>
            </p:cNvSpPr>
            <p:nvPr/>
          </p:nvSpPr>
          <p:spPr bwMode="black">
            <a:xfrm>
              <a:off x="4080" y="3569"/>
              <a:ext cx="216" cy="224"/>
            </a:xfrm>
            <a:custGeom>
              <a:avLst/>
              <a:gdLst>
                <a:gd name="T0" fmla="*/ 58 w 216"/>
                <a:gd name="T1" fmla="*/ 132 h 224"/>
                <a:gd name="T2" fmla="*/ 60 w 216"/>
                <a:gd name="T3" fmla="*/ 142 h 224"/>
                <a:gd name="T4" fmla="*/ 70 w 216"/>
                <a:gd name="T5" fmla="*/ 158 h 224"/>
                <a:gd name="T6" fmla="*/ 84 w 216"/>
                <a:gd name="T7" fmla="*/ 170 h 224"/>
                <a:gd name="T8" fmla="*/ 102 w 216"/>
                <a:gd name="T9" fmla="*/ 176 h 224"/>
                <a:gd name="T10" fmla="*/ 112 w 216"/>
                <a:gd name="T11" fmla="*/ 176 h 224"/>
                <a:gd name="T12" fmla="*/ 144 w 216"/>
                <a:gd name="T13" fmla="*/ 172 h 224"/>
                <a:gd name="T14" fmla="*/ 170 w 216"/>
                <a:gd name="T15" fmla="*/ 150 h 224"/>
                <a:gd name="T16" fmla="*/ 208 w 216"/>
                <a:gd name="T17" fmla="*/ 180 h 224"/>
                <a:gd name="T18" fmla="*/ 188 w 216"/>
                <a:gd name="T19" fmla="*/ 200 h 224"/>
                <a:gd name="T20" fmla="*/ 164 w 216"/>
                <a:gd name="T21" fmla="*/ 214 h 224"/>
                <a:gd name="T22" fmla="*/ 140 w 216"/>
                <a:gd name="T23" fmla="*/ 222 h 224"/>
                <a:gd name="T24" fmla="*/ 112 w 216"/>
                <a:gd name="T25" fmla="*/ 224 h 224"/>
                <a:gd name="T26" fmla="*/ 90 w 216"/>
                <a:gd name="T27" fmla="*/ 222 h 224"/>
                <a:gd name="T28" fmla="*/ 50 w 216"/>
                <a:gd name="T29" fmla="*/ 206 h 224"/>
                <a:gd name="T30" fmla="*/ 20 w 216"/>
                <a:gd name="T31" fmla="*/ 178 h 224"/>
                <a:gd name="T32" fmla="*/ 2 w 216"/>
                <a:gd name="T33" fmla="*/ 136 h 224"/>
                <a:gd name="T34" fmla="*/ 0 w 216"/>
                <a:gd name="T35" fmla="*/ 112 h 224"/>
                <a:gd name="T36" fmla="*/ 8 w 216"/>
                <a:gd name="T37" fmla="*/ 66 h 224"/>
                <a:gd name="T38" fmla="*/ 32 w 216"/>
                <a:gd name="T39" fmla="*/ 32 h 224"/>
                <a:gd name="T40" fmla="*/ 68 w 216"/>
                <a:gd name="T41" fmla="*/ 8 h 224"/>
                <a:gd name="T42" fmla="*/ 110 w 216"/>
                <a:gd name="T43" fmla="*/ 0 h 224"/>
                <a:gd name="T44" fmla="*/ 134 w 216"/>
                <a:gd name="T45" fmla="*/ 2 h 224"/>
                <a:gd name="T46" fmla="*/ 174 w 216"/>
                <a:gd name="T47" fmla="*/ 18 h 224"/>
                <a:gd name="T48" fmla="*/ 200 w 216"/>
                <a:gd name="T49" fmla="*/ 46 h 224"/>
                <a:gd name="T50" fmla="*/ 214 w 216"/>
                <a:gd name="T51" fmla="*/ 90 h 224"/>
                <a:gd name="T52" fmla="*/ 216 w 216"/>
                <a:gd name="T53" fmla="*/ 132 h 224"/>
                <a:gd name="T54" fmla="*/ 158 w 216"/>
                <a:gd name="T55" fmla="*/ 88 h 224"/>
                <a:gd name="T56" fmla="*/ 154 w 216"/>
                <a:gd name="T57" fmla="*/ 70 h 224"/>
                <a:gd name="T58" fmla="*/ 144 w 216"/>
                <a:gd name="T59" fmla="*/ 56 h 224"/>
                <a:gd name="T60" fmla="*/ 128 w 216"/>
                <a:gd name="T61" fmla="*/ 48 h 224"/>
                <a:gd name="T62" fmla="*/ 108 w 216"/>
                <a:gd name="T63" fmla="*/ 46 h 224"/>
                <a:gd name="T64" fmla="*/ 98 w 216"/>
                <a:gd name="T65" fmla="*/ 46 h 224"/>
                <a:gd name="T66" fmla="*/ 82 w 216"/>
                <a:gd name="T67" fmla="*/ 52 h 224"/>
                <a:gd name="T68" fmla="*/ 68 w 216"/>
                <a:gd name="T69" fmla="*/ 64 h 224"/>
                <a:gd name="T70" fmla="*/ 60 w 216"/>
                <a:gd name="T71" fmla="*/ 80 h 224"/>
                <a:gd name="T72" fmla="*/ 158 w 216"/>
                <a:gd name="T73" fmla="*/ 88 h 22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16"/>
                <a:gd name="T112" fmla="*/ 0 h 224"/>
                <a:gd name="T113" fmla="*/ 216 w 216"/>
                <a:gd name="T114" fmla="*/ 224 h 22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16" h="224">
                  <a:moveTo>
                    <a:pt x="216" y="132"/>
                  </a:moveTo>
                  <a:lnTo>
                    <a:pt x="58" y="132"/>
                  </a:lnTo>
                  <a:lnTo>
                    <a:pt x="60" y="142"/>
                  </a:lnTo>
                  <a:lnTo>
                    <a:pt x="64" y="150"/>
                  </a:lnTo>
                  <a:lnTo>
                    <a:pt x="70" y="158"/>
                  </a:lnTo>
                  <a:lnTo>
                    <a:pt x="76" y="164"/>
                  </a:lnTo>
                  <a:lnTo>
                    <a:pt x="84" y="170"/>
                  </a:lnTo>
                  <a:lnTo>
                    <a:pt x="92" y="174"/>
                  </a:lnTo>
                  <a:lnTo>
                    <a:pt x="102" y="176"/>
                  </a:lnTo>
                  <a:lnTo>
                    <a:pt x="112" y="176"/>
                  </a:lnTo>
                  <a:lnTo>
                    <a:pt x="128" y="176"/>
                  </a:lnTo>
                  <a:lnTo>
                    <a:pt x="144" y="172"/>
                  </a:lnTo>
                  <a:lnTo>
                    <a:pt x="156" y="162"/>
                  </a:lnTo>
                  <a:lnTo>
                    <a:pt x="170" y="150"/>
                  </a:lnTo>
                  <a:lnTo>
                    <a:pt x="208" y="180"/>
                  </a:lnTo>
                  <a:lnTo>
                    <a:pt x="198" y="190"/>
                  </a:lnTo>
                  <a:lnTo>
                    <a:pt x="188" y="200"/>
                  </a:lnTo>
                  <a:lnTo>
                    <a:pt x="176" y="208"/>
                  </a:lnTo>
                  <a:lnTo>
                    <a:pt x="164" y="214"/>
                  </a:lnTo>
                  <a:lnTo>
                    <a:pt x="152" y="218"/>
                  </a:lnTo>
                  <a:lnTo>
                    <a:pt x="140" y="222"/>
                  </a:lnTo>
                  <a:lnTo>
                    <a:pt x="126" y="224"/>
                  </a:lnTo>
                  <a:lnTo>
                    <a:pt x="112" y="224"/>
                  </a:lnTo>
                  <a:lnTo>
                    <a:pt x="90" y="222"/>
                  </a:lnTo>
                  <a:lnTo>
                    <a:pt x="68" y="216"/>
                  </a:lnTo>
                  <a:lnTo>
                    <a:pt x="50" y="206"/>
                  </a:lnTo>
                  <a:lnTo>
                    <a:pt x="32" y="194"/>
                  </a:lnTo>
                  <a:lnTo>
                    <a:pt x="20" y="178"/>
                  </a:lnTo>
                  <a:lnTo>
                    <a:pt x="10" y="158"/>
                  </a:lnTo>
                  <a:lnTo>
                    <a:pt x="2" y="136"/>
                  </a:lnTo>
                  <a:lnTo>
                    <a:pt x="0" y="112"/>
                  </a:lnTo>
                  <a:lnTo>
                    <a:pt x="2" y="88"/>
                  </a:lnTo>
                  <a:lnTo>
                    <a:pt x="8" y="66"/>
                  </a:lnTo>
                  <a:lnTo>
                    <a:pt x="18" y="48"/>
                  </a:lnTo>
                  <a:lnTo>
                    <a:pt x="32" y="32"/>
                  </a:lnTo>
                  <a:lnTo>
                    <a:pt x="48" y="18"/>
                  </a:lnTo>
                  <a:lnTo>
                    <a:pt x="68" y="8"/>
                  </a:lnTo>
                  <a:lnTo>
                    <a:pt x="88" y="2"/>
                  </a:lnTo>
                  <a:lnTo>
                    <a:pt x="110" y="0"/>
                  </a:lnTo>
                  <a:lnTo>
                    <a:pt x="134" y="2"/>
                  </a:lnTo>
                  <a:lnTo>
                    <a:pt x="156" y="8"/>
                  </a:lnTo>
                  <a:lnTo>
                    <a:pt x="174" y="18"/>
                  </a:lnTo>
                  <a:lnTo>
                    <a:pt x="190" y="30"/>
                  </a:lnTo>
                  <a:lnTo>
                    <a:pt x="200" y="46"/>
                  </a:lnTo>
                  <a:lnTo>
                    <a:pt x="210" y="66"/>
                  </a:lnTo>
                  <a:lnTo>
                    <a:pt x="214" y="90"/>
                  </a:lnTo>
                  <a:lnTo>
                    <a:pt x="216" y="116"/>
                  </a:lnTo>
                  <a:lnTo>
                    <a:pt x="216" y="132"/>
                  </a:lnTo>
                  <a:close/>
                  <a:moveTo>
                    <a:pt x="158" y="88"/>
                  </a:moveTo>
                  <a:lnTo>
                    <a:pt x="158" y="88"/>
                  </a:lnTo>
                  <a:lnTo>
                    <a:pt x="158" y="78"/>
                  </a:lnTo>
                  <a:lnTo>
                    <a:pt x="154" y="70"/>
                  </a:lnTo>
                  <a:lnTo>
                    <a:pt x="150" y="62"/>
                  </a:lnTo>
                  <a:lnTo>
                    <a:pt x="144" y="56"/>
                  </a:lnTo>
                  <a:lnTo>
                    <a:pt x="136" y="52"/>
                  </a:lnTo>
                  <a:lnTo>
                    <a:pt x="128" y="48"/>
                  </a:lnTo>
                  <a:lnTo>
                    <a:pt x="120" y="46"/>
                  </a:lnTo>
                  <a:lnTo>
                    <a:pt x="108" y="46"/>
                  </a:lnTo>
                  <a:lnTo>
                    <a:pt x="98" y="46"/>
                  </a:lnTo>
                  <a:lnTo>
                    <a:pt x="90" y="48"/>
                  </a:lnTo>
                  <a:lnTo>
                    <a:pt x="82" y="52"/>
                  </a:lnTo>
                  <a:lnTo>
                    <a:pt x="74" y="58"/>
                  </a:lnTo>
                  <a:lnTo>
                    <a:pt x="68" y="64"/>
                  </a:lnTo>
                  <a:lnTo>
                    <a:pt x="64" y="72"/>
                  </a:lnTo>
                  <a:lnTo>
                    <a:pt x="60" y="80"/>
                  </a:lnTo>
                  <a:lnTo>
                    <a:pt x="58" y="88"/>
                  </a:lnTo>
                  <a:lnTo>
                    <a:pt x="158" y="88"/>
                  </a:lnTo>
                  <a:close/>
                </a:path>
              </a:pathLst>
            </a:custGeom>
            <a:solidFill>
              <a:schemeClr val="bg1"/>
            </a:solidFill>
            <a:ln w="9525">
              <a:noFill/>
              <a:round/>
              <a:headEnd/>
              <a:tailEnd/>
            </a:ln>
          </p:spPr>
          <p:txBody>
            <a:bodyPr/>
            <a:lstStyle/>
            <a:p>
              <a:pPr algn="ctr" defTabSz="914400" eaLnBrk="0" fontAlgn="base" hangingPunct="0">
                <a:lnSpc>
                  <a:spcPct val="90000"/>
                </a:lnSpc>
                <a:spcBef>
                  <a:spcPct val="30000"/>
                </a:spcBef>
                <a:spcAft>
                  <a:spcPct val="10000"/>
                </a:spcAft>
              </a:pPr>
              <a:endParaRPr lang="en-US" sz="2400" dirty="0">
                <a:solidFill>
                  <a:srgbClr val="000000"/>
                </a:solidFill>
                <a:latin typeface="Arial" charset="0"/>
                <a:ea typeface="Arial Unicode MS" pitchFamily="34" charset="-128"/>
                <a:cs typeface="Arial Unicode MS" pitchFamily="34" charset="-128"/>
              </a:endParaRPr>
            </a:p>
          </p:txBody>
        </p:sp>
        <p:sp>
          <p:nvSpPr>
            <p:cNvPr id="36" name="Freeform 18"/>
            <p:cNvSpPr>
              <a:spLocks noChangeAspect="1" noEditPoints="1"/>
            </p:cNvSpPr>
            <p:nvPr/>
          </p:nvSpPr>
          <p:spPr bwMode="black">
            <a:xfrm>
              <a:off x="3342" y="3569"/>
              <a:ext cx="196" cy="224"/>
            </a:xfrm>
            <a:custGeom>
              <a:avLst/>
              <a:gdLst>
                <a:gd name="T0" fmla="*/ 196 w 196"/>
                <a:gd name="T1" fmla="*/ 218 h 224"/>
                <a:gd name="T2" fmla="*/ 144 w 196"/>
                <a:gd name="T3" fmla="*/ 198 h 224"/>
                <a:gd name="T4" fmla="*/ 138 w 196"/>
                <a:gd name="T5" fmla="*/ 204 h 224"/>
                <a:gd name="T6" fmla="*/ 114 w 196"/>
                <a:gd name="T7" fmla="*/ 218 h 224"/>
                <a:gd name="T8" fmla="*/ 78 w 196"/>
                <a:gd name="T9" fmla="*/ 224 h 224"/>
                <a:gd name="T10" fmla="*/ 62 w 196"/>
                <a:gd name="T11" fmla="*/ 224 h 224"/>
                <a:gd name="T12" fmla="*/ 36 w 196"/>
                <a:gd name="T13" fmla="*/ 216 h 224"/>
                <a:gd name="T14" fmla="*/ 14 w 196"/>
                <a:gd name="T15" fmla="*/ 200 h 224"/>
                <a:gd name="T16" fmla="*/ 2 w 196"/>
                <a:gd name="T17" fmla="*/ 176 h 224"/>
                <a:gd name="T18" fmla="*/ 0 w 196"/>
                <a:gd name="T19" fmla="*/ 160 h 224"/>
                <a:gd name="T20" fmla="*/ 4 w 196"/>
                <a:gd name="T21" fmla="*/ 136 h 224"/>
                <a:gd name="T22" fmla="*/ 12 w 196"/>
                <a:gd name="T23" fmla="*/ 118 h 224"/>
                <a:gd name="T24" fmla="*/ 28 w 196"/>
                <a:gd name="T25" fmla="*/ 104 h 224"/>
                <a:gd name="T26" fmla="*/ 46 w 196"/>
                <a:gd name="T27" fmla="*/ 96 h 224"/>
                <a:gd name="T28" fmla="*/ 88 w 196"/>
                <a:gd name="T29" fmla="*/ 86 h 224"/>
                <a:gd name="T30" fmla="*/ 130 w 196"/>
                <a:gd name="T31" fmla="*/ 84 h 224"/>
                <a:gd name="T32" fmla="*/ 140 w 196"/>
                <a:gd name="T33" fmla="*/ 82 h 224"/>
                <a:gd name="T34" fmla="*/ 140 w 196"/>
                <a:gd name="T35" fmla="*/ 72 h 224"/>
                <a:gd name="T36" fmla="*/ 134 w 196"/>
                <a:gd name="T37" fmla="*/ 60 h 224"/>
                <a:gd name="T38" fmla="*/ 124 w 196"/>
                <a:gd name="T39" fmla="*/ 50 h 224"/>
                <a:gd name="T40" fmla="*/ 106 w 196"/>
                <a:gd name="T41" fmla="*/ 46 h 224"/>
                <a:gd name="T42" fmla="*/ 96 w 196"/>
                <a:gd name="T43" fmla="*/ 46 h 224"/>
                <a:gd name="T44" fmla="*/ 66 w 196"/>
                <a:gd name="T45" fmla="*/ 52 h 224"/>
                <a:gd name="T46" fmla="*/ 40 w 196"/>
                <a:gd name="T47" fmla="*/ 68 h 224"/>
                <a:gd name="T48" fmla="*/ 6 w 196"/>
                <a:gd name="T49" fmla="*/ 34 h 224"/>
                <a:gd name="T50" fmla="*/ 28 w 196"/>
                <a:gd name="T51" fmla="*/ 18 h 224"/>
                <a:gd name="T52" fmla="*/ 76 w 196"/>
                <a:gd name="T53" fmla="*/ 2 h 224"/>
                <a:gd name="T54" fmla="*/ 100 w 196"/>
                <a:gd name="T55" fmla="*/ 0 h 224"/>
                <a:gd name="T56" fmla="*/ 144 w 196"/>
                <a:gd name="T57" fmla="*/ 6 h 224"/>
                <a:gd name="T58" fmla="*/ 174 w 196"/>
                <a:gd name="T59" fmla="*/ 22 h 224"/>
                <a:gd name="T60" fmla="*/ 190 w 196"/>
                <a:gd name="T61" fmla="*/ 46 h 224"/>
                <a:gd name="T62" fmla="*/ 196 w 196"/>
                <a:gd name="T63" fmla="*/ 80 h 224"/>
                <a:gd name="T64" fmla="*/ 140 w 196"/>
                <a:gd name="T65" fmla="*/ 126 h 224"/>
                <a:gd name="T66" fmla="*/ 132 w 196"/>
                <a:gd name="T67" fmla="*/ 126 h 224"/>
                <a:gd name="T68" fmla="*/ 96 w 196"/>
                <a:gd name="T69" fmla="*/ 128 h 224"/>
                <a:gd name="T70" fmla="*/ 74 w 196"/>
                <a:gd name="T71" fmla="*/ 134 h 224"/>
                <a:gd name="T72" fmla="*/ 60 w 196"/>
                <a:gd name="T73" fmla="*/ 146 h 224"/>
                <a:gd name="T74" fmla="*/ 58 w 196"/>
                <a:gd name="T75" fmla="*/ 156 h 224"/>
                <a:gd name="T76" fmla="*/ 62 w 196"/>
                <a:gd name="T77" fmla="*/ 168 h 224"/>
                <a:gd name="T78" fmla="*/ 70 w 196"/>
                <a:gd name="T79" fmla="*/ 176 h 224"/>
                <a:gd name="T80" fmla="*/ 84 w 196"/>
                <a:gd name="T81" fmla="*/ 180 h 224"/>
                <a:gd name="T82" fmla="*/ 114 w 196"/>
                <a:gd name="T83" fmla="*/ 174 h 224"/>
                <a:gd name="T84" fmla="*/ 128 w 196"/>
                <a:gd name="T85" fmla="*/ 164 h 224"/>
                <a:gd name="T86" fmla="*/ 138 w 196"/>
                <a:gd name="T87" fmla="*/ 152 h 224"/>
                <a:gd name="T88" fmla="*/ 140 w 196"/>
                <a:gd name="T89" fmla="*/ 134 h 22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96"/>
                <a:gd name="T136" fmla="*/ 0 h 224"/>
                <a:gd name="T137" fmla="*/ 196 w 196"/>
                <a:gd name="T138" fmla="*/ 224 h 22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96" h="224">
                  <a:moveTo>
                    <a:pt x="196" y="80"/>
                  </a:moveTo>
                  <a:lnTo>
                    <a:pt x="196" y="218"/>
                  </a:lnTo>
                  <a:lnTo>
                    <a:pt x="146" y="218"/>
                  </a:lnTo>
                  <a:lnTo>
                    <a:pt x="144" y="198"/>
                  </a:lnTo>
                  <a:lnTo>
                    <a:pt x="138" y="204"/>
                  </a:lnTo>
                  <a:lnTo>
                    <a:pt x="130" y="210"/>
                  </a:lnTo>
                  <a:lnTo>
                    <a:pt x="114" y="218"/>
                  </a:lnTo>
                  <a:lnTo>
                    <a:pt x="96" y="222"/>
                  </a:lnTo>
                  <a:lnTo>
                    <a:pt x="78" y="224"/>
                  </a:lnTo>
                  <a:lnTo>
                    <a:pt x="62" y="224"/>
                  </a:lnTo>
                  <a:lnTo>
                    <a:pt x="48" y="220"/>
                  </a:lnTo>
                  <a:lnTo>
                    <a:pt x="36" y="216"/>
                  </a:lnTo>
                  <a:lnTo>
                    <a:pt x="24" y="208"/>
                  </a:lnTo>
                  <a:lnTo>
                    <a:pt x="14" y="200"/>
                  </a:lnTo>
                  <a:lnTo>
                    <a:pt x="8" y="188"/>
                  </a:lnTo>
                  <a:lnTo>
                    <a:pt x="2" y="176"/>
                  </a:lnTo>
                  <a:lnTo>
                    <a:pt x="0" y="160"/>
                  </a:lnTo>
                  <a:lnTo>
                    <a:pt x="0" y="148"/>
                  </a:lnTo>
                  <a:lnTo>
                    <a:pt x="4" y="136"/>
                  </a:lnTo>
                  <a:lnTo>
                    <a:pt x="8" y="126"/>
                  </a:lnTo>
                  <a:lnTo>
                    <a:pt x="12" y="118"/>
                  </a:lnTo>
                  <a:lnTo>
                    <a:pt x="20" y="110"/>
                  </a:lnTo>
                  <a:lnTo>
                    <a:pt x="28" y="104"/>
                  </a:lnTo>
                  <a:lnTo>
                    <a:pt x="36" y="100"/>
                  </a:lnTo>
                  <a:lnTo>
                    <a:pt x="46" y="96"/>
                  </a:lnTo>
                  <a:lnTo>
                    <a:pt x="66" y="90"/>
                  </a:lnTo>
                  <a:lnTo>
                    <a:pt x="88" y="86"/>
                  </a:lnTo>
                  <a:lnTo>
                    <a:pt x="110" y="84"/>
                  </a:lnTo>
                  <a:lnTo>
                    <a:pt x="130" y="84"/>
                  </a:lnTo>
                  <a:lnTo>
                    <a:pt x="140" y="84"/>
                  </a:lnTo>
                  <a:lnTo>
                    <a:pt x="140" y="82"/>
                  </a:lnTo>
                  <a:lnTo>
                    <a:pt x="140" y="72"/>
                  </a:lnTo>
                  <a:lnTo>
                    <a:pt x="138" y="66"/>
                  </a:lnTo>
                  <a:lnTo>
                    <a:pt x="134" y="60"/>
                  </a:lnTo>
                  <a:lnTo>
                    <a:pt x="130" y="54"/>
                  </a:lnTo>
                  <a:lnTo>
                    <a:pt x="124" y="50"/>
                  </a:lnTo>
                  <a:lnTo>
                    <a:pt x="116" y="48"/>
                  </a:lnTo>
                  <a:lnTo>
                    <a:pt x="106" y="46"/>
                  </a:lnTo>
                  <a:lnTo>
                    <a:pt x="96" y="46"/>
                  </a:lnTo>
                  <a:lnTo>
                    <a:pt x="80" y="46"/>
                  </a:lnTo>
                  <a:lnTo>
                    <a:pt x="66" y="52"/>
                  </a:lnTo>
                  <a:lnTo>
                    <a:pt x="52" y="58"/>
                  </a:lnTo>
                  <a:lnTo>
                    <a:pt x="40" y="68"/>
                  </a:lnTo>
                  <a:lnTo>
                    <a:pt x="6" y="34"/>
                  </a:lnTo>
                  <a:lnTo>
                    <a:pt x="18" y="26"/>
                  </a:lnTo>
                  <a:lnTo>
                    <a:pt x="28" y="18"/>
                  </a:lnTo>
                  <a:lnTo>
                    <a:pt x="52" y="8"/>
                  </a:lnTo>
                  <a:lnTo>
                    <a:pt x="76" y="2"/>
                  </a:lnTo>
                  <a:lnTo>
                    <a:pt x="100" y="0"/>
                  </a:lnTo>
                  <a:lnTo>
                    <a:pt x="124" y="2"/>
                  </a:lnTo>
                  <a:lnTo>
                    <a:pt x="144" y="6"/>
                  </a:lnTo>
                  <a:lnTo>
                    <a:pt x="160" y="12"/>
                  </a:lnTo>
                  <a:lnTo>
                    <a:pt x="174" y="22"/>
                  </a:lnTo>
                  <a:lnTo>
                    <a:pt x="184" y="34"/>
                  </a:lnTo>
                  <a:lnTo>
                    <a:pt x="190" y="46"/>
                  </a:lnTo>
                  <a:lnTo>
                    <a:pt x="194" y="62"/>
                  </a:lnTo>
                  <a:lnTo>
                    <a:pt x="196" y="80"/>
                  </a:lnTo>
                  <a:close/>
                  <a:moveTo>
                    <a:pt x="140" y="126"/>
                  </a:moveTo>
                  <a:lnTo>
                    <a:pt x="132" y="126"/>
                  </a:lnTo>
                  <a:lnTo>
                    <a:pt x="110" y="126"/>
                  </a:lnTo>
                  <a:lnTo>
                    <a:pt x="96" y="128"/>
                  </a:lnTo>
                  <a:lnTo>
                    <a:pt x="84" y="130"/>
                  </a:lnTo>
                  <a:lnTo>
                    <a:pt x="74" y="134"/>
                  </a:lnTo>
                  <a:lnTo>
                    <a:pt x="66" y="140"/>
                  </a:lnTo>
                  <a:lnTo>
                    <a:pt x="60" y="146"/>
                  </a:lnTo>
                  <a:lnTo>
                    <a:pt x="58" y="156"/>
                  </a:lnTo>
                  <a:lnTo>
                    <a:pt x="58" y="162"/>
                  </a:lnTo>
                  <a:lnTo>
                    <a:pt x="62" y="168"/>
                  </a:lnTo>
                  <a:lnTo>
                    <a:pt x="66" y="172"/>
                  </a:lnTo>
                  <a:lnTo>
                    <a:pt x="70" y="176"/>
                  </a:lnTo>
                  <a:lnTo>
                    <a:pt x="78" y="178"/>
                  </a:lnTo>
                  <a:lnTo>
                    <a:pt x="84" y="180"/>
                  </a:lnTo>
                  <a:lnTo>
                    <a:pt x="100" y="178"/>
                  </a:lnTo>
                  <a:lnTo>
                    <a:pt x="114" y="174"/>
                  </a:lnTo>
                  <a:lnTo>
                    <a:pt x="122" y="170"/>
                  </a:lnTo>
                  <a:lnTo>
                    <a:pt x="128" y="164"/>
                  </a:lnTo>
                  <a:lnTo>
                    <a:pt x="134" y="158"/>
                  </a:lnTo>
                  <a:lnTo>
                    <a:pt x="138" y="152"/>
                  </a:lnTo>
                  <a:lnTo>
                    <a:pt x="140" y="144"/>
                  </a:lnTo>
                  <a:lnTo>
                    <a:pt x="140" y="134"/>
                  </a:lnTo>
                  <a:lnTo>
                    <a:pt x="140" y="126"/>
                  </a:lnTo>
                  <a:close/>
                </a:path>
              </a:pathLst>
            </a:custGeom>
            <a:solidFill>
              <a:schemeClr val="bg1"/>
            </a:solidFill>
            <a:ln w="9525">
              <a:noFill/>
              <a:round/>
              <a:headEnd/>
              <a:tailEnd/>
            </a:ln>
          </p:spPr>
          <p:txBody>
            <a:bodyPr/>
            <a:lstStyle/>
            <a:p>
              <a:pPr algn="ctr" defTabSz="914400" eaLnBrk="0" fontAlgn="base" hangingPunct="0">
                <a:lnSpc>
                  <a:spcPct val="90000"/>
                </a:lnSpc>
                <a:spcBef>
                  <a:spcPct val="30000"/>
                </a:spcBef>
                <a:spcAft>
                  <a:spcPct val="10000"/>
                </a:spcAft>
              </a:pPr>
              <a:endParaRPr lang="en-US" sz="2400" dirty="0">
                <a:solidFill>
                  <a:srgbClr val="000000"/>
                </a:solidFill>
                <a:latin typeface="Arial" charset="0"/>
                <a:ea typeface="Arial Unicode MS" pitchFamily="34" charset="-128"/>
                <a:cs typeface="Arial Unicode MS" pitchFamily="34" charset="-128"/>
              </a:endParaRPr>
            </a:p>
          </p:txBody>
        </p:sp>
        <p:sp>
          <p:nvSpPr>
            <p:cNvPr id="37" name="Freeform 19"/>
            <p:cNvSpPr>
              <a:spLocks noChangeAspect="1" noEditPoints="1"/>
            </p:cNvSpPr>
            <p:nvPr/>
          </p:nvSpPr>
          <p:spPr bwMode="black">
            <a:xfrm>
              <a:off x="4402" y="3735"/>
              <a:ext cx="58" cy="56"/>
            </a:xfrm>
            <a:custGeom>
              <a:avLst/>
              <a:gdLst>
                <a:gd name="T0" fmla="*/ 6 w 58"/>
                <a:gd name="T1" fmla="*/ 28 h 56"/>
                <a:gd name="T2" fmla="*/ 14 w 58"/>
                <a:gd name="T3" fmla="*/ 12 h 56"/>
                <a:gd name="T4" fmla="*/ 30 w 58"/>
                <a:gd name="T5" fmla="*/ 4 h 56"/>
                <a:gd name="T6" fmla="*/ 38 w 58"/>
                <a:gd name="T7" fmla="*/ 6 h 56"/>
                <a:gd name="T8" fmla="*/ 52 w 58"/>
                <a:gd name="T9" fmla="*/ 18 h 56"/>
                <a:gd name="T10" fmla="*/ 54 w 58"/>
                <a:gd name="T11" fmla="*/ 28 h 56"/>
                <a:gd name="T12" fmla="*/ 46 w 58"/>
                <a:gd name="T13" fmla="*/ 46 h 56"/>
                <a:gd name="T14" fmla="*/ 30 w 58"/>
                <a:gd name="T15" fmla="*/ 52 h 56"/>
                <a:gd name="T16" fmla="*/ 20 w 58"/>
                <a:gd name="T17" fmla="*/ 50 h 56"/>
                <a:gd name="T18" fmla="*/ 8 w 58"/>
                <a:gd name="T19" fmla="*/ 38 h 56"/>
                <a:gd name="T20" fmla="*/ 6 w 58"/>
                <a:gd name="T21" fmla="*/ 28 h 56"/>
                <a:gd name="T22" fmla="*/ 30 w 58"/>
                <a:gd name="T23" fmla="*/ 56 h 56"/>
                <a:gd name="T24" fmla="*/ 50 w 58"/>
                <a:gd name="T25" fmla="*/ 48 h 56"/>
                <a:gd name="T26" fmla="*/ 58 w 58"/>
                <a:gd name="T27" fmla="*/ 34 h 56"/>
                <a:gd name="T28" fmla="*/ 58 w 58"/>
                <a:gd name="T29" fmla="*/ 28 h 56"/>
                <a:gd name="T30" fmla="*/ 56 w 58"/>
                <a:gd name="T31" fmla="*/ 16 h 56"/>
                <a:gd name="T32" fmla="*/ 42 w 58"/>
                <a:gd name="T33" fmla="*/ 2 h 56"/>
                <a:gd name="T34" fmla="*/ 30 w 58"/>
                <a:gd name="T35" fmla="*/ 0 h 56"/>
                <a:gd name="T36" fmla="*/ 10 w 58"/>
                <a:gd name="T37" fmla="*/ 8 h 56"/>
                <a:gd name="T38" fmla="*/ 2 w 58"/>
                <a:gd name="T39" fmla="*/ 22 h 56"/>
                <a:gd name="T40" fmla="*/ 0 w 58"/>
                <a:gd name="T41" fmla="*/ 28 h 56"/>
                <a:gd name="T42" fmla="*/ 4 w 58"/>
                <a:gd name="T43" fmla="*/ 40 h 56"/>
                <a:gd name="T44" fmla="*/ 18 w 58"/>
                <a:gd name="T45" fmla="*/ 54 h 56"/>
                <a:gd name="T46" fmla="*/ 30 w 58"/>
                <a:gd name="T47" fmla="*/ 56 h 56"/>
                <a:gd name="T48" fmla="*/ 30 w 58"/>
                <a:gd name="T49" fmla="*/ 30 h 56"/>
                <a:gd name="T50" fmla="*/ 44 w 58"/>
                <a:gd name="T51" fmla="*/ 44 h 56"/>
                <a:gd name="T52" fmla="*/ 34 w 58"/>
                <a:gd name="T53" fmla="*/ 30 h 56"/>
                <a:gd name="T54" fmla="*/ 42 w 58"/>
                <a:gd name="T55" fmla="*/ 24 h 56"/>
                <a:gd name="T56" fmla="*/ 44 w 58"/>
                <a:gd name="T57" fmla="*/ 22 h 56"/>
                <a:gd name="T58" fmla="*/ 40 w 58"/>
                <a:gd name="T59" fmla="*/ 14 h 56"/>
                <a:gd name="T60" fmla="*/ 32 w 58"/>
                <a:gd name="T61" fmla="*/ 12 h 56"/>
                <a:gd name="T62" fmla="*/ 18 w 58"/>
                <a:gd name="T63" fmla="*/ 44 h 56"/>
                <a:gd name="T64" fmla="*/ 24 w 58"/>
                <a:gd name="T65" fmla="*/ 30 h 56"/>
                <a:gd name="T66" fmla="*/ 24 w 58"/>
                <a:gd name="T67" fmla="*/ 16 h 56"/>
                <a:gd name="T68" fmla="*/ 30 w 58"/>
                <a:gd name="T69" fmla="*/ 16 h 56"/>
                <a:gd name="T70" fmla="*/ 38 w 58"/>
                <a:gd name="T71" fmla="*/ 18 h 56"/>
                <a:gd name="T72" fmla="*/ 38 w 58"/>
                <a:gd name="T73" fmla="*/ 20 h 56"/>
                <a:gd name="T74" fmla="*/ 36 w 58"/>
                <a:gd name="T75" fmla="*/ 26 h 56"/>
                <a:gd name="T76" fmla="*/ 24 w 58"/>
                <a:gd name="T77" fmla="*/ 26 h 5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8"/>
                <a:gd name="T118" fmla="*/ 0 h 56"/>
                <a:gd name="T119" fmla="*/ 58 w 58"/>
                <a:gd name="T120" fmla="*/ 56 h 5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8" h="56">
                  <a:moveTo>
                    <a:pt x="6" y="28"/>
                  </a:moveTo>
                  <a:lnTo>
                    <a:pt x="6" y="28"/>
                  </a:lnTo>
                  <a:lnTo>
                    <a:pt x="8" y="18"/>
                  </a:lnTo>
                  <a:lnTo>
                    <a:pt x="14" y="12"/>
                  </a:lnTo>
                  <a:lnTo>
                    <a:pt x="20" y="6"/>
                  </a:lnTo>
                  <a:lnTo>
                    <a:pt x="30" y="4"/>
                  </a:lnTo>
                  <a:lnTo>
                    <a:pt x="38" y="6"/>
                  </a:lnTo>
                  <a:lnTo>
                    <a:pt x="46" y="12"/>
                  </a:lnTo>
                  <a:lnTo>
                    <a:pt x="52" y="18"/>
                  </a:lnTo>
                  <a:lnTo>
                    <a:pt x="54" y="28"/>
                  </a:lnTo>
                  <a:lnTo>
                    <a:pt x="52" y="38"/>
                  </a:lnTo>
                  <a:lnTo>
                    <a:pt x="46" y="46"/>
                  </a:lnTo>
                  <a:lnTo>
                    <a:pt x="38" y="50"/>
                  </a:lnTo>
                  <a:lnTo>
                    <a:pt x="30" y="52"/>
                  </a:lnTo>
                  <a:lnTo>
                    <a:pt x="20" y="50"/>
                  </a:lnTo>
                  <a:lnTo>
                    <a:pt x="14" y="46"/>
                  </a:lnTo>
                  <a:lnTo>
                    <a:pt x="8" y="38"/>
                  </a:lnTo>
                  <a:lnTo>
                    <a:pt x="6" y="28"/>
                  </a:lnTo>
                  <a:close/>
                  <a:moveTo>
                    <a:pt x="30" y="56"/>
                  </a:moveTo>
                  <a:lnTo>
                    <a:pt x="30" y="56"/>
                  </a:lnTo>
                  <a:lnTo>
                    <a:pt x="42" y="54"/>
                  </a:lnTo>
                  <a:lnTo>
                    <a:pt x="50" y="48"/>
                  </a:lnTo>
                  <a:lnTo>
                    <a:pt x="56" y="40"/>
                  </a:lnTo>
                  <a:lnTo>
                    <a:pt x="58" y="34"/>
                  </a:lnTo>
                  <a:lnTo>
                    <a:pt x="58" y="28"/>
                  </a:lnTo>
                  <a:lnTo>
                    <a:pt x="58" y="22"/>
                  </a:lnTo>
                  <a:lnTo>
                    <a:pt x="56" y="16"/>
                  </a:lnTo>
                  <a:lnTo>
                    <a:pt x="50" y="8"/>
                  </a:lnTo>
                  <a:lnTo>
                    <a:pt x="42" y="2"/>
                  </a:lnTo>
                  <a:lnTo>
                    <a:pt x="30" y="0"/>
                  </a:lnTo>
                  <a:lnTo>
                    <a:pt x="18" y="2"/>
                  </a:lnTo>
                  <a:lnTo>
                    <a:pt x="10" y="8"/>
                  </a:lnTo>
                  <a:lnTo>
                    <a:pt x="4" y="16"/>
                  </a:lnTo>
                  <a:lnTo>
                    <a:pt x="2" y="22"/>
                  </a:lnTo>
                  <a:lnTo>
                    <a:pt x="0" y="28"/>
                  </a:lnTo>
                  <a:lnTo>
                    <a:pt x="2" y="34"/>
                  </a:lnTo>
                  <a:lnTo>
                    <a:pt x="4" y="40"/>
                  </a:lnTo>
                  <a:lnTo>
                    <a:pt x="10" y="48"/>
                  </a:lnTo>
                  <a:lnTo>
                    <a:pt x="18" y="54"/>
                  </a:lnTo>
                  <a:lnTo>
                    <a:pt x="30" y="56"/>
                  </a:lnTo>
                  <a:close/>
                  <a:moveTo>
                    <a:pt x="24" y="30"/>
                  </a:moveTo>
                  <a:lnTo>
                    <a:pt x="30" y="30"/>
                  </a:lnTo>
                  <a:lnTo>
                    <a:pt x="38" y="44"/>
                  </a:lnTo>
                  <a:lnTo>
                    <a:pt x="44" y="44"/>
                  </a:lnTo>
                  <a:lnTo>
                    <a:pt x="34" y="30"/>
                  </a:lnTo>
                  <a:lnTo>
                    <a:pt x="40" y="28"/>
                  </a:lnTo>
                  <a:lnTo>
                    <a:pt x="42" y="24"/>
                  </a:lnTo>
                  <a:lnTo>
                    <a:pt x="44" y="22"/>
                  </a:lnTo>
                  <a:lnTo>
                    <a:pt x="42" y="16"/>
                  </a:lnTo>
                  <a:lnTo>
                    <a:pt x="40" y="14"/>
                  </a:lnTo>
                  <a:lnTo>
                    <a:pt x="36" y="12"/>
                  </a:lnTo>
                  <a:lnTo>
                    <a:pt x="32" y="12"/>
                  </a:lnTo>
                  <a:lnTo>
                    <a:pt x="18" y="12"/>
                  </a:lnTo>
                  <a:lnTo>
                    <a:pt x="18" y="44"/>
                  </a:lnTo>
                  <a:lnTo>
                    <a:pt x="24" y="44"/>
                  </a:lnTo>
                  <a:lnTo>
                    <a:pt x="24" y="30"/>
                  </a:lnTo>
                  <a:close/>
                  <a:moveTo>
                    <a:pt x="24" y="26"/>
                  </a:moveTo>
                  <a:lnTo>
                    <a:pt x="24" y="16"/>
                  </a:lnTo>
                  <a:lnTo>
                    <a:pt x="30" y="16"/>
                  </a:lnTo>
                  <a:lnTo>
                    <a:pt x="36" y="16"/>
                  </a:lnTo>
                  <a:lnTo>
                    <a:pt x="38" y="18"/>
                  </a:lnTo>
                  <a:lnTo>
                    <a:pt x="38" y="20"/>
                  </a:lnTo>
                  <a:lnTo>
                    <a:pt x="38" y="24"/>
                  </a:lnTo>
                  <a:lnTo>
                    <a:pt x="36" y="26"/>
                  </a:lnTo>
                  <a:lnTo>
                    <a:pt x="30" y="26"/>
                  </a:lnTo>
                  <a:lnTo>
                    <a:pt x="24" y="26"/>
                  </a:lnTo>
                  <a:close/>
                </a:path>
              </a:pathLst>
            </a:custGeom>
            <a:solidFill>
              <a:schemeClr val="bg1"/>
            </a:solidFill>
            <a:ln w="9525">
              <a:noFill/>
              <a:round/>
              <a:headEnd/>
              <a:tailEnd/>
            </a:ln>
          </p:spPr>
          <p:txBody>
            <a:bodyPr/>
            <a:lstStyle/>
            <a:p>
              <a:pPr algn="ctr" defTabSz="914400" eaLnBrk="0" fontAlgn="base" hangingPunct="0">
                <a:lnSpc>
                  <a:spcPct val="90000"/>
                </a:lnSpc>
                <a:spcBef>
                  <a:spcPct val="30000"/>
                </a:spcBef>
                <a:spcAft>
                  <a:spcPct val="10000"/>
                </a:spcAft>
              </a:pPr>
              <a:endParaRPr lang="en-US" sz="2400" dirty="0">
                <a:solidFill>
                  <a:srgbClr val="000000"/>
                </a:solidFill>
                <a:latin typeface="Arial" charset="0"/>
                <a:ea typeface="Arial Unicode MS" pitchFamily="34" charset="-128"/>
                <a:cs typeface="Arial Unicode MS" pitchFamily="34" charset="-128"/>
              </a:endParaRPr>
            </a:p>
          </p:txBody>
        </p:sp>
      </p:grpSp>
      <p:sp>
        <p:nvSpPr>
          <p:cNvPr id="38" name="Rectangle 223"/>
          <p:cNvSpPr>
            <a:spLocks noGrp="1" noChangeArrowheads="1"/>
          </p:cNvSpPr>
          <p:nvPr>
            <p:ph type="subTitle" idx="1" hasCustomPrompt="1"/>
          </p:nvPr>
        </p:nvSpPr>
        <p:spPr bwMode="black">
          <a:xfrm>
            <a:off x="675046" y="3468688"/>
            <a:ext cx="10845091" cy="2203450"/>
          </a:xfrm>
          <a:noFill/>
          <a:ln w="9525">
            <a:noFill/>
            <a:miter lim="800000"/>
            <a:headEnd/>
            <a:tailEnd/>
          </a:ln>
        </p:spPr>
        <p:txBody>
          <a:bodyPr rIns="0"/>
          <a:lstStyle>
            <a:lvl1pPr marL="347663" marR="0" indent="-347663" algn="l" defTabSz="914400" rtl="0" eaLnBrk="1" fontAlgn="base" latinLnBrk="0" hangingPunct="1">
              <a:lnSpc>
                <a:spcPct val="90000"/>
              </a:lnSpc>
              <a:spcBef>
                <a:spcPct val="30000"/>
              </a:spcBef>
              <a:spcAft>
                <a:spcPct val="10000"/>
              </a:spcAft>
              <a:buClr>
                <a:srgbClr val="00529B"/>
              </a:buClr>
              <a:buSzTx/>
              <a:buFont typeface="Times" pitchFamily="18" charset="0"/>
              <a:buNone/>
              <a:tabLst/>
              <a:defRPr lang="en-US" sz="2600" b="1" kern="1200">
                <a:solidFill>
                  <a:schemeClr val="bg1"/>
                </a:solidFill>
                <a:latin typeface="Arial" charset="0"/>
                <a:ea typeface="Arial Unicode MS" pitchFamily="34" charset="-128"/>
                <a:cs typeface="Arial Unicode MS" pitchFamily="34" charset="-128"/>
              </a:defRPr>
            </a:lvl1pPr>
          </a:lstStyle>
          <a:p>
            <a:r>
              <a:rPr lang="en-US" dirty="0" smtClean="0"/>
              <a:t>Divider Page Subtitle</a:t>
            </a:r>
          </a:p>
        </p:txBody>
      </p:sp>
      <p:sp>
        <p:nvSpPr>
          <p:cNvPr id="39" name="Rectangle 122"/>
          <p:cNvSpPr>
            <a:spLocks noGrp="1" noChangeArrowheads="1"/>
          </p:cNvSpPr>
          <p:nvPr>
            <p:ph type="ctrTitle" hasCustomPrompt="1"/>
          </p:nvPr>
        </p:nvSpPr>
        <p:spPr bwMode="black">
          <a:xfrm>
            <a:off x="675328" y="420695"/>
            <a:ext cx="10844804" cy="2352675"/>
          </a:xfrm>
          <a:ln/>
        </p:spPr>
        <p:txBody>
          <a:bodyPr tIns="45720" bIns="45720" anchor="b"/>
          <a:lstStyle>
            <a:lvl1pPr eaLnBrk="1" hangingPunct="1">
              <a:lnSpc>
                <a:spcPct val="100000"/>
              </a:lnSpc>
              <a:spcBef>
                <a:spcPct val="0"/>
              </a:spcBef>
              <a:spcAft>
                <a:spcPct val="0"/>
              </a:spcAft>
              <a:defRPr sz="3800">
                <a:solidFill>
                  <a:schemeClr val="bg1"/>
                </a:solidFill>
              </a:defRPr>
            </a:lvl1pPr>
          </a:lstStyle>
          <a:p>
            <a:pPr eaLnBrk="1" hangingPunct="1">
              <a:lnSpc>
                <a:spcPct val="100000"/>
              </a:lnSpc>
              <a:spcBef>
                <a:spcPct val="0"/>
              </a:spcBef>
              <a:spcAft>
                <a:spcPct val="0"/>
              </a:spcAft>
            </a:pPr>
            <a:r>
              <a:rPr lang="en-US" sz="3800" b="1" dirty="0" smtClean="0">
                <a:solidFill>
                  <a:schemeClr val="bg1"/>
                </a:solidFill>
              </a:rPr>
              <a:t>Divider Page Title </a:t>
            </a:r>
            <a:endParaRPr lang="en-US" sz="3800" b="1" dirty="0">
              <a:solidFill>
                <a:schemeClr val="bg1"/>
              </a:solidFill>
            </a:endParaRPr>
          </a:p>
        </p:txBody>
      </p:sp>
      <p:sp>
        <p:nvSpPr>
          <p:cNvPr id="16" name="Rectangle 5"/>
          <p:cNvSpPr>
            <a:spLocks noGrp="1" noChangeArrowheads="1"/>
          </p:cNvSpPr>
          <p:nvPr>
            <p:ph type="ftr" sz="quarter" idx="3"/>
          </p:nvPr>
        </p:nvSpPr>
        <p:spPr bwMode="black">
          <a:xfrm>
            <a:off x="5789692" y="6388870"/>
            <a:ext cx="609441" cy="228600"/>
          </a:xfrm>
          <a:prstGeom prst="rect">
            <a:avLst/>
          </a:prstGeom>
          <a:noFill/>
          <a:ln w="9525">
            <a:noFill/>
            <a:miter lim="800000"/>
            <a:headEnd/>
            <a:tailEnd/>
          </a:ln>
        </p:spPr>
        <p:txBody>
          <a:bodyPr vert="horz" wrap="square" lIns="91440" tIns="45720" rIns="91440" bIns="0" numCol="1" anchor="b" anchorCtr="0" compatLnSpc="1">
            <a:prstTxWarp prst="textNoShape">
              <a:avLst/>
            </a:prstTxWarp>
          </a:bodyPr>
          <a:lstStyle>
            <a:lvl1pPr algn="ctr" eaLnBrk="0" hangingPunct="0">
              <a:lnSpc>
                <a:spcPct val="100000"/>
              </a:lnSpc>
              <a:spcBef>
                <a:spcPct val="0"/>
              </a:spcBef>
              <a:spcAft>
                <a:spcPct val="0"/>
              </a:spcAft>
              <a:defRPr sz="800" b="0">
                <a:solidFill>
                  <a:schemeClr val="bg1"/>
                </a:solidFill>
                <a:ea typeface="+mn-ea"/>
                <a:cs typeface="+mn-cs"/>
              </a:defRPr>
            </a:lvl1pPr>
          </a:lstStyle>
          <a:p>
            <a:pPr>
              <a:defRPr/>
            </a:pPr>
            <a:r>
              <a:rPr lang="en-US" smtClean="0">
                <a:solidFill>
                  <a:srgbClr val="FFFFFF"/>
                </a:solidFill>
                <a:ea typeface="Arial Unicode MS"/>
                <a:cs typeface="Arial Unicode MS"/>
              </a:rPr>
              <a:t> </a:t>
            </a:r>
            <a:fld id="{E1E29525-C903-49F9-BB30-68358B75B689}" type="slidenum">
              <a:rPr lang="en-US" smtClean="0">
                <a:solidFill>
                  <a:srgbClr val="FFFFFF"/>
                </a:solidFill>
                <a:ea typeface="Arial Unicode MS"/>
                <a:cs typeface="Arial Unicode MS"/>
              </a:rPr>
              <a:pPr>
                <a:defRPr/>
              </a:pPr>
              <a:t>‹#›</a:t>
            </a:fld>
            <a:endParaRPr lang="en-US" dirty="0">
              <a:solidFill>
                <a:srgbClr val="FFFFFF"/>
              </a:solidFill>
              <a:ea typeface="Arial Unicode MS"/>
              <a:cs typeface="Arial Unicode MS"/>
            </a:endParaRPr>
          </a:p>
        </p:txBody>
      </p:sp>
      <p:sp>
        <p:nvSpPr>
          <p:cNvPr id="17" name="Rectangle 288"/>
          <p:cNvSpPr>
            <a:spLocks noChangeArrowheads="1"/>
          </p:cNvSpPr>
          <p:nvPr userDrawn="1"/>
        </p:nvSpPr>
        <p:spPr bwMode="gray">
          <a:xfrm>
            <a:off x="675045" y="6328588"/>
            <a:ext cx="3777255" cy="300595"/>
          </a:xfrm>
          <a:prstGeom prst="rect">
            <a:avLst/>
          </a:prstGeom>
          <a:noFill/>
          <a:ln w="12700">
            <a:noFill/>
            <a:miter lim="800000"/>
            <a:headEnd type="none" w="sm" len="sm"/>
            <a:tailEnd type="none" w="sm" len="sm"/>
          </a:ln>
          <a:effectLst/>
        </p:spPr>
        <p:txBody>
          <a:bodyPr wrap="square" lIns="0" tIns="0" rIns="0" bIns="0" anchor="b">
            <a:spAutoFit/>
          </a:bodyPr>
          <a:lstStyle/>
          <a:p>
            <a:pPr defTabSz="914400" eaLnBrk="0" fontAlgn="base" hangingPunct="0">
              <a:lnSpc>
                <a:spcPct val="90000"/>
              </a:lnSpc>
              <a:spcAft>
                <a:spcPts val="600"/>
              </a:spcAft>
            </a:pPr>
            <a:r>
              <a:rPr lang="en-US" sz="800" dirty="0" smtClean="0">
                <a:solidFill>
                  <a:srgbClr val="FFFFFF"/>
                </a:solidFill>
                <a:latin typeface="Arial" charset="0"/>
                <a:ea typeface="Arial Unicode MS" pitchFamily="34" charset="-128"/>
                <a:cs typeface="Arial Unicode MS" pitchFamily="34" charset="-128"/>
              </a:rPr>
              <a:t>CONFIDENTIAL AND PROPRIETARY</a:t>
            </a:r>
          </a:p>
          <a:p>
            <a:pPr defTabSz="914400" eaLnBrk="0" fontAlgn="base" hangingPunct="0">
              <a:lnSpc>
                <a:spcPct val="90000"/>
              </a:lnSpc>
            </a:pPr>
            <a:r>
              <a:rPr lang="en-US" sz="800" dirty="0" smtClean="0">
                <a:solidFill>
                  <a:srgbClr val="FFFFFF"/>
                </a:solidFill>
                <a:latin typeface="Arial" charset="0"/>
                <a:ea typeface="Arial Unicode MS" pitchFamily="34" charset="-128"/>
                <a:cs typeface="Arial Unicode MS" pitchFamily="34" charset="-128"/>
              </a:rPr>
              <a:t>© 2015 Gartner, Inc. and/or its affiliates. All rights reserved.</a:t>
            </a:r>
          </a:p>
        </p:txBody>
      </p:sp>
    </p:spTree>
    <p:extLst>
      <p:ext uri="{BB962C8B-B14F-4D97-AF65-F5344CB8AC3E}">
        <p14:creationId xmlns:p14="http://schemas.microsoft.com/office/powerpoint/2010/main" val="4146725099"/>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6" name="Picture 15"/>
          <p:cNvPicPr preferRelativeResize="0">
            <a:picLocks/>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0" y="0"/>
            <a:ext cx="12188825" cy="3200400"/>
          </a:xfrm>
          <a:prstGeom prst="rect">
            <a:avLst/>
          </a:prstGeom>
        </p:spPr>
      </p:pic>
      <p:grpSp>
        <p:nvGrpSpPr>
          <p:cNvPr id="18" name="Group 292"/>
          <p:cNvGrpSpPr>
            <a:grpSpLocks noChangeAspect="1"/>
          </p:cNvGrpSpPr>
          <p:nvPr userDrawn="1"/>
        </p:nvGrpSpPr>
        <p:grpSpPr bwMode="gray">
          <a:xfrm>
            <a:off x="9988065" y="6369061"/>
            <a:ext cx="1523603" cy="257175"/>
            <a:chOff x="3020" y="3469"/>
            <a:chExt cx="1440" cy="326"/>
          </a:xfrm>
        </p:grpSpPr>
        <p:sp>
          <p:nvSpPr>
            <p:cNvPr id="19" name="Freeform 293"/>
            <p:cNvSpPr>
              <a:spLocks noChangeAspect="1"/>
            </p:cNvSpPr>
            <p:nvPr userDrawn="1"/>
          </p:nvSpPr>
          <p:spPr bwMode="gray">
            <a:xfrm>
              <a:off x="4322" y="3576"/>
              <a:ext cx="132" cy="211"/>
            </a:xfrm>
            <a:custGeom>
              <a:avLst/>
              <a:gdLst/>
              <a:ahLst/>
              <a:cxnLst>
                <a:cxn ang="0">
                  <a:pos x="132" y="0"/>
                </a:cxn>
                <a:cxn ang="0">
                  <a:pos x="128" y="50"/>
                </a:cxn>
                <a:cxn ang="0">
                  <a:pos x="106" y="50"/>
                </a:cxn>
                <a:cxn ang="0">
                  <a:pos x="106" y="50"/>
                </a:cxn>
                <a:cxn ang="0">
                  <a:pos x="96" y="50"/>
                </a:cxn>
                <a:cxn ang="0">
                  <a:pos x="86" y="54"/>
                </a:cxn>
                <a:cxn ang="0">
                  <a:pos x="78" y="60"/>
                </a:cxn>
                <a:cxn ang="0">
                  <a:pos x="70" y="66"/>
                </a:cxn>
                <a:cxn ang="0">
                  <a:pos x="64" y="74"/>
                </a:cxn>
                <a:cxn ang="0">
                  <a:pos x="60" y="82"/>
                </a:cxn>
                <a:cxn ang="0">
                  <a:pos x="58" y="92"/>
                </a:cxn>
                <a:cxn ang="0">
                  <a:pos x="58" y="100"/>
                </a:cxn>
                <a:cxn ang="0">
                  <a:pos x="58" y="212"/>
                </a:cxn>
                <a:cxn ang="0">
                  <a:pos x="0" y="212"/>
                </a:cxn>
                <a:cxn ang="0">
                  <a:pos x="0" y="0"/>
                </a:cxn>
                <a:cxn ang="0">
                  <a:pos x="54" y="0"/>
                </a:cxn>
                <a:cxn ang="0">
                  <a:pos x="56" y="26"/>
                </a:cxn>
                <a:cxn ang="0">
                  <a:pos x="56" y="26"/>
                </a:cxn>
                <a:cxn ang="0">
                  <a:pos x="66" y="14"/>
                </a:cxn>
                <a:cxn ang="0">
                  <a:pos x="78" y="6"/>
                </a:cxn>
                <a:cxn ang="0">
                  <a:pos x="94" y="2"/>
                </a:cxn>
                <a:cxn ang="0">
                  <a:pos x="112" y="0"/>
                </a:cxn>
                <a:cxn ang="0">
                  <a:pos x="132" y="0"/>
                </a:cxn>
              </a:cxnLst>
              <a:rect l="0" t="0" r="r" b="b"/>
              <a:pathLst>
                <a:path w="132" h="212">
                  <a:moveTo>
                    <a:pt x="132" y="0"/>
                  </a:moveTo>
                  <a:lnTo>
                    <a:pt x="128" y="50"/>
                  </a:lnTo>
                  <a:lnTo>
                    <a:pt x="106" y="50"/>
                  </a:lnTo>
                  <a:lnTo>
                    <a:pt x="106" y="50"/>
                  </a:lnTo>
                  <a:lnTo>
                    <a:pt x="96" y="50"/>
                  </a:lnTo>
                  <a:lnTo>
                    <a:pt x="86" y="54"/>
                  </a:lnTo>
                  <a:lnTo>
                    <a:pt x="78" y="60"/>
                  </a:lnTo>
                  <a:lnTo>
                    <a:pt x="70" y="66"/>
                  </a:lnTo>
                  <a:lnTo>
                    <a:pt x="64" y="74"/>
                  </a:lnTo>
                  <a:lnTo>
                    <a:pt x="60" y="82"/>
                  </a:lnTo>
                  <a:lnTo>
                    <a:pt x="58" y="92"/>
                  </a:lnTo>
                  <a:lnTo>
                    <a:pt x="58" y="100"/>
                  </a:lnTo>
                  <a:lnTo>
                    <a:pt x="58" y="212"/>
                  </a:lnTo>
                  <a:lnTo>
                    <a:pt x="0" y="212"/>
                  </a:lnTo>
                  <a:lnTo>
                    <a:pt x="0" y="0"/>
                  </a:lnTo>
                  <a:lnTo>
                    <a:pt x="54" y="0"/>
                  </a:lnTo>
                  <a:lnTo>
                    <a:pt x="56" y="26"/>
                  </a:lnTo>
                  <a:lnTo>
                    <a:pt x="56" y="26"/>
                  </a:lnTo>
                  <a:lnTo>
                    <a:pt x="66" y="14"/>
                  </a:lnTo>
                  <a:lnTo>
                    <a:pt x="78" y="6"/>
                  </a:lnTo>
                  <a:lnTo>
                    <a:pt x="94" y="2"/>
                  </a:lnTo>
                  <a:lnTo>
                    <a:pt x="112" y="0"/>
                  </a:lnTo>
                  <a:lnTo>
                    <a:pt x="132" y="0"/>
                  </a:lnTo>
                  <a:close/>
                </a:path>
              </a:pathLst>
            </a:custGeom>
            <a:solidFill>
              <a:srgbClr val="0065A4"/>
            </a:solidFill>
            <a:ln w="9525">
              <a:noFill/>
              <a:round/>
              <a:headEnd/>
              <a:tailEnd/>
            </a:ln>
          </p:spPr>
          <p:txBody>
            <a:bodyPr/>
            <a:lstStyle/>
            <a:p>
              <a:pPr algn="ctr" eaLnBrk="0" fontAlgn="base" hangingPunct="0">
                <a:lnSpc>
                  <a:spcPct val="90000"/>
                </a:lnSpc>
                <a:spcBef>
                  <a:spcPct val="30000"/>
                </a:spcBef>
                <a:spcAft>
                  <a:spcPct val="10000"/>
                </a:spcAft>
                <a:defRPr/>
              </a:pPr>
              <a:endParaRPr lang="en-US" sz="2400" dirty="0">
                <a:solidFill>
                  <a:srgbClr val="000000"/>
                </a:solidFill>
                <a:latin typeface="Arial" charset="0"/>
                <a:ea typeface="Arial Unicode MS"/>
                <a:cs typeface="Arial Unicode MS"/>
              </a:endParaRPr>
            </a:p>
          </p:txBody>
        </p:sp>
        <p:sp>
          <p:nvSpPr>
            <p:cNvPr id="20" name="Freeform 294"/>
            <p:cNvSpPr>
              <a:spLocks noChangeAspect="1"/>
            </p:cNvSpPr>
            <p:nvPr userDrawn="1"/>
          </p:nvSpPr>
          <p:spPr bwMode="gray">
            <a:xfrm>
              <a:off x="3860" y="3570"/>
              <a:ext cx="194" cy="217"/>
            </a:xfrm>
            <a:custGeom>
              <a:avLst/>
              <a:gdLst/>
              <a:ahLst/>
              <a:cxnLst>
                <a:cxn ang="0">
                  <a:pos x="194" y="218"/>
                </a:cxn>
                <a:cxn ang="0">
                  <a:pos x="136" y="218"/>
                </a:cxn>
                <a:cxn ang="0">
                  <a:pos x="136" y="106"/>
                </a:cxn>
                <a:cxn ang="0">
                  <a:pos x="136" y="106"/>
                </a:cxn>
                <a:cxn ang="0">
                  <a:pos x="136" y="88"/>
                </a:cxn>
                <a:cxn ang="0">
                  <a:pos x="134" y="78"/>
                </a:cxn>
                <a:cxn ang="0">
                  <a:pos x="132" y="70"/>
                </a:cxn>
                <a:cxn ang="0">
                  <a:pos x="128" y="64"/>
                </a:cxn>
                <a:cxn ang="0">
                  <a:pos x="122" y="58"/>
                </a:cxn>
                <a:cxn ang="0">
                  <a:pos x="112" y="54"/>
                </a:cxn>
                <a:cxn ang="0">
                  <a:pos x="102" y="52"/>
                </a:cxn>
                <a:cxn ang="0">
                  <a:pos x="102" y="52"/>
                </a:cxn>
                <a:cxn ang="0">
                  <a:pos x="90" y="54"/>
                </a:cxn>
                <a:cxn ang="0">
                  <a:pos x="82" y="56"/>
                </a:cxn>
                <a:cxn ang="0">
                  <a:pos x="74" y="62"/>
                </a:cxn>
                <a:cxn ang="0">
                  <a:pos x="68" y="68"/>
                </a:cxn>
                <a:cxn ang="0">
                  <a:pos x="62" y="76"/>
                </a:cxn>
                <a:cxn ang="0">
                  <a:pos x="60" y="84"/>
                </a:cxn>
                <a:cxn ang="0">
                  <a:pos x="58" y="92"/>
                </a:cxn>
                <a:cxn ang="0">
                  <a:pos x="58" y="102"/>
                </a:cxn>
                <a:cxn ang="0">
                  <a:pos x="58" y="218"/>
                </a:cxn>
                <a:cxn ang="0">
                  <a:pos x="0" y="218"/>
                </a:cxn>
                <a:cxn ang="0">
                  <a:pos x="0" y="6"/>
                </a:cxn>
                <a:cxn ang="0">
                  <a:pos x="52" y="6"/>
                </a:cxn>
                <a:cxn ang="0">
                  <a:pos x="54" y="32"/>
                </a:cxn>
                <a:cxn ang="0">
                  <a:pos x="54" y="32"/>
                </a:cxn>
                <a:cxn ang="0">
                  <a:pos x="64" y="20"/>
                </a:cxn>
                <a:cxn ang="0">
                  <a:pos x="78" y="10"/>
                </a:cxn>
                <a:cxn ang="0">
                  <a:pos x="88" y="6"/>
                </a:cxn>
                <a:cxn ang="0">
                  <a:pos x="96" y="4"/>
                </a:cxn>
                <a:cxn ang="0">
                  <a:pos x="106" y="2"/>
                </a:cxn>
                <a:cxn ang="0">
                  <a:pos x="118" y="0"/>
                </a:cxn>
                <a:cxn ang="0">
                  <a:pos x="118" y="0"/>
                </a:cxn>
                <a:cxn ang="0">
                  <a:pos x="138" y="2"/>
                </a:cxn>
                <a:cxn ang="0">
                  <a:pos x="154" y="8"/>
                </a:cxn>
                <a:cxn ang="0">
                  <a:pos x="168" y="16"/>
                </a:cxn>
                <a:cxn ang="0">
                  <a:pos x="178" y="26"/>
                </a:cxn>
                <a:cxn ang="0">
                  <a:pos x="186" y="40"/>
                </a:cxn>
                <a:cxn ang="0">
                  <a:pos x="190" y="54"/>
                </a:cxn>
                <a:cxn ang="0">
                  <a:pos x="194" y="70"/>
                </a:cxn>
                <a:cxn ang="0">
                  <a:pos x="194" y="86"/>
                </a:cxn>
                <a:cxn ang="0">
                  <a:pos x="194" y="218"/>
                </a:cxn>
              </a:cxnLst>
              <a:rect l="0" t="0" r="r" b="b"/>
              <a:pathLst>
                <a:path w="194" h="218">
                  <a:moveTo>
                    <a:pt x="194" y="218"/>
                  </a:moveTo>
                  <a:lnTo>
                    <a:pt x="136" y="218"/>
                  </a:lnTo>
                  <a:lnTo>
                    <a:pt x="136" y="106"/>
                  </a:lnTo>
                  <a:lnTo>
                    <a:pt x="136" y="106"/>
                  </a:lnTo>
                  <a:lnTo>
                    <a:pt x="136" y="88"/>
                  </a:lnTo>
                  <a:lnTo>
                    <a:pt x="134" y="78"/>
                  </a:lnTo>
                  <a:lnTo>
                    <a:pt x="132" y="70"/>
                  </a:lnTo>
                  <a:lnTo>
                    <a:pt x="128" y="64"/>
                  </a:lnTo>
                  <a:lnTo>
                    <a:pt x="122" y="58"/>
                  </a:lnTo>
                  <a:lnTo>
                    <a:pt x="112" y="54"/>
                  </a:lnTo>
                  <a:lnTo>
                    <a:pt x="102" y="52"/>
                  </a:lnTo>
                  <a:lnTo>
                    <a:pt x="102" y="52"/>
                  </a:lnTo>
                  <a:lnTo>
                    <a:pt x="90" y="54"/>
                  </a:lnTo>
                  <a:lnTo>
                    <a:pt x="82" y="56"/>
                  </a:lnTo>
                  <a:lnTo>
                    <a:pt x="74" y="62"/>
                  </a:lnTo>
                  <a:lnTo>
                    <a:pt x="68" y="68"/>
                  </a:lnTo>
                  <a:lnTo>
                    <a:pt x="62" y="76"/>
                  </a:lnTo>
                  <a:lnTo>
                    <a:pt x="60" y="84"/>
                  </a:lnTo>
                  <a:lnTo>
                    <a:pt x="58" y="92"/>
                  </a:lnTo>
                  <a:lnTo>
                    <a:pt x="58" y="102"/>
                  </a:lnTo>
                  <a:lnTo>
                    <a:pt x="58" y="218"/>
                  </a:lnTo>
                  <a:lnTo>
                    <a:pt x="0" y="218"/>
                  </a:lnTo>
                  <a:lnTo>
                    <a:pt x="0" y="6"/>
                  </a:lnTo>
                  <a:lnTo>
                    <a:pt x="52" y="6"/>
                  </a:lnTo>
                  <a:lnTo>
                    <a:pt x="54" y="32"/>
                  </a:lnTo>
                  <a:lnTo>
                    <a:pt x="54" y="32"/>
                  </a:lnTo>
                  <a:lnTo>
                    <a:pt x="64" y="20"/>
                  </a:lnTo>
                  <a:lnTo>
                    <a:pt x="78" y="10"/>
                  </a:lnTo>
                  <a:lnTo>
                    <a:pt x="88" y="6"/>
                  </a:lnTo>
                  <a:lnTo>
                    <a:pt x="96" y="4"/>
                  </a:lnTo>
                  <a:lnTo>
                    <a:pt x="106" y="2"/>
                  </a:lnTo>
                  <a:lnTo>
                    <a:pt x="118" y="0"/>
                  </a:lnTo>
                  <a:lnTo>
                    <a:pt x="118" y="0"/>
                  </a:lnTo>
                  <a:lnTo>
                    <a:pt x="138" y="2"/>
                  </a:lnTo>
                  <a:lnTo>
                    <a:pt x="154" y="8"/>
                  </a:lnTo>
                  <a:lnTo>
                    <a:pt x="168" y="16"/>
                  </a:lnTo>
                  <a:lnTo>
                    <a:pt x="178" y="26"/>
                  </a:lnTo>
                  <a:lnTo>
                    <a:pt x="186" y="40"/>
                  </a:lnTo>
                  <a:lnTo>
                    <a:pt x="190" y="54"/>
                  </a:lnTo>
                  <a:lnTo>
                    <a:pt x="194" y="70"/>
                  </a:lnTo>
                  <a:lnTo>
                    <a:pt x="194" y="86"/>
                  </a:lnTo>
                  <a:lnTo>
                    <a:pt x="194" y="218"/>
                  </a:lnTo>
                  <a:close/>
                </a:path>
              </a:pathLst>
            </a:custGeom>
            <a:solidFill>
              <a:srgbClr val="0065A4"/>
            </a:solidFill>
            <a:ln w="9525">
              <a:noFill/>
              <a:round/>
              <a:headEnd/>
              <a:tailEnd/>
            </a:ln>
          </p:spPr>
          <p:txBody>
            <a:bodyPr/>
            <a:lstStyle/>
            <a:p>
              <a:pPr algn="ctr" eaLnBrk="0" fontAlgn="base" hangingPunct="0">
                <a:lnSpc>
                  <a:spcPct val="90000"/>
                </a:lnSpc>
                <a:spcBef>
                  <a:spcPct val="30000"/>
                </a:spcBef>
                <a:spcAft>
                  <a:spcPct val="10000"/>
                </a:spcAft>
                <a:defRPr/>
              </a:pPr>
              <a:endParaRPr lang="en-US" sz="2400" dirty="0">
                <a:solidFill>
                  <a:srgbClr val="000000"/>
                </a:solidFill>
                <a:latin typeface="Arial" charset="0"/>
                <a:ea typeface="Arial Unicode MS"/>
                <a:cs typeface="Arial Unicode MS"/>
              </a:endParaRPr>
            </a:p>
          </p:txBody>
        </p:sp>
        <p:sp>
          <p:nvSpPr>
            <p:cNvPr id="21" name="Freeform 295"/>
            <p:cNvSpPr>
              <a:spLocks noChangeAspect="1"/>
            </p:cNvSpPr>
            <p:nvPr userDrawn="1"/>
          </p:nvSpPr>
          <p:spPr bwMode="gray">
            <a:xfrm>
              <a:off x="3720" y="3515"/>
              <a:ext cx="114" cy="276"/>
            </a:xfrm>
            <a:custGeom>
              <a:avLst/>
              <a:gdLst/>
              <a:ahLst/>
              <a:cxnLst>
                <a:cxn ang="0">
                  <a:pos x="114" y="224"/>
                </a:cxn>
                <a:cxn ang="0">
                  <a:pos x="110" y="272"/>
                </a:cxn>
                <a:cxn ang="0">
                  <a:pos x="110" y="272"/>
                </a:cxn>
                <a:cxn ang="0">
                  <a:pos x="90" y="276"/>
                </a:cxn>
                <a:cxn ang="0">
                  <a:pos x="70" y="276"/>
                </a:cxn>
                <a:cxn ang="0">
                  <a:pos x="70" y="276"/>
                </a:cxn>
                <a:cxn ang="0">
                  <a:pos x="50" y="276"/>
                </a:cxn>
                <a:cxn ang="0">
                  <a:pos x="36" y="272"/>
                </a:cxn>
                <a:cxn ang="0">
                  <a:pos x="24" y="266"/>
                </a:cxn>
                <a:cxn ang="0">
                  <a:pos x="14" y="258"/>
                </a:cxn>
                <a:cxn ang="0">
                  <a:pos x="8" y="248"/>
                </a:cxn>
                <a:cxn ang="0">
                  <a:pos x="2" y="234"/>
                </a:cxn>
                <a:cxn ang="0">
                  <a:pos x="0" y="220"/>
                </a:cxn>
                <a:cxn ang="0">
                  <a:pos x="0" y="202"/>
                </a:cxn>
                <a:cxn ang="0">
                  <a:pos x="0" y="0"/>
                </a:cxn>
                <a:cxn ang="0">
                  <a:pos x="58" y="0"/>
                </a:cxn>
                <a:cxn ang="0">
                  <a:pos x="58" y="60"/>
                </a:cxn>
                <a:cxn ang="0">
                  <a:pos x="114" y="60"/>
                </a:cxn>
                <a:cxn ang="0">
                  <a:pos x="110" y="110"/>
                </a:cxn>
                <a:cxn ang="0">
                  <a:pos x="58" y="110"/>
                </a:cxn>
                <a:cxn ang="0">
                  <a:pos x="58" y="198"/>
                </a:cxn>
                <a:cxn ang="0">
                  <a:pos x="58" y="198"/>
                </a:cxn>
                <a:cxn ang="0">
                  <a:pos x="58" y="210"/>
                </a:cxn>
                <a:cxn ang="0">
                  <a:pos x="62" y="220"/>
                </a:cxn>
                <a:cxn ang="0">
                  <a:pos x="66" y="224"/>
                </a:cxn>
                <a:cxn ang="0">
                  <a:pos x="70" y="226"/>
                </a:cxn>
                <a:cxn ang="0">
                  <a:pos x="84" y="228"/>
                </a:cxn>
                <a:cxn ang="0">
                  <a:pos x="84" y="228"/>
                </a:cxn>
                <a:cxn ang="0">
                  <a:pos x="98" y="228"/>
                </a:cxn>
                <a:cxn ang="0">
                  <a:pos x="114" y="224"/>
                </a:cxn>
                <a:cxn ang="0">
                  <a:pos x="114" y="224"/>
                </a:cxn>
              </a:cxnLst>
              <a:rect l="0" t="0" r="r" b="b"/>
              <a:pathLst>
                <a:path w="114" h="276">
                  <a:moveTo>
                    <a:pt x="114" y="224"/>
                  </a:moveTo>
                  <a:lnTo>
                    <a:pt x="110" y="272"/>
                  </a:lnTo>
                  <a:lnTo>
                    <a:pt x="110" y="272"/>
                  </a:lnTo>
                  <a:lnTo>
                    <a:pt x="90" y="276"/>
                  </a:lnTo>
                  <a:lnTo>
                    <a:pt x="70" y="276"/>
                  </a:lnTo>
                  <a:lnTo>
                    <a:pt x="70" y="276"/>
                  </a:lnTo>
                  <a:lnTo>
                    <a:pt x="50" y="276"/>
                  </a:lnTo>
                  <a:lnTo>
                    <a:pt x="36" y="272"/>
                  </a:lnTo>
                  <a:lnTo>
                    <a:pt x="24" y="266"/>
                  </a:lnTo>
                  <a:lnTo>
                    <a:pt x="14" y="258"/>
                  </a:lnTo>
                  <a:lnTo>
                    <a:pt x="8" y="248"/>
                  </a:lnTo>
                  <a:lnTo>
                    <a:pt x="2" y="234"/>
                  </a:lnTo>
                  <a:lnTo>
                    <a:pt x="0" y="220"/>
                  </a:lnTo>
                  <a:lnTo>
                    <a:pt x="0" y="202"/>
                  </a:lnTo>
                  <a:lnTo>
                    <a:pt x="0" y="0"/>
                  </a:lnTo>
                  <a:lnTo>
                    <a:pt x="58" y="0"/>
                  </a:lnTo>
                  <a:lnTo>
                    <a:pt x="58" y="60"/>
                  </a:lnTo>
                  <a:lnTo>
                    <a:pt x="114" y="60"/>
                  </a:lnTo>
                  <a:lnTo>
                    <a:pt x="110" y="110"/>
                  </a:lnTo>
                  <a:lnTo>
                    <a:pt x="58" y="110"/>
                  </a:lnTo>
                  <a:lnTo>
                    <a:pt x="58" y="198"/>
                  </a:lnTo>
                  <a:lnTo>
                    <a:pt x="58" y="198"/>
                  </a:lnTo>
                  <a:lnTo>
                    <a:pt x="58" y="210"/>
                  </a:lnTo>
                  <a:lnTo>
                    <a:pt x="62" y="220"/>
                  </a:lnTo>
                  <a:lnTo>
                    <a:pt x="66" y="224"/>
                  </a:lnTo>
                  <a:lnTo>
                    <a:pt x="70" y="226"/>
                  </a:lnTo>
                  <a:lnTo>
                    <a:pt x="84" y="228"/>
                  </a:lnTo>
                  <a:lnTo>
                    <a:pt x="84" y="228"/>
                  </a:lnTo>
                  <a:lnTo>
                    <a:pt x="98" y="228"/>
                  </a:lnTo>
                  <a:lnTo>
                    <a:pt x="114" y="224"/>
                  </a:lnTo>
                  <a:lnTo>
                    <a:pt x="114" y="224"/>
                  </a:lnTo>
                  <a:close/>
                </a:path>
              </a:pathLst>
            </a:custGeom>
            <a:solidFill>
              <a:srgbClr val="0065A4"/>
            </a:solidFill>
            <a:ln w="9525">
              <a:noFill/>
              <a:round/>
              <a:headEnd/>
              <a:tailEnd/>
            </a:ln>
          </p:spPr>
          <p:txBody>
            <a:bodyPr/>
            <a:lstStyle/>
            <a:p>
              <a:pPr algn="ctr" eaLnBrk="0" fontAlgn="base" hangingPunct="0">
                <a:lnSpc>
                  <a:spcPct val="90000"/>
                </a:lnSpc>
                <a:spcBef>
                  <a:spcPct val="30000"/>
                </a:spcBef>
                <a:spcAft>
                  <a:spcPct val="10000"/>
                </a:spcAft>
                <a:defRPr/>
              </a:pPr>
              <a:endParaRPr lang="en-US" sz="2400" dirty="0">
                <a:solidFill>
                  <a:srgbClr val="000000"/>
                </a:solidFill>
                <a:latin typeface="Arial" charset="0"/>
                <a:ea typeface="Arial Unicode MS"/>
                <a:cs typeface="Arial Unicode MS"/>
              </a:endParaRPr>
            </a:p>
          </p:txBody>
        </p:sp>
        <p:sp>
          <p:nvSpPr>
            <p:cNvPr id="22" name="Freeform 296"/>
            <p:cNvSpPr>
              <a:spLocks noChangeAspect="1"/>
            </p:cNvSpPr>
            <p:nvPr userDrawn="1"/>
          </p:nvSpPr>
          <p:spPr bwMode="gray">
            <a:xfrm>
              <a:off x="3574" y="3576"/>
              <a:ext cx="126" cy="211"/>
            </a:xfrm>
            <a:custGeom>
              <a:avLst/>
              <a:gdLst/>
              <a:ahLst/>
              <a:cxnLst>
                <a:cxn ang="0">
                  <a:pos x="126" y="0"/>
                </a:cxn>
                <a:cxn ang="0">
                  <a:pos x="122" y="50"/>
                </a:cxn>
                <a:cxn ang="0">
                  <a:pos x="106" y="50"/>
                </a:cxn>
                <a:cxn ang="0">
                  <a:pos x="106" y="50"/>
                </a:cxn>
                <a:cxn ang="0">
                  <a:pos x="96" y="50"/>
                </a:cxn>
                <a:cxn ang="0">
                  <a:pos x="86" y="54"/>
                </a:cxn>
                <a:cxn ang="0">
                  <a:pos x="76" y="60"/>
                </a:cxn>
                <a:cxn ang="0">
                  <a:pos x="70" y="66"/>
                </a:cxn>
                <a:cxn ang="0">
                  <a:pos x="64" y="74"/>
                </a:cxn>
                <a:cxn ang="0">
                  <a:pos x="60" y="82"/>
                </a:cxn>
                <a:cxn ang="0">
                  <a:pos x="58" y="92"/>
                </a:cxn>
                <a:cxn ang="0">
                  <a:pos x="58" y="100"/>
                </a:cxn>
                <a:cxn ang="0">
                  <a:pos x="58" y="212"/>
                </a:cxn>
                <a:cxn ang="0">
                  <a:pos x="0" y="212"/>
                </a:cxn>
                <a:cxn ang="0">
                  <a:pos x="0" y="0"/>
                </a:cxn>
                <a:cxn ang="0">
                  <a:pos x="54" y="0"/>
                </a:cxn>
                <a:cxn ang="0">
                  <a:pos x="56" y="26"/>
                </a:cxn>
                <a:cxn ang="0">
                  <a:pos x="56" y="26"/>
                </a:cxn>
                <a:cxn ang="0">
                  <a:pos x="66" y="14"/>
                </a:cxn>
                <a:cxn ang="0">
                  <a:pos x="80" y="6"/>
                </a:cxn>
                <a:cxn ang="0">
                  <a:pos x="94" y="2"/>
                </a:cxn>
                <a:cxn ang="0">
                  <a:pos x="112" y="0"/>
                </a:cxn>
                <a:cxn ang="0">
                  <a:pos x="126" y="0"/>
                </a:cxn>
              </a:cxnLst>
              <a:rect l="0" t="0" r="r" b="b"/>
              <a:pathLst>
                <a:path w="126" h="212">
                  <a:moveTo>
                    <a:pt x="126" y="0"/>
                  </a:moveTo>
                  <a:lnTo>
                    <a:pt x="122" y="50"/>
                  </a:lnTo>
                  <a:lnTo>
                    <a:pt x="106" y="50"/>
                  </a:lnTo>
                  <a:lnTo>
                    <a:pt x="106" y="50"/>
                  </a:lnTo>
                  <a:lnTo>
                    <a:pt x="96" y="50"/>
                  </a:lnTo>
                  <a:lnTo>
                    <a:pt x="86" y="54"/>
                  </a:lnTo>
                  <a:lnTo>
                    <a:pt x="76" y="60"/>
                  </a:lnTo>
                  <a:lnTo>
                    <a:pt x="70" y="66"/>
                  </a:lnTo>
                  <a:lnTo>
                    <a:pt x="64" y="74"/>
                  </a:lnTo>
                  <a:lnTo>
                    <a:pt x="60" y="82"/>
                  </a:lnTo>
                  <a:lnTo>
                    <a:pt x="58" y="92"/>
                  </a:lnTo>
                  <a:lnTo>
                    <a:pt x="58" y="100"/>
                  </a:lnTo>
                  <a:lnTo>
                    <a:pt x="58" y="212"/>
                  </a:lnTo>
                  <a:lnTo>
                    <a:pt x="0" y="212"/>
                  </a:lnTo>
                  <a:lnTo>
                    <a:pt x="0" y="0"/>
                  </a:lnTo>
                  <a:lnTo>
                    <a:pt x="54" y="0"/>
                  </a:lnTo>
                  <a:lnTo>
                    <a:pt x="56" y="26"/>
                  </a:lnTo>
                  <a:lnTo>
                    <a:pt x="56" y="26"/>
                  </a:lnTo>
                  <a:lnTo>
                    <a:pt x="66" y="14"/>
                  </a:lnTo>
                  <a:lnTo>
                    <a:pt x="80" y="6"/>
                  </a:lnTo>
                  <a:lnTo>
                    <a:pt x="94" y="2"/>
                  </a:lnTo>
                  <a:lnTo>
                    <a:pt x="112" y="0"/>
                  </a:lnTo>
                  <a:lnTo>
                    <a:pt x="126" y="0"/>
                  </a:lnTo>
                  <a:close/>
                </a:path>
              </a:pathLst>
            </a:custGeom>
            <a:solidFill>
              <a:srgbClr val="0065A4"/>
            </a:solidFill>
            <a:ln w="9525">
              <a:noFill/>
              <a:round/>
              <a:headEnd/>
              <a:tailEnd/>
            </a:ln>
          </p:spPr>
          <p:txBody>
            <a:bodyPr/>
            <a:lstStyle/>
            <a:p>
              <a:pPr algn="ctr" eaLnBrk="0" fontAlgn="base" hangingPunct="0">
                <a:lnSpc>
                  <a:spcPct val="90000"/>
                </a:lnSpc>
                <a:spcBef>
                  <a:spcPct val="30000"/>
                </a:spcBef>
                <a:spcAft>
                  <a:spcPct val="10000"/>
                </a:spcAft>
                <a:defRPr/>
              </a:pPr>
              <a:endParaRPr lang="en-US" sz="2400" dirty="0">
                <a:solidFill>
                  <a:srgbClr val="000000"/>
                </a:solidFill>
                <a:latin typeface="Arial" charset="0"/>
                <a:ea typeface="Arial Unicode MS"/>
                <a:cs typeface="Arial Unicode MS"/>
              </a:endParaRPr>
            </a:p>
          </p:txBody>
        </p:sp>
        <p:sp>
          <p:nvSpPr>
            <p:cNvPr id="23" name="Freeform 297"/>
            <p:cNvSpPr>
              <a:spLocks noChangeAspect="1"/>
            </p:cNvSpPr>
            <p:nvPr userDrawn="1"/>
          </p:nvSpPr>
          <p:spPr bwMode="gray">
            <a:xfrm>
              <a:off x="3020" y="3469"/>
              <a:ext cx="294" cy="326"/>
            </a:xfrm>
            <a:custGeom>
              <a:avLst/>
              <a:gdLst/>
              <a:ahLst/>
              <a:cxnLst>
                <a:cxn ang="0">
                  <a:pos x="294" y="296"/>
                </a:cxn>
                <a:cxn ang="0">
                  <a:pos x="234" y="320"/>
                </a:cxn>
                <a:cxn ang="0">
                  <a:pos x="202" y="326"/>
                </a:cxn>
                <a:cxn ang="0">
                  <a:pos x="164" y="326"/>
                </a:cxn>
                <a:cxn ang="0">
                  <a:pos x="148" y="326"/>
                </a:cxn>
                <a:cxn ang="0">
                  <a:pos x="114" y="320"/>
                </a:cxn>
                <a:cxn ang="0">
                  <a:pos x="84" y="308"/>
                </a:cxn>
                <a:cxn ang="0">
                  <a:pos x="58" y="292"/>
                </a:cxn>
                <a:cxn ang="0">
                  <a:pos x="36" y="272"/>
                </a:cxn>
                <a:cxn ang="0">
                  <a:pos x="20" y="246"/>
                </a:cxn>
                <a:cxn ang="0">
                  <a:pos x="8" y="216"/>
                </a:cxn>
                <a:cxn ang="0">
                  <a:pos x="2" y="182"/>
                </a:cxn>
                <a:cxn ang="0">
                  <a:pos x="0" y="164"/>
                </a:cxn>
                <a:cxn ang="0">
                  <a:pos x="4" y="128"/>
                </a:cxn>
                <a:cxn ang="0">
                  <a:pos x="12" y="96"/>
                </a:cxn>
                <a:cxn ang="0">
                  <a:pos x="28" y="68"/>
                </a:cxn>
                <a:cxn ang="0">
                  <a:pos x="48" y="44"/>
                </a:cxn>
                <a:cxn ang="0">
                  <a:pos x="72" y="26"/>
                </a:cxn>
                <a:cxn ang="0">
                  <a:pos x="100" y="12"/>
                </a:cxn>
                <a:cxn ang="0">
                  <a:pos x="130" y="2"/>
                </a:cxn>
                <a:cxn ang="0">
                  <a:pos x="164" y="0"/>
                </a:cxn>
                <a:cxn ang="0">
                  <a:pos x="182" y="0"/>
                </a:cxn>
                <a:cxn ang="0">
                  <a:pos x="216" y="4"/>
                </a:cxn>
                <a:cxn ang="0">
                  <a:pos x="248" y="14"/>
                </a:cxn>
                <a:cxn ang="0">
                  <a:pos x="276" y="30"/>
                </a:cxn>
                <a:cxn ang="0">
                  <a:pos x="250" y="82"/>
                </a:cxn>
                <a:cxn ang="0">
                  <a:pos x="232" y="70"/>
                </a:cxn>
                <a:cxn ang="0">
                  <a:pos x="188" y="56"/>
                </a:cxn>
                <a:cxn ang="0">
                  <a:pos x="162" y="56"/>
                </a:cxn>
                <a:cxn ang="0">
                  <a:pos x="122" y="64"/>
                </a:cxn>
                <a:cxn ang="0">
                  <a:pos x="90" y="86"/>
                </a:cxn>
                <a:cxn ang="0">
                  <a:pos x="72" y="120"/>
                </a:cxn>
                <a:cxn ang="0">
                  <a:pos x="64" y="160"/>
                </a:cxn>
                <a:cxn ang="0">
                  <a:pos x="66" y="184"/>
                </a:cxn>
                <a:cxn ang="0">
                  <a:pos x="80" y="224"/>
                </a:cxn>
                <a:cxn ang="0">
                  <a:pos x="106" y="254"/>
                </a:cxn>
                <a:cxn ang="0">
                  <a:pos x="144" y="270"/>
                </a:cxn>
                <a:cxn ang="0">
                  <a:pos x="166" y="272"/>
                </a:cxn>
                <a:cxn ang="0">
                  <a:pos x="204" y="270"/>
                </a:cxn>
                <a:cxn ang="0">
                  <a:pos x="234" y="260"/>
                </a:cxn>
                <a:cxn ang="0">
                  <a:pos x="170" y="194"/>
                </a:cxn>
                <a:cxn ang="0">
                  <a:pos x="294" y="140"/>
                </a:cxn>
              </a:cxnLst>
              <a:rect l="0" t="0" r="r" b="b"/>
              <a:pathLst>
                <a:path w="294" h="326">
                  <a:moveTo>
                    <a:pt x="294" y="296"/>
                  </a:moveTo>
                  <a:lnTo>
                    <a:pt x="294" y="296"/>
                  </a:lnTo>
                  <a:lnTo>
                    <a:pt x="266" y="310"/>
                  </a:lnTo>
                  <a:lnTo>
                    <a:pt x="234" y="320"/>
                  </a:lnTo>
                  <a:lnTo>
                    <a:pt x="218" y="322"/>
                  </a:lnTo>
                  <a:lnTo>
                    <a:pt x="202" y="326"/>
                  </a:lnTo>
                  <a:lnTo>
                    <a:pt x="184" y="326"/>
                  </a:lnTo>
                  <a:lnTo>
                    <a:pt x="164" y="326"/>
                  </a:lnTo>
                  <a:lnTo>
                    <a:pt x="164" y="326"/>
                  </a:lnTo>
                  <a:lnTo>
                    <a:pt x="148" y="326"/>
                  </a:lnTo>
                  <a:lnTo>
                    <a:pt x="130" y="324"/>
                  </a:lnTo>
                  <a:lnTo>
                    <a:pt x="114" y="320"/>
                  </a:lnTo>
                  <a:lnTo>
                    <a:pt x="98" y="314"/>
                  </a:lnTo>
                  <a:lnTo>
                    <a:pt x="84" y="308"/>
                  </a:lnTo>
                  <a:lnTo>
                    <a:pt x="70" y="300"/>
                  </a:lnTo>
                  <a:lnTo>
                    <a:pt x="58" y="292"/>
                  </a:lnTo>
                  <a:lnTo>
                    <a:pt x="46" y="282"/>
                  </a:lnTo>
                  <a:lnTo>
                    <a:pt x="36" y="272"/>
                  </a:lnTo>
                  <a:lnTo>
                    <a:pt x="28" y="258"/>
                  </a:lnTo>
                  <a:lnTo>
                    <a:pt x="20" y="246"/>
                  </a:lnTo>
                  <a:lnTo>
                    <a:pt x="12" y="232"/>
                  </a:lnTo>
                  <a:lnTo>
                    <a:pt x="8" y="216"/>
                  </a:lnTo>
                  <a:lnTo>
                    <a:pt x="4" y="200"/>
                  </a:lnTo>
                  <a:lnTo>
                    <a:pt x="2" y="182"/>
                  </a:lnTo>
                  <a:lnTo>
                    <a:pt x="0" y="164"/>
                  </a:lnTo>
                  <a:lnTo>
                    <a:pt x="0" y="164"/>
                  </a:lnTo>
                  <a:lnTo>
                    <a:pt x="2" y="146"/>
                  </a:lnTo>
                  <a:lnTo>
                    <a:pt x="4" y="128"/>
                  </a:lnTo>
                  <a:lnTo>
                    <a:pt x="8" y="112"/>
                  </a:lnTo>
                  <a:lnTo>
                    <a:pt x="12" y="96"/>
                  </a:lnTo>
                  <a:lnTo>
                    <a:pt x="20" y="82"/>
                  </a:lnTo>
                  <a:lnTo>
                    <a:pt x="28" y="68"/>
                  </a:lnTo>
                  <a:lnTo>
                    <a:pt x="36" y="56"/>
                  </a:lnTo>
                  <a:lnTo>
                    <a:pt x="48" y="44"/>
                  </a:lnTo>
                  <a:lnTo>
                    <a:pt x="58" y="34"/>
                  </a:lnTo>
                  <a:lnTo>
                    <a:pt x="72" y="26"/>
                  </a:lnTo>
                  <a:lnTo>
                    <a:pt x="84" y="18"/>
                  </a:lnTo>
                  <a:lnTo>
                    <a:pt x="100" y="12"/>
                  </a:lnTo>
                  <a:lnTo>
                    <a:pt x="114" y="6"/>
                  </a:lnTo>
                  <a:lnTo>
                    <a:pt x="130" y="2"/>
                  </a:lnTo>
                  <a:lnTo>
                    <a:pt x="148" y="0"/>
                  </a:lnTo>
                  <a:lnTo>
                    <a:pt x="164" y="0"/>
                  </a:lnTo>
                  <a:lnTo>
                    <a:pt x="164" y="0"/>
                  </a:lnTo>
                  <a:lnTo>
                    <a:pt x="182" y="0"/>
                  </a:lnTo>
                  <a:lnTo>
                    <a:pt x="200" y="2"/>
                  </a:lnTo>
                  <a:lnTo>
                    <a:pt x="216" y="4"/>
                  </a:lnTo>
                  <a:lnTo>
                    <a:pt x="232" y="8"/>
                  </a:lnTo>
                  <a:lnTo>
                    <a:pt x="248" y="14"/>
                  </a:lnTo>
                  <a:lnTo>
                    <a:pt x="262" y="22"/>
                  </a:lnTo>
                  <a:lnTo>
                    <a:pt x="276" y="30"/>
                  </a:lnTo>
                  <a:lnTo>
                    <a:pt x="290" y="40"/>
                  </a:lnTo>
                  <a:lnTo>
                    <a:pt x="250" y="82"/>
                  </a:lnTo>
                  <a:lnTo>
                    <a:pt x="250" y="82"/>
                  </a:lnTo>
                  <a:lnTo>
                    <a:pt x="232" y="70"/>
                  </a:lnTo>
                  <a:lnTo>
                    <a:pt x="212" y="62"/>
                  </a:lnTo>
                  <a:lnTo>
                    <a:pt x="188" y="56"/>
                  </a:lnTo>
                  <a:lnTo>
                    <a:pt x="162" y="56"/>
                  </a:lnTo>
                  <a:lnTo>
                    <a:pt x="162" y="56"/>
                  </a:lnTo>
                  <a:lnTo>
                    <a:pt x="140" y="58"/>
                  </a:lnTo>
                  <a:lnTo>
                    <a:pt x="122" y="64"/>
                  </a:lnTo>
                  <a:lnTo>
                    <a:pt x="104" y="74"/>
                  </a:lnTo>
                  <a:lnTo>
                    <a:pt x="90" y="86"/>
                  </a:lnTo>
                  <a:lnTo>
                    <a:pt x="80" y="102"/>
                  </a:lnTo>
                  <a:lnTo>
                    <a:pt x="72" y="120"/>
                  </a:lnTo>
                  <a:lnTo>
                    <a:pt x="66" y="140"/>
                  </a:lnTo>
                  <a:lnTo>
                    <a:pt x="64" y="160"/>
                  </a:lnTo>
                  <a:lnTo>
                    <a:pt x="64" y="160"/>
                  </a:lnTo>
                  <a:lnTo>
                    <a:pt x="66" y="184"/>
                  </a:lnTo>
                  <a:lnTo>
                    <a:pt x="72" y="206"/>
                  </a:lnTo>
                  <a:lnTo>
                    <a:pt x="80" y="224"/>
                  </a:lnTo>
                  <a:lnTo>
                    <a:pt x="92" y="240"/>
                  </a:lnTo>
                  <a:lnTo>
                    <a:pt x="106" y="254"/>
                  </a:lnTo>
                  <a:lnTo>
                    <a:pt x="124" y="262"/>
                  </a:lnTo>
                  <a:lnTo>
                    <a:pt x="144" y="270"/>
                  </a:lnTo>
                  <a:lnTo>
                    <a:pt x="166" y="272"/>
                  </a:lnTo>
                  <a:lnTo>
                    <a:pt x="166" y="272"/>
                  </a:lnTo>
                  <a:lnTo>
                    <a:pt x="186" y="272"/>
                  </a:lnTo>
                  <a:lnTo>
                    <a:pt x="204" y="270"/>
                  </a:lnTo>
                  <a:lnTo>
                    <a:pt x="220" y="266"/>
                  </a:lnTo>
                  <a:lnTo>
                    <a:pt x="234" y="260"/>
                  </a:lnTo>
                  <a:lnTo>
                    <a:pt x="234" y="194"/>
                  </a:lnTo>
                  <a:lnTo>
                    <a:pt x="170" y="194"/>
                  </a:lnTo>
                  <a:lnTo>
                    <a:pt x="174" y="140"/>
                  </a:lnTo>
                  <a:lnTo>
                    <a:pt x="294" y="140"/>
                  </a:lnTo>
                  <a:lnTo>
                    <a:pt x="294" y="296"/>
                  </a:lnTo>
                  <a:close/>
                </a:path>
              </a:pathLst>
            </a:custGeom>
            <a:solidFill>
              <a:srgbClr val="0065A4"/>
            </a:solidFill>
            <a:ln w="9525">
              <a:noFill/>
              <a:round/>
              <a:headEnd/>
              <a:tailEnd/>
            </a:ln>
          </p:spPr>
          <p:txBody>
            <a:bodyPr/>
            <a:lstStyle/>
            <a:p>
              <a:pPr algn="ctr" eaLnBrk="0" fontAlgn="base" hangingPunct="0">
                <a:lnSpc>
                  <a:spcPct val="90000"/>
                </a:lnSpc>
                <a:spcBef>
                  <a:spcPct val="30000"/>
                </a:spcBef>
                <a:spcAft>
                  <a:spcPct val="10000"/>
                </a:spcAft>
                <a:defRPr/>
              </a:pPr>
              <a:endParaRPr lang="en-US" sz="2400" dirty="0">
                <a:solidFill>
                  <a:srgbClr val="000000"/>
                </a:solidFill>
                <a:latin typeface="Arial" charset="0"/>
                <a:ea typeface="Arial Unicode MS"/>
                <a:cs typeface="Arial Unicode MS"/>
              </a:endParaRPr>
            </a:p>
          </p:txBody>
        </p:sp>
        <p:sp>
          <p:nvSpPr>
            <p:cNvPr id="24" name="Freeform 298"/>
            <p:cNvSpPr>
              <a:spLocks noChangeAspect="1" noEditPoints="1"/>
            </p:cNvSpPr>
            <p:nvPr userDrawn="1"/>
          </p:nvSpPr>
          <p:spPr bwMode="gray">
            <a:xfrm>
              <a:off x="4080" y="3570"/>
              <a:ext cx="216" cy="223"/>
            </a:xfrm>
            <a:custGeom>
              <a:avLst/>
              <a:gdLst/>
              <a:ahLst/>
              <a:cxnLst>
                <a:cxn ang="0">
                  <a:pos x="58" y="132"/>
                </a:cxn>
                <a:cxn ang="0">
                  <a:pos x="60" y="142"/>
                </a:cxn>
                <a:cxn ang="0">
                  <a:pos x="70" y="158"/>
                </a:cxn>
                <a:cxn ang="0">
                  <a:pos x="84" y="170"/>
                </a:cxn>
                <a:cxn ang="0">
                  <a:pos x="102" y="176"/>
                </a:cxn>
                <a:cxn ang="0">
                  <a:pos x="112" y="176"/>
                </a:cxn>
                <a:cxn ang="0">
                  <a:pos x="144" y="172"/>
                </a:cxn>
                <a:cxn ang="0">
                  <a:pos x="170" y="150"/>
                </a:cxn>
                <a:cxn ang="0">
                  <a:pos x="208" y="180"/>
                </a:cxn>
                <a:cxn ang="0">
                  <a:pos x="188" y="200"/>
                </a:cxn>
                <a:cxn ang="0">
                  <a:pos x="164" y="214"/>
                </a:cxn>
                <a:cxn ang="0">
                  <a:pos x="140" y="222"/>
                </a:cxn>
                <a:cxn ang="0">
                  <a:pos x="112" y="224"/>
                </a:cxn>
                <a:cxn ang="0">
                  <a:pos x="90" y="222"/>
                </a:cxn>
                <a:cxn ang="0">
                  <a:pos x="50" y="206"/>
                </a:cxn>
                <a:cxn ang="0">
                  <a:pos x="20" y="178"/>
                </a:cxn>
                <a:cxn ang="0">
                  <a:pos x="2" y="136"/>
                </a:cxn>
                <a:cxn ang="0">
                  <a:pos x="0" y="112"/>
                </a:cxn>
                <a:cxn ang="0">
                  <a:pos x="8" y="66"/>
                </a:cxn>
                <a:cxn ang="0">
                  <a:pos x="32" y="32"/>
                </a:cxn>
                <a:cxn ang="0">
                  <a:pos x="68" y="8"/>
                </a:cxn>
                <a:cxn ang="0">
                  <a:pos x="110" y="0"/>
                </a:cxn>
                <a:cxn ang="0">
                  <a:pos x="134" y="2"/>
                </a:cxn>
                <a:cxn ang="0">
                  <a:pos x="174" y="18"/>
                </a:cxn>
                <a:cxn ang="0">
                  <a:pos x="200" y="46"/>
                </a:cxn>
                <a:cxn ang="0">
                  <a:pos x="214" y="90"/>
                </a:cxn>
                <a:cxn ang="0">
                  <a:pos x="216" y="132"/>
                </a:cxn>
                <a:cxn ang="0">
                  <a:pos x="158" y="88"/>
                </a:cxn>
                <a:cxn ang="0">
                  <a:pos x="154" y="70"/>
                </a:cxn>
                <a:cxn ang="0">
                  <a:pos x="144" y="56"/>
                </a:cxn>
                <a:cxn ang="0">
                  <a:pos x="128" y="48"/>
                </a:cxn>
                <a:cxn ang="0">
                  <a:pos x="108" y="46"/>
                </a:cxn>
                <a:cxn ang="0">
                  <a:pos x="98" y="46"/>
                </a:cxn>
                <a:cxn ang="0">
                  <a:pos x="82" y="52"/>
                </a:cxn>
                <a:cxn ang="0">
                  <a:pos x="68" y="64"/>
                </a:cxn>
                <a:cxn ang="0">
                  <a:pos x="60" y="80"/>
                </a:cxn>
                <a:cxn ang="0">
                  <a:pos x="158" y="88"/>
                </a:cxn>
              </a:cxnLst>
              <a:rect l="0" t="0" r="r" b="b"/>
              <a:pathLst>
                <a:path w="216" h="224">
                  <a:moveTo>
                    <a:pt x="216" y="132"/>
                  </a:moveTo>
                  <a:lnTo>
                    <a:pt x="58" y="132"/>
                  </a:lnTo>
                  <a:lnTo>
                    <a:pt x="58" y="132"/>
                  </a:lnTo>
                  <a:lnTo>
                    <a:pt x="60" y="142"/>
                  </a:lnTo>
                  <a:lnTo>
                    <a:pt x="64" y="150"/>
                  </a:lnTo>
                  <a:lnTo>
                    <a:pt x="70" y="158"/>
                  </a:lnTo>
                  <a:lnTo>
                    <a:pt x="76" y="164"/>
                  </a:lnTo>
                  <a:lnTo>
                    <a:pt x="84" y="170"/>
                  </a:lnTo>
                  <a:lnTo>
                    <a:pt x="92" y="174"/>
                  </a:lnTo>
                  <a:lnTo>
                    <a:pt x="102" y="176"/>
                  </a:lnTo>
                  <a:lnTo>
                    <a:pt x="112" y="176"/>
                  </a:lnTo>
                  <a:lnTo>
                    <a:pt x="112" y="176"/>
                  </a:lnTo>
                  <a:lnTo>
                    <a:pt x="128" y="176"/>
                  </a:lnTo>
                  <a:lnTo>
                    <a:pt x="144" y="172"/>
                  </a:lnTo>
                  <a:lnTo>
                    <a:pt x="156" y="162"/>
                  </a:lnTo>
                  <a:lnTo>
                    <a:pt x="170" y="150"/>
                  </a:lnTo>
                  <a:lnTo>
                    <a:pt x="208" y="180"/>
                  </a:lnTo>
                  <a:lnTo>
                    <a:pt x="208" y="180"/>
                  </a:lnTo>
                  <a:lnTo>
                    <a:pt x="198" y="190"/>
                  </a:lnTo>
                  <a:lnTo>
                    <a:pt x="188" y="200"/>
                  </a:lnTo>
                  <a:lnTo>
                    <a:pt x="176" y="208"/>
                  </a:lnTo>
                  <a:lnTo>
                    <a:pt x="164" y="214"/>
                  </a:lnTo>
                  <a:lnTo>
                    <a:pt x="152" y="218"/>
                  </a:lnTo>
                  <a:lnTo>
                    <a:pt x="140" y="222"/>
                  </a:lnTo>
                  <a:lnTo>
                    <a:pt x="126" y="224"/>
                  </a:lnTo>
                  <a:lnTo>
                    <a:pt x="112" y="224"/>
                  </a:lnTo>
                  <a:lnTo>
                    <a:pt x="112" y="224"/>
                  </a:lnTo>
                  <a:lnTo>
                    <a:pt x="90" y="222"/>
                  </a:lnTo>
                  <a:lnTo>
                    <a:pt x="68" y="216"/>
                  </a:lnTo>
                  <a:lnTo>
                    <a:pt x="50" y="206"/>
                  </a:lnTo>
                  <a:lnTo>
                    <a:pt x="32" y="194"/>
                  </a:lnTo>
                  <a:lnTo>
                    <a:pt x="20" y="178"/>
                  </a:lnTo>
                  <a:lnTo>
                    <a:pt x="10" y="158"/>
                  </a:lnTo>
                  <a:lnTo>
                    <a:pt x="2" y="136"/>
                  </a:lnTo>
                  <a:lnTo>
                    <a:pt x="0" y="112"/>
                  </a:lnTo>
                  <a:lnTo>
                    <a:pt x="0" y="112"/>
                  </a:lnTo>
                  <a:lnTo>
                    <a:pt x="2" y="88"/>
                  </a:lnTo>
                  <a:lnTo>
                    <a:pt x="8" y="66"/>
                  </a:lnTo>
                  <a:lnTo>
                    <a:pt x="18" y="48"/>
                  </a:lnTo>
                  <a:lnTo>
                    <a:pt x="32" y="32"/>
                  </a:lnTo>
                  <a:lnTo>
                    <a:pt x="48" y="18"/>
                  </a:lnTo>
                  <a:lnTo>
                    <a:pt x="68" y="8"/>
                  </a:lnTo>
                  <a:lnTo>
                    <a:pt x="88" y="2"/>
                  </a:lnTo>
                  <a:lnTo>
                    <a:pt x="110" y="0"/>
                  </a:lnTo>
                  <a:lnTo>
                    <a:pt x="110" y="0"/>
                  </a:lnTo>
                  <a:lnTo>
                    <a:pt x="134" y="2"/>
                  </a:lnTo>
                  <a:lnTo>
                    <a:pt x="156" y="8"/>
                  </a:lnTo>
                  <a:lnTo>
                    <a:pt x="174" y="18"/>
                  </a:lnTo>
                  <a:lnTo>
                    <a:pt x="190" y="30"/>
                  </a:lnTo>
                  <a:lnTo>
                    <a:pt x="200" y="46"/>
                  </a:lnTo>
                  <a:lnTo>
                    <a:pt x="210" y="66"/>
                  </a:lnTo>
                  <a:lnTo>
                    <a:pt x="214" y="90"/>
                  </a:lnTo>
                  <a:lnTo>
                    <a:pt x="216" y="116"/>
                  </a:lnTo>
                  <a:lnTo>
                    <a:pt x="216" y="132"/>
                  </a:lnTo>
                  <a:close/>
                  <a:moveTo>
                    <a:pt x="158" y="88"/>
                  </a:moveTo>
                  <a:lnTo>
                    <a:pt x="158" y="88"/>
                  </a:lnTo>
                  <a:lnTo>
                    <a:pt x="158" y="78"/>
                  </a:lnTo>
                  <a:lnTo>
                    <a:pt x="154" y="70"/>
                  </a:lnTo>
                  <a:lnTo>
                    <a:pt x="150" y="62"/>
                  </a:lnTo>
                  <a:lnTo>
                    <a:pt x="144" y="56"/>
                  </a:lnTo>
                  <a:lnTo>
                    <a:pt x="136" y="52"/>
                  </a:lnTo>
                  <a:lnTo>
                    <a:pt x="128" y="48"/>
                  </a:lnTo>
                  <a:lnTo>
                    <a:pt x="120" y="46"/>
                  </a:lnTo>
                  <a:lnTo>
                    <a:pt x="108" y="46"/>
                  </a:lnTo>
                  <a:lnTo>
                    <a:pt x="108" y="46"/>
                  </a:lnTo>
                  <a:lnTo>
                    <a:pt x="98" y="46"/>
                  </a:lnTo>
                  <a:lnTo>
                    <a:pt x="90" y="48"/>
                  </a:lnTo>
                  <a:lnTo>
                    <a:pt x="82" y="52"/>
                  </a:lnTo>
                  <a:lnTo>
                    <a:pt x="74" y="58"/>
                  </a:lnTo>
                  <a:lnTo>
                    <a:pt x="68" y="64"/>
                  </a:lnTo>
                  <a:lnTo>
                    <a:pt x="64" y="72"/>
                  </a:lnTo>
                  <a:lnTo>
                    <a:pt x="60" y="80"/>
                  </a:lnTo>
                  <a:lnTo>
                    <a:pt x="58" y="88"/>
                  </a:lnTo>
                  <a:lnTo>
                    <a:pt x="158" y="88"/>
                  </a:lnTo>
                  <a:close/>
                </a:path>
              </a:pathLst>
            </a:custGeom>
            <a:solidFill>
              <a:srgbClr val="0065A4"/>
            </a:solidFill>
            <a:ln w="9525">
              <a:noFill/>
              <a:round/>
              <a:headEnd/>
              <a:tailEnd/>
            </a:ln>
          </p:spPr>
          <p:txBody>
            <a:bodyPr/>
            <a:lstStyle/>
            <a:p>
              <a:pPr algn="ctr" eaLnBrk="0" fontAlgn="base" hangingPunct="0">
                <a:lnSpc>
                  <a:spcPct val="90000"/>
                </a:lnSpc>
                <a:spcBef>
                  <a:spcPct val="30000"/>
                </a:spcBef>
                <a:spcAft>
                  <a:spcPct val="10000"/>
                </a:spcAft>
                <a:defRPr/>
              </a:pPr>
              <a:endParaRPr lang="en-US" sz="2400" dirty="0">
                <a:solidFill>
                  <a:srgbClr val="000000"/>
                </a:solidFill>
                <a:latin typeface="Arial" charset="0"/>
                <a:ea typeface="Arial Unicode MS"/>
                <a:cs typeface="Arial Unicode MS"/>
              </a:endParaRPr>
            </a:p>
          </p:txBody>
        </p:sp>
        <p:sp>
          <p:nvSpPr>
            <p:cNvPr id="25" name="Freeform 299"/>
            <p:cNvSpPr>
              <a:spLocks noChangeAspect="1" noEditPoints="1"/>
            </p:cNvSpPr>
            <p:nvPr userDrawn="1"/>
          </p:nvSpPr>
          <p:spPr bwMode="gray">
            <a:xfrm>
              <a:off x="3342" y="3570"/>
              <a:ext cx="196" cy="223"/>
            </a:xfrm>
            <a:custGeom>
              <a:avLst/>
              <a:gdLst/>
              <a:ahLst/>
              <a:cxnLst>
                <a:cxn ang="0">
                  <a:pos x="196" y="218"/>
                </a:cxn>
                <a:cxn ang="0">
                  <a:pos x="144" y="198"/>
                </a:cxn>
                <a:cxn ang="0">
                  <a:pos x="138" y="204"/>
                </a:cxn>
                <a:cxn ang="0">
                  <a:pos x="114" y="218"/>
                </a:cxn>
                <a:cxn ang="0">
                  <a:pos x="78" y="224"/>
                </a:cxn>
                <a:cxn ang="0">
                  <a:pos x="62" y="224"/>
                </a:cxn>
                <a:cxn ang="0">
                  <a:pos x="36" y="216"/>
                </a:cxn>
                <a:cxn ang="0">
                  <a:pos x="14" y="200"/>
                </a:cxn>
                <a:cxn ang="0">
                  <a:pos x="2" y="176"/>
                </a:cxn>
                <a:cxn ang="0">
                  <a:pos x="0" y="160"/>
                </a:cxn>
                <a:cxn ang="0">
                  <a:pos x="4" y="136"/>
                </a:cxn>
                <a:cxn ang="0">
                  <a:pos x="12" y="118"/>
                </a:cxn>
                <a:cxn ang="0">
                  <a:pos x="28" y="104"/>
                </a:cxn>
                <a:cxn ang="0">
                  <a:pos x="46" y="96"/>
                </a:cxn>
                <a:cxn ang="0">
                  <a:pos x="88" y="86"/>
                </a:cxn>
                <a:cxn ang="0">
                  <a:pos x="130" y="84"/>
                </a:cxn>
                <a:cxn ang="0">
                  <a:pos x="140" y="82"/>
                </a:cxn>
                <a:cxn ang="0">
                  <a:pos x="140" y="72"/>
                </a:cxn>
                <a:cxn ang="0">
                  <a:pos x="134" y="60"/>
                </a:cxn>
                <a:cxn ang="0">
                  <a:pos x="124" y="50"/>
                </a:cxn>
                <a:cxn ang="0">
                  <a:pos x="106" y="46"/>
                </a:cxn>
                <a:cxn ang="0">
                  <a:pos x="96" y="46"/>
                </a:cxn>
                <a:cxn ang="0">
                  <a:pos x="66" y="52"/>
                </a:cxn>
                <a:cxn ang="0">
                  <a:pos x="40" y="68"/>
                </a:cxn>
                <a:cxn ang="0">
                  <a:pos x="6" y="34"/>
                </a:cxn>
                <a:cxn ang="0">
                  <a:pos x="28" y="18"/>
                </a:cxn>
                <a:cxn ang="0">
                  <a:pos x="76" y="2"/>
                </a:cxn>
                <a:cxn ang="0">
                  <a:pos x="100" y="0"/>
                </a:cxn>
                <a:cxn ang="0">
                  <a:pos x="144" y="6"/>
                </a:cxn>
                <a:cxn ang="0">
                  <a:pos x="174" y="22"/>
                </a:cxn>
                <a:cxn ang="0">
                  <a:pos x="190" y="46"/>
                </a:cxn>
                <a:cxn ang="0">
                  <a:pos x="196" y="80"/>
                </a:cxn>
                <a:cxn ang="0">
                  <a:pos x="140" y="126"/>
                </a:cxn>
                <a:cxn ang="0">
                  <a:pos x="132" y="126"/>
                </a:cxn>
                <a:cxn ang="0">
                  <a:pos x="96" y="128"/>
                </a:cxn>
                <a:cxn ang="0">
                  <a:pos x="74" y="134"/>
                </a:cxn>
                <a:cxn ang="0">
                  <a:pos x="60" y="146"/>
                </a:cxn>
                <a:cxn ang="0">
                  <a:pos x="58" y="156"/>
                </a:cxn>
                <a:cxn ang="0">
                  <a:pos x="62" y="168"/>
                </a:cxn>
                <a:cxn ang="0">
                  <a:pos x="70" y="176"/>
                </a:cxn>
                <a:cxn ang="0">
                  <a:pos x="84" y="180"/>
                </a:cxn>
                <a:cxn ang="0">
                  <a:pos x="114" y="174"/>
                </a:cxn>
                <a:cxn ang="0">
                  <a:pos x="128" y="164"/>
                </a:cxn>
                <a:cxn ang="0">
                  <a:pos x="138" y="152"/>
                </a:cxn>
                <a:cxn ang="0">
                  <a:pos x="140" y="134"/>
                </a:cxn>
              </a:cxnLst>
              <a:rect l="0" t="0" r="r" b="b"/>
              <a:pathLst>
                <a:path w="196" h="224">
                  <a:moveTo>
                    <a:pt x="196" y="80"/>
                  </a:moveTo>
                  <a:lnTo>
                    <a:pt x="196" y="218"/>
                  </a:lnTo>
                  <a:lnTo>
                    <a:pt x="146" y="218"/>
                  </a:lnTo>
                  <a:lnTo>
                    <a:pt x="144" y="198"/>
                  </a:lnTo>
                  <a:lnTo>
                    <a:pt x="144" y="198"/>
                  </a:lnTo>
                  <a:lnTo>
                    <a:pt x="138" y="204"/>
                  </a:lnTo>
                  <a:lnTo>
                    <a:pt x="130" y="210"/>
                  </a:lnTo>
                  <a:lnTo>
                    <a:pt x="114" y="218"/>
                  </a:lnTo>
                  <a:lnTo>
                    <a:pt x="96" y="222"/>
                  </a:lnTo>
                  <a:lnTo>
                    <a:pt x="78" y="224"/>
                  </a:lnTo>
                  <a:lnTo>
                    <a:pt x="78" y="224"/>
                  </a:lnTo>
                  <a:lnTo>
                    <a:pt x="62" y="224"/>
                  </a:lnTo>
                  <a:lnTo>
                    <a:pt x="48" y="220"/>
                  </a:lnTo>
                  <a:lnTo>
                    <a:pt x="36" y="216"/>
                  </a:lnTo>
                  <a:lnTo>
                    <a:pt x="24" y="208"/>
                  </a:lnTo>
                  <a:lnTo>
                    <a:pt x="14" y="200"/>
                  </a:lnTo>
                  <a:lnTo>
                    <a:pt x="8" y="188"/>
                  </a:lnTo>
                  <a:lnTo>
                    <a:pt x="2" y="176"/>
                  </a:lnTo>
                  <a:lnTo>
                    <a:pt x="0" y="160"/>
                  </a:lnTo>
                  <a:lnTo>
                    <a:pt x="0" y="160"/>
                  </a:lnTo>
                  <a:lnTo>
                    <a:pt x="0" y="148"/>
                  </a:lnTo>
                  <a:lnTo>
                    <a:pt x="4" y="136"/>
                  </a:lnTo>
                  <a:lnTo>
                    <a:pt x="8" y="126"/>
                  </a:lnTo>
                  <a:lnTo>
                    <a:pt x="12" y="118"/>
                  </a:lnTo>
                  <a:lnTo>
                    <a:pt x="20" y="110"/>
                  </a:lnTo>
                  <a:lnTo>
                    <a:pt x="28" y="104"/>
                  </a:lnTo>
                  <a:lnTo>
                    <a:pt x="36" y="100"/>
                  </a:lnTo>
                  <a:lnTo>
                    <a:pt x="46" y="96"/>
                  </a:lnTo>
                  <a:lnTo>
                    <a:pt x="66" y="90"/>
                  </a:lnTo>
                  <a:lnTo>
                    <a:pt x="88" y="86"/>
                  </a:lnTo>
                  <a:lnTo>
                    <a:pt x="110" y="84"/>
                  </a:lnTo>
                  <a:lnTo>
                    <a:pt x="130" y="84"/>
                  </a:lnTo>
                  <a:lnTo>
                    <a:pt x="140" y="84"/>
                  </a:lnTo>
                  <a:lnTo>
                    <a:pt x="140" y="82"/>
                  </a:lnTo>
                  <a:lnTo>
                    <a:pt x="140" y="82"/>
                  </a:lnTo>
                  <a:lnTo>
                    <a:pt x="140" y="72"/>
                  </a:lnTo>
                  <a:lnTo>
                    <a:pt x="138" y="66"/>
                  </a:lnTo>
                  <a:lnTo>
                    <a:pt x="134" y="60"/>
                  </a:lnTo>
                  <a:lnTo>
                    <a:pt x="130" y="54"/>
                  </a:lnTo>
                  <a:lnTo>
                    <a:pt x="124" y="50"/>
                  </a:lnTo>
                  <a:lnTo>
                    <a:pt x="116" y="48"/>
                  </a:lnTo>
                  <a:lnTo>
                    <a:pt x="106" y="46"/>
                  </a:lnTo>
                  <a:lnTo>
                    <a:pt x="96" y="46"/>
                  </a:lnTo>
                  <a:lnTo>
                    <a:pt x="96" y="46"/>
                  </a:lnTo>
                  <a:lnTo>
                    <a:pt x="80" y="46"/>
                  </a:lnTo>
                  <a:lnTo>
                    <a:pt x="66" y="52"/>
                  </a:lnTo>
                  <a:lnTo>
                    <a:pt x="52" y="58"/>
                  </a:lnTo>
                  <a:lnTo>
                    <a:pt x="40" y="68"/>
                  </a:lnTo>
                  <a:lnTo>
                    <a:pt x="6" y="34"/>
                  </a:lnTo>
                  <a:lnTo>
                    <a:pt x="6" y="34"/>
                  </a:lnTo>
                  <a:lnTo>
                    <a:pt x="18" y="26"/>
                  </a:lnTo>
                  <a:lnTo>
                    <a:pt x="28" y="18"/>
                  </a:lnTo>
                  <a:lnTo>
                    <a:pt x="52" y="8"/>
                  </a:lnTo>
                  <a:lnTo>
                    <a:pt x="76" y="2"/>
                  </a:lnTo>
                  <a:lnTo>
                    <a:pt x="100" y="0"/>
                  </a:lnTo>
                  <a:lnTo>
                    <a:pt x="100" y="0"/>
                  </a:lnTo>
                  <a:lnTo>
                    <a:pt x="124" y="2"/>
                  </a:lnTo>
                  <a:lnTo>
                    <a:pt x="144" y="6"/>
                  </a:lnTo>
                  <a:lnTo>
                    <a:pt x="160" y="12"/>
                  </a:lnTo>
                  <a:lnTo>
                    <a:pt x="174" y="22"/>
                  </a:lnTo>
                  <a:lnTo>
                    <a:pt x="184" y="34"/>
                  </a:lnTo>
                  <a:lnTo>
                    <a:pt x="190" y="46"/>
                  </a:lnTo>
                  <a:lnTo>
                    <a:pt x="194" y="62"/>
                  </a:lnTo>
                  <a:lnTo>
                    <a:pt x="196" y="80"/>
                  </a:lnTo>
                  <a:lnTo>
                    <a:pt x="196" y="80"/>
                  </a:lnTo>
                  <a:close/>
                  <a:moveTo>
                    <a:pt x="140" y="126"/>
                  </a:moveTo>
                  <a:lnTo>
                    <a:pt x="132" y="126"/>
                  </a:lnTo>
                  <a:lnTo>
                    <a:pt x="132" y="126"/>
                  </a:lnTo>
                  <a:lnTo>
                    <a:pt x="110" y="126"/>
                  </a:lnTo>
                  <a:lnTo>
                    <a:pt x="96" y="128"/>
                  </a:lnTo>
                  <a:lnTo>
                    <a:pt x="84" y="130"/>
                  </a:lnTo>
                  <a:lnTo>
                    <a:pt x="74" y="134"/>
                  </a:lnTo>
                  <a:lnTo>
                    <a:pt x="66" y="140"/>
                  </a:lnTo>
                  <a:lnTo>
                    <a:pt x="60" y="146"/>
                  </a:lnTo>
                  <a:lnTo>
                    <a:pt x="58" y="156"/>
                  </a:lnTo>
                  <a:lnTo>
                    <a:pt x="58" y="156"/>
                  </a:lnTo>
                  <a:lnTo>
                    <a:pt x="58" y="162"/>
                  </a:lnTo>
                  <a:lnTo>
                    <a:pt x="62" y="168"/>
                  </a:lnTo>
                  <a:lnTo>
                    <a:pt x="66" y="172"/>
                  </a:lnTo>
                  <a:lnTo>
                    <a:pt x="70" y="176"/>
                  </a:lnTo>
                  <a:lnTo>
                    <a:pt x="78" y="178"/>
                  </a:lnTo>
                  <a:lnTo>
                    <a:pt x="84" y="180"/>
                  </a:lnTo>
                  <a:lnTo>
                    <a:pt x="100" y="178"/>
                  </a:lnTo>
                  <a:lnTo>
                    <a:pt x="114" y="174"/>
                  </a:lnTo>
                  <a:lnTo>
                    <a:pt x="122" y="170"/>
                  </a:lnTo>
                  <a:lnTo>
                    <a:pt x="128" y="164"/>
                  </a:lnTo>
                  <a:lnTo>
                    <a:pt x="134" y="158"/>
                  </a:lnTo>
                  <a:lnTo>
                    <a:pt x="138" y="152"/>
                  </a:lnTo>
                  <a:lnTo>
                    <a:pt x="140" y="144"/>
                  </a:lnTo>
                  <a:lnTo>
                    <a:pt x="140" y="134"/>
                  </a:lnTo>
                  <a:lnTo>
                    <a:pt x="140" y="126"/>
                  </a:lnTo>
                  <a:close/>
                </a:path>
              </a:pathLst>
            </a:custGeom>
            <a:solidFill>
              <a:srgbClr val="0065A4"/>
            </a:solidFill>
            <a:ln w="9525">
              <a:noFill/>
              <a:round/>
              <a:headEnd/>
              <a:tailEnd/>
            </a:ln>
          </p:spPr>
          <p:txBody>
            <a:bodyPr/>
            <a:lstStyle/>
            <a:p>
              <a:pPr algn="ctr" eaLnBrk="0" fontAlgn="base" hangingPunct="0">
                <a:lnSpc>
                  <a:spcPct val="90000"/>
                </a:lnSpc>
                <a:spcBef>
                  <a:spcPct val="30000"/>
                </a:spcBef>
                <a:spcAft>
                  <a:spcPct val="10000"/>
                </a:spcAft>
                <a:defRPr/>
              </a:pPr>
              <a:endParaRPr lang="en-US" sz="2400" dirty="0">
                <a:solidFill>
                  <a:srgbClr val="000000"/>
                </a:solidFill>
                <a:latin typeface="Arial" charset="0"/>
                <a:ea typeface="Arial Unicode MS"/>
                <a:cs typeface="Arial Unicode MS"/>
              </a:endParaRPr>
            </a:p>
          </p:txBody>
        </p:sp>
        <p:sp>
          <p:nvSpPr>
            <p:cNvPr id="26" name="Freeform 300"/>
            <p:cNvSpPr>
              <a:spLocks noChangeAspect="1" noEditPoints="1"/>
            </p:cNvSpPr>
            <p:nvPr userDrawn="1"/>
          </p:nvSpPr>
          <p:spPr bwMode="gray">
            <a:xfrm>
              <a:off x="4402" y="3735"/>
              <a:ext cx="58" cy="56"/>
            </a:xfrm>
            <a:custGeom>
              <a:avLst/>
              <a:gdLst/>
              <a:ahLst/>
              <a:cxnLst>
                <a:cxn ang="0">
                  <a:pos x="6" y="28"/>
                </a:cxn>
                <a:cxn ang="0">
                  <a:pos x="14" y="12"/>
                </a:cxn>
                <a:cxn ang="0">
                  <a:pos x="30" y="4"/>
                </a:cxn>
                <a:cxn ang="0">
                  <a:pos x="38" y="6"/>
                </a:cxn>
                <a:cxn ang="0">
                  <a:pos x="52" y="18"/>
                </a:cxn>
                <a:cxn ang="0">
                  <a:pos x="54" y="28"/>
                </a:cxn>
                <a:cxn ang="0">
                  <a:pos x="46" y="46"/>
                </a:cxn>
                <a:cxn ang="0">
                  <a:pos x="30" y="52"/>
                </a:cxn>
                <a:cxn ang="0">
                  <a:pos x="20" y="50"/>
                </a:cxn>
                <a:cxn ang="0">
                  <a:pos x="8" y="38"/>
                </a:cxn>
                <a:cxn ang="0">
                  <a:pos x="6" y="28"/>
                </a:cxn>
                <a:cxn ang="0">
                  <a:pos x="30" y="56"/>
                </a:cxn>
                <a:cxn ang="0">
                  <a:pos x="50" y="48"/>
                </a:cxn>
                <a:cxn ang="0">
                  <a:pos x="58" y="34"/>
                </a:cxn>
                <a:cxn ang="0">
                  <a:pos x="58" y="28"/>
                </a:cxn>
                <a:cxn ang="0">
                  <a:pos x="56" y="16"/>
                </a:cxn>
                <a:cxn ang="0">
                  <a:pos x="42" y="2"/>
                </a:cxn>
                <a:cxn ang="0">
                  <a:pos x="30" y="0"/>
                </a:cxn>
                <a:cxn ang="0">
                  <a:pos x="10" y="8"/>
                </a:cxn>
                <a:cxn ang="0">
                  <a:pos x="2" y="22"/>
                </a:cxn>
                <a:cxn ang="0">
                  <a:pos x="0" y="28"/>
                </a:cxn>
                <a:cxn ang="0">
                  <a:pos x="4" y="40"/>
                </a:cxn>
                <a:cxn ang="0">
                  <a:pos x="18" y="54"/>
                </a:cxn>
                <a:cxn ang="0">
                  <a:pos x="30" y="56"/>
                </a:cxn>
                <a:cxn ang="0">
                  <a:pos x="30" y="30"/>
                </a:cxn>
                <a:cxn ang="0">
                  <a:pos x="44" y="44"/>
                </a:cxn>
                <a:cxn ang="0">
                  <a:pos x="34" y="30"/>
                </a:cxn>
                <a:cxn ang="0">
                  <a:pos x="42" y="24"/>
                </a:cxn>
                <a:cxn ang="0">
                  <a:pos x="44" y="22"/>
                </a:cxn>
                <a:cxn ang="0">
                  <a:pos x="40" y="14"/>
                </a:cxn>
                <a:cxn ang="0">
                  <a:pos x="32" y="12"/>
                </a:cxn>
                <a:cxn ang="0">
                  <a:pos x="18" y="44"/>
                </a:cxn>
                <a:cxn ang="0">
                  <a:pos x="24" y="30"/>
                </a:cxn>
                <a:cxn ang="0">
                  <a:pos x="24" y="16"/>
                </a:cxn>
                <a:cxn ang="0">
                  <a:pos x="30" y="16"/>
                </a:cxn>
                <a:cxn ang="0">
                  <a:pos x="38" y="18"/>
                </a:cxn>
                <a:cxn ang="0">
                  <a:pos x="38" y="20"/>
                </a:cxn>
                <a:cxn ang="0">
                  <a:pos x="36" y="26"/>
                </a:cxn>
                <a:cxn ang="0">
                  <a:pos x="24" y="26"/>
                </a:cxn>
              </a:cxnLst>
              <a:rect l="0" t="0" r="r" b="b"/>
              <a:pathLst>
                <a:path w="58" h="56">
                  <a:moveTo>
                    <a:pt x="6" y="28"/>
                  </a:moveTo>
                  <a:lnTo>
                    <a:pt x="6" y="28"/>
                  </a:lnTo>
                  <a:lnTo>
                    <a:pt x="8" y="18"/>
                  </a:lnTo>
                  <a:lnTo>
                    <a:pt x="14" y="12"/>
                  </a:lnTo>
                  <a:lnTo>
                    <a:pt x="20" y="6"/>
                  </a:lnTo>
                  <a:lnTo>
                    <a:pt x="30" y="4"/>
                  </a:lnTo>
                  <a:lnTo>
                    <a:pt x="30" y="4"/>
                  </a:lnTo>
                  <a:lnTo>
                    <a:pt x="38" y="6"/>
                  </a:lnTo>
                  <a:lnTo>
                    <a:pt x="46" y="12"/>
                  </a:lnTo>
                  <a:lnTo>
                    <a:pt x="52" y="18"/>
                  </a:lnTo>
                  <a:lnTo>
                    <a:pt x="54" y="28"/>
                  </a:lnTo>
                  <a:lnTo>
                    <a:pt x="54" y="28"/>
                  </a:lnTo>
                  <a:lnTo>
                    <a:pt x="52" y="38"/>
                  </a:lnTo>
                  <a:lnTo>
                    <a:pt x="46" y="46"/>
                  </a:lnTo>
                  <a:lnTo>
                    <a:pt x="38" y="50"/>
                  </a:lnTo>
                  <a:lnTo>
                    <a:pt x="30" y="52"/>
                  </a:lnTo>
                  <a:lnTo>
                    <a:pt x="30" y="52"/>
                  </a:lnTo>
                  <a:lnTo>
                    <a:pt x="20" y="50"/>
                  </a:lnTo>
                  <a:lnTo>
                    <a:pt x="14" y="46"/>
                  </a:lnTo>
                  <a:lnTo>
                    <a:pt x="8" y="38"/>
                  </a:lnTo>
                  <a:lnTo>
                    <a:pt x="6" y="28"/>
                  </a:lnTo>
                  <a:lnTo>
                    <a:pt x="6" y="28"/>
                  </a:lnTo>
                  <a:close/>
                  <a:moveTo>
                    <a:pt x="30" y="56"/>
                  </a:moveTo>
                  <a:lnTo>
                    <a:pt x="30" y="56"/>
                  </a:lnTo>
                  <a:lnTo>
                    <a:pt x="42" y="54"/>
                  </a:lnTo>
                  <a:lnTo>
                    <a:pt x="50" y="48"/>
                  </a:lnTo>
                  <a:lnTo>
                    <a:pt x="56" y="40"/>
                  </a:lnTo>
                  <a:lnTo>
                    <a:pt x="58" y="34"/>
                  </a:lnTo>
                  <a:lnTo>
                    <a:pt x="58" y="28"/>
                  </a:lnTo>
                  <a:lnTo>
                    <a:pt x="58" y="28"/>
                  </a:lnTo>
                  <a:lnTo>
                    <a:pt x="58" y="22"/>
                  </a:lnTo>
                  <a:lnTo>
                    <a:pt x="56" y="16"/>
                  </a:lnTo>
                  <a:lnTo>
                    <a:pt x="50" y="8"/>
                  </a:lnTo>
                  <a:lnTo>
                    <a:pt x="42" y="2"/>
                  </a:lnTo>
                  <a:lnTo>
                    <a:pt x="30" y="0"/>
                  </a:lnTo>
                  <a:lnTo>
                    <a:pt x="30" y="0"/>
                  </a:lnTo>
                  <a:lnTo>
                    <a:pt x="18" y="2"/>
                  </a:lnTo>
                  <a:lnTo>
                    <a:pt x="10" y="8"/>
                  </a:lnTo>
                  <a:lnTo>
                    <a:pt x="4" y="16"/>
                  </a:lnTo>
                  <a:lnTo>
                    <a:pt x="2" y="22"/>
                  </a:lnTo>
                  <a:lnTo>
                    <a:pt x="0" y="28"/>
                  </a:lnTo>
                  <a:lnTo>
                    <a:pt x="0" y="28"/>
                  </a:lnTo>
                  <a:lnTo>
                    <a:pt x="2" y="34"/>
                  </a:lnTo>
                  <a:lnTo>
                    <a:pt x="4" y="40"/>
                  </a:lnTo>
                  <a:lnTo>
                    <a:pt x="10" y="48"/>
                  </a:lnTo>
                  <a:lnTo>
                    <a:pt x="18" y="54"/>
                  </a:lnTo>
                  <a:lnTo>
                    <a:pt x="30" y="56"/>
                  </a:lnTo>
                  <a:lnTo>
                    <a:pt x="30" y="56"/>
                  </a:lnTo>
                  <a:close/>
                  <a:moveTo>
                    <a:pt x="24" y="30"/>
                  </a:moveTo>
                  <a:lnTo>
                    <a:pt x="30" y="30"/>
                  </a:lnTo>
                  <a:lnTo>
                    <a:pt x="38" y="44"/>
                  </a:lnTo>
                  <a:lnTo>
                    <a:pt x="44" y="44"/>
                  </a:lnTo>
                  <a:lnTo>
                    <a:pt x="34" y="30"/>
                  </a:lnTo>
                  <a:lnTo>
                    <a:pt x="34" y="30"/>
                  </a:lnTo>
                  <a:lnTo>
                    <a:pt x="40" y="28"/>
                  </a:lnTo>
                  <a:lnTo>
                    <a:pt x="42" y="24"/>
                  </a:lnTo>
                  <a:lnTo>
                    <a:pt x="44" y="22"/>
                  </a:lnTo>
                  <a:lnTo>
                    <a:pt x="44" y="22"/>
                  </a:lnTo>
                  <a:lnTo>
                    <a:pt x="42" y="16"/>
                  </a:lnTo>
                  <a:lnTo>
                    <a:pt x="40" y="14"/>
                  </a:lnTo>
                  <a:lnTo>
                    <a:pt x="36" y="12"/>
                  </a:lnTo>
                  <a:lnTo>
                    <a:pt x="32" y="12"/>
                  </a:lnTo>
                  <a:lnTo>
                    <a:pt x="18" y="12"/>
                  </a:lnTo>
                  <a:lnTo>
                    <a:pt x="18" y="44"/>
                  </a:lnTo>
                  <a:lnTo>
                    <a:pt x="24" y="44"/>
                  </a:lnTo>
                  <a:lnTo>
                    <a:pt x="24" y="30"/>
                  </a:lnTo>
                  <a:close/>
                  <a:moveTo>
                    <a:pt x="24" y="26"/>
                  </a:moveTo>
                  <a:lnTo>
                    <a:pt x="24" y="16"/>
                  </a:lnTo>
                  <a:lnTo>
                    <a:pt x="30" y="16"/>
                  </a:lnTo>
                  <a:lnTo>
                    <a:pt x="30" y="16"/>
                  </a:lnTo>
                  <a:lnTo>
                    <a:pt x="36" y="16"/>
                  </a:lnTo>
                  <a:lnTo>
                    <a:pt x="38" y="18"/>
                  </a:lnTo>
                  <a:lnTo>
                    <a:pt x="38" y="20"/>
                  </a:lnTo>
                  <a:lnTo>
                    <a:pt x="38" y="20"/>
                  </a:lnTo>
                  <a:lnTo>
                    <a:pt x="38" y="24"/>
                  </a:lnTo>
                  <a:lnTo>
                    <a:pt x="36" y="26"/>
                  </a:lnTo>
                  <a:lnTo>
                    <a:pt x="30" y="26"/>
                  </a:lnTo>
                  <a:lnTo>
                    <a:pt x="24" y="26"/>
                  </a:lnTo>
                  <a:close/>
                </a:path>
              </a:pathLst>
            </a:custGeom>
            <a:solidFill>
              <a:srgbClr val="0065A4"/>
            </a:solidFill>
            <a:ln w="9525">
              <a:noFill/>
              <a:round/>
              <a:headEnd/>
              <a:tailEnd/>
            </a:ln>
          </p:spPr>
          <p:txBody>
            <a:bodyPr/>
            <a:lstStyle/>
            <a:p>
              <a:pPr algn="ctr" eaLnBrk="0" fontAlgn="base" hangingPunct="0">
                <a:lnSpc>
                  <a:spcPct val="90000"/>
                </a:lnSpc>
                <a:spcBef>
                  <a:spcPct val="30000"/>
                </a:spcBef>
                <a:spcAft>
                  <a:spcPct val="10000"/>
                </a:spcAft>
                <a:defRPr/>
              </a:pPr>
              <a:endParaRPr lang="en-US" sz="2400" dirty="0">
                <a:solidFill>
                  <a:srgbClr val="000000"/>
                </a:solidFill>
                <a:latin typeface="Arial" charset="0"/>
                <a:ea typeface="Arial Unicode MS"/>
                <a:cs typeface="Arial Unicode MS"/>
              </a:endParaRPr>
            </a:p>
          </p:txBody>
        </p:sp>
      </p:grpSp>
      <p:sp>
        <p:nvSpPr>
          <p:cNvPr id="27" name="Rectangle 223"/>
          <p:cNvSpPr>
            <a:spLocks noGrp="1" noChangeArrowheads="1"/>
          </p:cNvSpPr>
          <p:nvPr>
            <p:ph type="subTitle" idx="1"/>
          </p:nvPr>
        </p:nvSpPr>
        <p:spPr bwMode="gray">
          <a:xfrm>
            <a:off x="675049" y="3468688"/>
            <a:ext cx="10845091" cy="2203450"/>
          </a:xfrm>
          <a:ln/>
        </p:spPr>
        <p:txBody>
          <a:bodyPr lIns="91410" rIns="0"/>
          <a:lstStyle>
            <a:lvl1pPr marL="0" indent="0" algn="r">
              <a:buFont typeface="Times" pitchFamily="18" charset="0"/>
              <a:buNone/>
              <a:defRPr sz="2600"/>
            </a:lvl1pPr>
          </a:lstStyle>
          <a:p>
            <a:r>
              <a:rPr lang="en-US" smtClean="0"/>
              <a:t>Click to edit Master subtitle style</a:t>
            </a:r>
            <a:endParaRPr lang="en-US" dirty="0"/>
          </a:p>
        </p:txBody>
      </p:sp>
      <p:sp>
        <p:nvSpPr>
          <p:cNvPr id="28" name="Rectangle 122"/>
          <p:cNvSpPr>
            <a:spLocks noGrp="1" noChangeArrowheads="1"/>
          </p:cNvSpPr>
          <p:nvPr>
            <p:ph type="ctrTitle"/>
          </p:nvPr>
        </p:nvSpPr>
        <p:spPr bwMode="gray">
          <a:xfrm>
            <a:off x="675049" y="420699"/>
            <a:ext cx="10845091" cy="2352675"/>
          </a:xfrm>
          <a:ln/>
        </p:spPr>
        <p:txBody>
          <a:bodyPr lIns="0" tIns="45708" bIns="45708" anchor="b"/>
          <a:lstStyle>
            <a:lvl1pPr>
              <a:defRPr sz="3800">
                <a:solidFill>
                  <a:schemeClr val="bg1"/>
                </a:solidFill>
              </a:defRPr>
            </a:lvl1pPr>
          </a:lstStyle>
          <a:p>
            <a:r>
              <a:rPr lang="en-US" smtClean="0"/>
              <a:t>Click to edit Master title style</a:t>
            </a:r>
            <a:endParaRPr lang="en-US" dirty="0"/>
          </a:p>
        </p:txBody>
      </p:sp>
      <p:sp>
        <p:nvSpPr>
          <p:cNvPr id="15" name="Rectangle 288"/>
          <p:cNvSpPr>
            <a:spLocks noChangeArrowheads="1"/>
          </p:cNvSpPr>
          <p:nvPr userDrawn="1"/>
        </p:nvSpPr>
        <p:spPr bwMode="gray">
          <a:xfrm>
            <a:off x="675040" y="6106982"/>
            <a:ext cx="8161858" cy="522194"/>
          </a:xfrm>
          <a:prstGeom prst="rect">
            <a:avLst/>
          </a:prstGeom>
          <a:noFill/>
          <a:ln w="12700">
            <a:noFill/>
            <a:miter lim="800000"/>
            <a:headEnd type="none" w="sm" len="sm"/>
            <a:tailEnd type="none" w="sm" len="sm"/>
          </a:ln>
          <a:effectLst/>
        </p:spPr>
        <p:txBody>
          <a:bodyPr wrap="square" lIns="0" tIns="0" rIns="0" bIns="0" anchor="b">
            <a:spAutoFit/>
          </a:bodyPr>
          <a:lstStyle/>
          <a:p>
            <a:pPr eaLnBrk="0" fontAlgn="base" hangingPunct="0">
              <a:lnSpc>
                <a:spcPct val="90000"/>
              </a:lnSpc>
              <a:spcAft>
                <a:spcPts val="600"/>
              </a:spcAft>
            </a:pPr>
            <a:r>
              <a:rPr lang="en-US" sz="800" dirty="0" smtClean="0">
                <a:solidFill>
                  <a:srgbClr val="969696"/>
                </a:solidFill>
                <a:latin typeface="Arial" charset="0"/>
                <a:ea typeface="Arial Unicode MS" pitchFamily="34" charset="-128"/>
                <a:cs typeface="Arial Unicode MS" pitchFamily="34" charset="-128"/>
              </a:rPr>
              <a:t>CONFIDENTIAL AND PROPRIETARY</a:t>
            </a:r>
          </a:p>
          <a:p>
            <a:pPr eaLnBrk="0" fontAlgn="base" hangingPunct="0">
              <a:lnSpc>
                <a:spcPct val="90000"/>
              </a:lnSpc>
              <a:spcAft>
                <a:spcPts val="600"/>
              </a:spcAft>
            </a:pPr>
            <a:r>
              <a:rPr lang="en-US" sz="800" dirty="0" smtClean="0">
                <a:solidFill>
                  <a:srgbClr val="969696"/>
                </a:solidFill>
                <a:latin typeface="Arial" charset="0"/>
                <a:ea typeface="Arial Unicode MS" pitchFamily="34" charset="-128"/>
                <a:cs typeface="Arial Unicode MS" pitchFamily="34" charset="-128"/>
              </a:rPr>
              <a:t>This presentation, including any supporting materials, is owned by Gartner, Inc. and/or its affiliates and is for the sole use of the intended Gartner audience or other intended recipients. This presentation may contain information that is confidential, proprietary or otherwise legally protected, and it may not be further copied, distributed or publicly displayed without the express written permission of Gartner, Inc. or its affiliates. © 2015 Gartner, Inc. and/or its affiliates. All rights reserved.</a:t>
            </a:r>
          </a:p>
        </p:txBody>
      </p:sp>
    </p:spTree>
    <p:extLst>
      <p:ext uri="{BB962C8B-B14F-4D97-AF65-F5344CB8AC3E}">
        <p14:creationId xmlns:p14="http://schemas.microsoft.com/office/powerpoint/2010/main" val="1535652164"/>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1"/>
          <p:cNvSpPr>
            <a:spLocks noGrp="1"/>
          </p:cNvSpPr>
          <p:nvPr>
            <p:ph type="title"/>
          </p:nvPr>
        </p:nvSpPr>
        <p:spPr>
          <a:xfrm>
            <a:off x="675041" y="190511"/>
            <a:ext cx="10842976" cy="885825"/>
          </a:xfrm>
        </p:spPr>
        <p:txBody>
          <a:bodyPr anchor="b"/>
          <a:lstStyle/>
          <a:p>
            <a:r>
              <a:rPr lang="en-US" smtClean="0"/>
              <a:t>Click to edit Master title style</a:t>
            </a:r>
            <a:endParaRPr lang="en-US" dirty="0"/>
          </a:p>
        </p:txBody>
      </p:sp>
      <p:sp>
        <p:nvSpPr>
          <p:cNvPr id="7" name="Content Placeholder 2"/>
          <p:cNvSpPr>
            <a:spLocks noGrp="1"/>
          </p:cNvSpPr>
          <p:nvPr>
            <p:ph idx="1"/>
          </p:nvPr>
        </p:nvSpPr>
        <p:spPr bwMode="gray">
          <a:xfrm>
            <a:off x="675049" y="1362075"/>
            <a:ext cx="10845091"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9" name="Straight Connector 8"/>
          <p:cNvCxnSpPr>
            <a:cxnSpLocks noChangeShapeType="1"/>
          </p:cNvCxnSpPr>
          <p:nvPr userDrawn="1"/>
        </p:nvCxnSpPr>
        <p:spPr bwMode="gray">
          <a:xfrm>
            <a:off x="675043" y="1073150"/>
            <a:ext cx="11513784" cy="0"/>
          </a:xfrm>
          <a:prstGeom prst="line">
            <a:avLst/>
          </a:prstGeom>
          <a:noFill/>
          <a:ln w="12700" algn="ctr">
            <a:solidFill>
              <a:srgbClr val="6E96D5"/>
            </a:solidFill>
            <a:round/>
            <a:headEnd/>
            <a:tailEnd/>
          </a:ln>
        </p:spPr>
      </p:cxnSp>
      <p:sp>
        <p:nvSpPr>
          <p:cNvPr id="10" name="Rectangle 5"/>
          <p:cNvSpPr>
            <a:spLocks noGrp="1" noChangeArrowheads="1"/>
          </p:cNvSpPr>
          <p:nvPr>
            <p:ph type="ftr" sz="quarter" idx="3"/>
          </p:nvPr>
        </p:nvSpPr>
        <p:spPr bwMode="gray">
          <a:xfrm>
            <a:off x="5789700" y="6388870"/>
            <a:ext cx="609441" cy="228600"/>
          </a:xfrm>
          <a:prstGeom prst="rect">
            <a:avLst/>
          </a:prstGeom>
          <a:noFill/>
          <a:ln w="9525">
            <a:noFill/>
            <a:miter lim="800000"/>
            <a:headEnd/>
            <a:tailEnd/>
          </a:ln>
        </p:spPr>
        <p:txBody>
          <a:bodyPr vert="horz" wrap="square" lIns="91410" tIns="45708" rIns="91410" bIns="0" numCol="1" anchor="b" anchorCtr="0" compatLnSpc="1">
            <a:prstTxWarp prst="textNoShape">
              <a:avLst/>
            </a:prstTxWarp>
          </a:bodyPr>
          <a:lstStyle>
            <a:lvl1pPr algn="ctr" eaLnBrk="0" hangingPunct="0">
              <a:lnSpc>
                <a:spcPct val="100000"/>
              </a:lnSpc>
              <a:spcBef>
                <a:spcPct val="0"/>
              </a:spcBef>
              <a:spcAft>
                <a:spcPct val="0"/>
              </a:spcAft>
              <a:defRPr sz="800" b="0">
                <a:solidFill>
                  <a:srgbClr val="00529B"/>
                </a:solidFill>
                <a:ea typeface="+mn-ea"/>
                <a:cs typeface="+mn-cs"/>
              </a:defRPr>
            </a:lvl1pPr>
          </a:lstStyle>
          <a:p>
            <a:pPr>
              <a:defRPr/>
            </a:pPr>
            <a:r>
              <a:rPr lang="en-US" dirty="0">
                <a:latin typeface="Arial"/>
                <a:ea typeface="Arial Unicode MS"/>
                <a:cs typeface="Arial Unicode MS"/>
              </a:rPr>
              <a:t> </a:t>
            </a:r>
            <a:fld id="{E1E29525-C903-49F9-BB30-68358B75B689}" type="slidenum">
              <a:rPr lang="en-US">
                <a:latin typeface="Arial"/>
                <a:ea typeface="Arial Unicode MS"/>
                <a:cs typeface="Arial Unicode MS"/>
              </a:rPr>
              <a:pPr>
                <a:defRPr/>
              </a:pPr>
              <a:t>‹#›</a:t>
            </a:fld>
            <a:endParaRPr lang="en-US" dirty="0">
              <a:latin typeface="Arial"/>
              <a:ea typeface="Arial Unicode MS"/>
              <a:cs typeface="Arial Unicode MS"/>
            </a:endParaRPr>
          </a:p>
        </p:txBody>
      </p:sp>
    </p:spTree>
    <p:extLst>
      <p:ext uri="{BB962C8B-B14F-4D97-AF65-F5344CB8AC3E}">
        <p14:creationId xmlns:p14="http://schemas.microsoft.com/office/powerpoint/2010/main" val="4203865638"/>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2"/>
          <p:cNvSpPr>
            <a:spLocks noGrp="1"/>
          </p:cNvSpPr>
          <p:nvPr>
            <p:ph sz="half" idx="1"/>
          </p:nvPr>
        </p:nvSpPr>
        <p:spPr bwMode="gray">
          <a:xfrm>
            <a:off x="675040" y="1362075"/>
            <a:ext cx="5314328"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3"/>
          <p:cNvSpPr>
            <a:spLocks noGrp="1"/>
          </p:cNvSpPr>
          <p:nvPr>
            <p:ph sz="half" idx="2"/>
          </p:nvPr>
        </p:nvSpPr>
        <p:spPr bwMode="gray">
          <a:xfrm>
            <a:off x="6205805" y="1362075"/>
            <a:ext cx="5314328"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Title 6"/>
          <p:cNvSpPr>
            <a:spLocks noGrp="1"/>
          </p:cNvSpPr>
          <p:nvPr>
            <p:ph type="title"/>
          </p:nvPr>
        </p:nvSpPr>
        <p:spPr>
          <a:xfrm>
            <a:off x="675041" y="190511"/>
            <a:ext cx="10842976" cy="885825"/>
          </a:xfrm>
        </p:spPr>
        <p:txBody>
          <a:bodyPr/>
          <a:lstStyle/>
          <a:p>
            <a:r>
              <a:rPr lang="en-US" smtClean="0"/>
              <a:t>Click to edit Master title style</a:t>
            </a:r>
            <a:endParaRPr lang="en-US"/>
          </a:p>
        </p:txBody>
      </p:sp>
      <p:cxnSp>
        <p:nvCxnSpPr>
          <p:cNvPr id="12" name="Straight Connector 11"/>
          <p:cNvCxnSpPr>
            <a:cxnSpLocks noChangeShapeType="1"/>
          </p:cNvCxnSpPr>
          <p:nvPr userDrawn="1"/>
        </p:nvCxnSpPr>
        <p:spPr bwMode="gray">
          <a:xfrm>
            <a:off x="675043" y="1073150"/>
            <a:ext cx="11513784" cy="0"/>
          </a:xfrm>
          <a:prstGeom prst="line">
            <a:avLst/>
          </a:prstGeom>
          <a:noFill/>
          <a:ln w="12700" algn="ctr">
            <a:solidFill>
              <a:srgbClr val="6E96D5"/>
            </a:solidFill>
            <a:round/>
            <a:headEnd/>
            <a:tailEnd/>
          </a:ln>
        </p:spPr>
      </p:cxnSp>
      <p:sp>
        <p:nvSpPr>
          <p:cNvPr id="7" name="Rectangle 5"/>
          <p:cNvSpPr>
            <a:spLocks noGrp="1" noChangeArrowheads="1"/>
          </p:cNvSpPr>
          <p:nvPr>
            <p:ph type="ftr" sz="quarter" idx="3"/>
          </p:nvPr>
        </p:nvSpPr>
        <p:spPr bwMode="gray">
          <a:xfrm>
            <a:off x="5789700" y="6388870"/>
            <a:ext cx="609441" cy="228600"/>
          </a:xfrm>
          <a:prstGeom prst="rect">
            <a:avLst/>
          </a:prstGeom>
          <a:noFill/>
          <a:ln w="9525">
            <a:noFill/>
            <a:miter lim="800000"/>
            <a:headEnd/>
            <a:tailEnd/>
          </a:ln>
        </p:spPr>
        <p:txBody>
          <a:bodyPr vert="horz" wrap="square" lIns="91410" tIns="45708" rIns="91410" bIns="0" numCol="1" anchor="b" anchorCtr="0" compatLnSpc="1">
            <a:prstTxWarp prst="textNoShape">
              <a:avLst/>
            </a:prstTxWarp>
          </a:bodyPr>
          <a:lstStyle>
            <a:lvl1pPr algn="ctr" eaLnBrk="0" hangingPunct="0">
              <a:lnSpc>
                <a:spcPct val="100000"/>
              </a:lnSpc>
              <a:spcBef>
                <a:spcPct val="0"/>
              </a:spcBef>
              <a:spcAft>
                <a:spcPct val="0"/>
              </a:spcAft>
              <a:defRPr sz="800" b="0">
                <a:solidFill>
                  <a:srgbClr val="00529B"/>
                </a:solidFill>
                <a:ea typeface="+mn-ea"/>
                <a:cs typeface="+mn-cs"/>
              </a:defRPr>
            </a:lvl1pPr>
          </a:lstStyle>
          <a:p>
            <a:pPr>
              <a:defRPr/>
            </a:pPr>
            <a:r>
              <a:rPr lang="en-US" dirty="0">
                <a:latin typeface="Arial"/>
                <a:ea typeface="Arial Unicode MS"/>
                <a:cs typeface="Arial Unicode MS"/>
              </a:rPr>
              <a:t> </a:t>
            </a:r>
            <a:fld id="{E1E29525-C903-49F9-BB30-68358B75B689}" type="slidenum">
              <a:rPr lang="en-US">
                <a:latin typeface="Arial"/>
                <a:ea typeface="Arial Unicode MS"/>
                <a:cs typeface="Arial Unicode MS"/>
              </a:rPr>
              <a:pPr>
                <a:defRPr/>
              </a:pPr>
              <a:t>‹#›</a:t>
            </a:fld>
            <a:endParaRPr lang="en-US" dirty="0">
              <a:latin typeface="Arial"/>
              <a:ea typeface="Arial Unicode MS"/>
              <a:cs typeface="Arial Unicode MS"/>
            </a:endParaRPr>
          </a:p>
        </p:txBody>
      </p:sp>
    </p:spTree>
    <p:extLst>
      <p:ext uri="{BB962C8B-B14F-4D97-AF65-F5344CB8AC3E}">
        <p14:creationId xmlns:p14="http://schemas.microsoft.com/office/powerpoint/2010/main" val="1407122432"/>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4"/>
          <p:cNvSpPr>
            <a:spLocks noGrp="1"/>
          </p:cNvSpPr>
          <p:nvPr>
            <p:ph type="title"/>
          </p:nvPr>
        </p:nvSpPr>
        <p:spPr>
          <a:xfrm>
            <a:off x="675041" y="190511"/>
            <a:ext cx="10842976" cy="885825"/>
          </a:xfrm>
        </p:spPr>
        <p:txBody>
          <a:bodyPr/>
          <a:lstStyle/>
          <a:p>
            <a:r>
              <a:rPr lang="en-US" smtClean="0"/>
              <a:t>Click to edit Master title style</a:t>
            </a:r>
            <a:endParaRPr lang="en-US"/>
          </a:p>
        </p:txBody>
      </p:sp>
      <p:cxnSp>
        <p:nvCxnSpPr>
          <p:cNvPr id="8" name="Straight Connector 7"/>
          <p:cNvCxnSpPr>
            <a:cxnSpLocks noChangeShapeType="1"/>
          </p:cNvCxnSpPr>
          <p:nvPr userDrawn="1"/>
        </p:nvCxnSpPr>
        <p:spPr bwMode="gray">
          <a:xfrm>
            <a:off x="675043" y="1073150"/>
            <a:ext cx="11513784" cy="0"/>
          </a:xfrm>
          <a:prstGeom prst="line">
            <a:avLst/>
          </a:prstGeom>
          <a:noFill/>
          <a:ln w="12700" algn="ctr">
            <a:solidFill>
              <a:srgbClr val="6E96D5"/>
            </a:solidFill>
            <a:round/>
            <a:headEnd/>
            <a:tailEnd/>
          </a:ln>
        </p:spPr>
      </p:cxnSp>
      <p:sp>
        <p:nvSpPr>
          <p:cNvPr id="5" name="Rectangle 5"/>
          <p:cNvSpPr>
            <a:spLocks noGrp="1" noChangeArrowheads="1"/>
          </p:cNvSpPr>
          <p:nvPr>
            <p:ph type="ftr" sz="quarter" idx="3"/>
          </p:nvPr>
        </p:nvSpPr>
        <p:spPr bwMode="gray">
          <a:xfrm>
            <a:off x="5789700" y="6388870"/>
            <a:ext cx="609441" cy="228600"/>
          </a:xfrm>
          <a:prstGeom prst="rect">
            <a:avLst/>
          </a:prstGeom>
          <a:noFill/>
          <a:ln w="9525">
            <a:noFill/>
            <a:miter lim="800000"/>
            <a:headEnd/>
            <a:tailEnd/>
          </a:ln>
        </p:spPr>
        <p:txBody>
          <a:bodyPr vert="horz" wrap="square" lIns="91410" tIns="45708" rIns="91410" bIns="0" numCol="1" anchor="b" anchorCtr="0" compatLnSpc="1">
            <a:prstTxWarp prst="textNoShape">
              <a:avLst/>
            </a:prstTxWarp>
          </a:bodyPr>
          <a:lstStyle>
            <a:lvl1pPr algn="ctr" eaLnBrk="0" hangingPunct="0">
              <a:lnSpc>
                <a:spcPct val="100000"/>
              </a:lnSpc>
              <a:spcBef>
                <a:spcPct val="0"/>
              </a:spcBef>
              <a:spcAft>
                <a:spcPct val="0"/>
              </a:spcAft>
              <a:defRPr sz="800" b="0">
                <a:solidFill>
                  <a:srgbClr val="00529B"/>
                </a:solidFill>
                <a:ea typeface="+mn-ea"/>
                <a:cs typeface="+mn-cs"/>
              </a:defRPr>
            </a:lvl1pPr>
          </a:lstStyle>
          <a:p>
            <a:pPr>
              <a:defRPr/>
            </a:pPr>
            <a:r>
              <a:rPr lang="en-US" dirty="0">
                <a:latin typeface="Arial"/>
                <a:ea typeface="Arial Unicode MS"/>
                <a:cs typeface="Arial Unicode MS"/>
              </a:rPr>
              <a:t> </a:t>
            </a:r>
            <a:fld id="{E1E29525-C903-49F9-BB30-68358B75B689}" type="slidenum">
              <a:rPr lang="en-US">
                <a:latin typeface="Arial"/>
                <a:ea typeface="Arial Unicode MS"/>
                <a:cs typeface="Arial Unicode MS"/>
              </a:rPr>
              <a:pPr>
                <a:defRPr/>
              </a:pPr>
              <a:t>‹#›</a:t>
            </a:fld>
            <a:endParaRPr lang="en-US" dirty="0">
              <a:latin typeface="Arial"/>
              <a:ea typeface="Arial Unicode MS"/>
              <a:cs typeface="Arial Unicode MS"/>
            </a:endParaRPr>
          </a:p>
        </p:txBody>
      </p:sp>
    </p:spTree>
    <p:extLst>
      <p:ext uri="{BB962C8B-B14F-4D97-AF65-F5344CB8AC3E}">
        <p14:creationId xmlns:p14="http://schemas.microsoft.com/office/powerpoint/2010/main" val="907894739"/>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Rectangle 5"/>
          <p:cNvSpPr>
            <a:spLocks noGrp="1" noChangeArrowheads="1"/>
          </p:cNvSpPr>
          <p:nvPr>
            <p:ph type="ftr" sz="quarter" idx="3"/>
          </p:nvPr>
        </p:nvSpPr>
        <p:spPr bwMode="gray">
          <a:xfrm>
            <a:off x="5789700" y="6388870"/>
            <a:ext cx="609441" cy="228600"/>
          </a:xfrm>
          <a:prstGeom prst="rect">
            <a:avLst/>
          </a:prstGeom>
          <a:noFill/>
          <a:ln w="9525">
            <a:noFill/>
            <a:miter lim="800000"/>
            <a:headEnd/>
            <a:tailEnd/>
          </a:ln>
        </p:spPr>
        <p:txBody>
          <a:bodyPr vert="horz" wrap="square" lIns="91410" tIns="45708" rIns="91410" bIns="0" numCol="1" anchor="b" anchorCtr="0" compatLnSpc="1">
            <a:prstTxWarp prst="textNoShape">
              <a:avLst/>
            </a:prstTxWarp>
          </a:bodyPr>
          <a:lstStyle>
            <a:lvl1pPr algn="ctr" eaLnBrk="0" hangingPunct="0">
              <a:lnSpc>
                <a:spcPct val="100000"/>
              </a:lnSpc>
              <a:spcBef>
                <a:spcPct val="0"/>
              </a:spcBef>
              <a:spcAft>
                <a:spcPct val="0"/>
              </a:spcAft>
              <a:defRPr sz="800" b="0">
                <a:solidFill>
                  <a:srgbClr val="00529B"/>
                </a:solidFill>
                <a:ea typeface="+mn-ea"/>
                <a:cs typeface="+mn-cs"/>
              </a:defRPr>
            </a:lvl1pPr>
          </a:lstStyle>
          <a:p>
            <a:pPr>
              <a:defRPr/>
            </a:pPr>
            <a:r>
              <a:rPr lang="en-US" dirty="0">
                <a:latin typeface="Arial"/>
                <a:ea typeface="Arial Unicode MS"/>
                <a:cs typeface="Arial Unicode MS"/>
              </a:rPr>
              <a:t> </a:t>
            </a:r>
            <a:fld id="{E1E29525-C903-49F9-BB30-68358B75B689}" type="slidenum">
              <a:rPr lang="en-US">
                <a:latin typeface="Arial"/>
                <a:ea typeface="Arial Unicode MS"/>
                <a:cs typeface="Arial Unicode MS"/>
              </a:rPr>
              <a:pPr>
                <a:defRPr/>
              </a:pPr>
              <a:t>‹#›</a:t>
            </a:fld>
            <a:endParaRPr lang="en-US" dirty="0">
              <a:latin typeface="Arial"/>
              <a:ea typeface="Arial Unicode MS"/>
              <a:cs typeface="Arial Unicode MS"/>
            </a:endParaRPr>
          </a:p>
        </p:txBody>
      </p:sp>
    </p:spTree>
    <p:extLst>
      <p:ext uri="{BB962C8B-B14F-4D97-AF65-F5344CB8AC3E}">
        <p14:creationId xmlns:p14="http://schemas.microsoft.com/office/powerpoint/2010/main" val="269905839"/>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ltGray">
          <a:xfrm>
            <a:off x="0" y="0"/>
            <a:ext cx="12188825" cy="6858000"/>
          </a:xfrm>
          <a:prstGeom prst="rect">
            <a:avLst/>
          </a:prstGeom>
        </p:spPr>
      </p:pic>
      <p:grpSp>
        <p:nvGrpSpPr>
          <p:cNvPr id="29" name="Group 11"/>
          <p:cNvGrpSpPr>
            <a:grpSpLocks noChangeAspect="1"/>
          </p:cNvGrpSpPr>
          <p:nvPr userDrawn="1"/>
        </p:nvGrpSpPr>
        <p:grpSpPr bwMode="black">
          <a:xfrm>
            <a:off x="9988065" y="6369061"/>
            <a:ext cx="1523603" cy="257175"/>
            <a:chOff x="3020" y="3469"/>
            <a:chExt cx="1440" cy="326"/>
          </a:xfrm>
        </p:grpSpPr>
        <p:sp>
          <p:nvSpPr>
            <p:cNvPr id="30" name="Freeform 12"/>
            <p:cNvSpPr>
              <a:spLocks noChangeAspect="1"/>
            </p:cNvSpPr>
            <p:nvPr/>
          </p:nvSpPr>
          <p:spPr bwMode="black">
            <a:xfrm>
              <a:off x="4322" y="3575"/>
              <a:ext cx="132" cy="212"/>
            </a:xfrm>
            <a:custGeom>
              <a:avLst/>
              <a:gdLst>
                <a:gd name="T0" fmla="*/ 132 w 132"/>
                <a:gd name="T1" fmla="*/ 0 h 212"/>
                <a:gd name="T2" fmla="*/ 128 w 132"/>
                <a:gd name="T3" fmla="*/ 50 h 212"/>
                <a:gd name="T4" fmla="*/ 106 w 132"/>
                <a:gd name="T5" fmla="*/ 50 h 212"/>
                <a:gd name="T6" fmla="*/ 106 w 132"/>
                <a:gd name="T7" fmla="*/ 50 h 212"/>
                <a:gd name="T8" fmla="*/ 96 w 132"/>
                <a:gd name="T9" fmla="*/ 50 h 212"/>
                <a:gd name="T10" fmla="*/ 86 w 132"/>
                <a:gd name="T11" fmla="*/ 54 h 212"/>
                <a:gd name="T12" fmla="*/ 78 w 132"/>
                <a:gd name="T13" fmla="*/ 60 h 212"/>
                <a:gd name="T14" fmla="*/ 70 w 132"/>
                <a:gd name="T15" fmla="*/ 66 h 212"/>
                <a:gd name="T16" fmla="*/ 64 w 132"/>
                <a:gd name="T17" fmla="*/ 74 h 212"/>
                <a:gd name="T18" fmla="*/ 60 w 132"/>
                <a:gd name="T19" fmla="*/ 82 h 212"/>
                <a:gd name="T20" fmla="*/ 58 w 132"/>
                <a:gd name="T21" fmla="*/ 92 h 212"/>
                <a:gd name="T22" fmla="*/ 58 w 132"/>
                <a:gd name="T23" fmla="*/ 100 h 212"/>
                <a:gd name="T24" fmla="*/ 58 w 132"/>
                <a:gd name="T25" fmla="*/ 212 h 212"/>
                <a:gd name="T26" fmla="*/ 0 w 132"/>
                <a:gd name="T27" fmla="*/ 212 h 212"/>
                <a:gd name="T28" fmla="*/ 0 w 132"/>
                <a:gd name="T29" fmla="*/ 0 h 212"/>
                <a:gd name="T30" fmla="*/ 54 w 132"/>
                <a:gd name="T31" fmla="*/ 0 h 212"/>
                <a:gd name="T32" fmla="*/ 56 w 132"/>
                <a:gd name="T33" fmla="*/ 26 h 212"/>
                <a:gd name="T34" fmla="*/ 56 w 132"/>
                <a:gd name="T35" fmla="*/ 26 h 212"/>
                <a:gd name="T36" fmla="*/ 66 w 132"/>
                <a:gd name="T37" fmla="*/ 14 h 212"/>
                <a:gd name="T38" fmla="*/ 78 w 132"/>
                <a:gd name="T39" fmla="*/ 6 h 212"/>
                <a:gd name="T40" fmla="*/ 94 w 132"/>
                <a:gd name="T41" fmla="*/ 2 h 212"/>
                <a:gd name="T42" fmla="*/ 112 w 132"/>
                <a:gd name="T43" fmla="*/ 0 h 212"/>
                <a:gd name="T44" fmla="*/ 132 w 132"/>
                <a:gd name="T45" fmla="*/ 0 h 2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32"/>
                <a:gd name="T70" fmla="*/ 0 h 212"/>
                <a:gd name="T71" fmla="*/ 132 w 132"/>
                <a:gd name="T72" fmla="*/ 212 h 21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32" h="212">
                  <a:moveTo>
                    <a:pt x="132" y="0"/>
                  </a:moveTo>
                  <a:lnTo>
                    <a:pt x="128" y="50"/>
                  </a:lnTo>
                  <a:lnTo>
                    <a:pt x="106" y="50"/>
                  </a:lnTo>
                  <a:lnTo>
                    <a:pt x="96" y="50"/>
                  </a:lnTo>
                  <a:lnTo>
                    <a:pt x="86" y="54"/>
                  </a:lnTo>
                  <a:lnTo>
                    <a:pt x="78" y="60"/>
                  </a:lnTo>
                  <a:lnTo>
                    <a:pt x="70" y="66"/>
                  </a:lnTo>
                  <a:lnTo>
                    <a:pt x="64" y="74"/>
                  </a:lnTo>
                  <a:lnTo>
                    <a:pt x="60" y="82"/>
                  </a:lnTo>
                  <a:lnTo>
                    <a:pt x="58" y="92"/>
                  </a:lnTo>
                  <a:lnTo>
                    <a:pt x="58" y="100"/>
                  </a:lnTo>
                  <a:lnTo>
                    <a:pt x="58" y="212"/>
                  </a:lnTo>
                  <a:lnTo>
                    <a:pt x="0" y="212"/>
                  </a:lnTo>
                  <a:lnTo>
                    <a:pt x="0" y="0"/>
                  </a:lnTo>
                  <a:lnTo>
                    <a:pt x="54" y="0"/>
                  </a:lnTo>
                  <a:lnTo>
                    <a:pt x="56" y="26"/>
                  </a:lnTo>
                  <a:lnTo>
                    <a:pt x="66" y="14"/>
                  </a:lnTo>
                  <a:lnTo>
                    <a:pt x="78" y="6"/>
                  </a:lnTo>
                  <a:lnTo>
                    <a:pt x="94" y="2"/>
                  </a:lnTo>
                  <a:lnTo>
                    <a:pt x="112" y="0"/>
                  </a:lnTo>
                  <a:lnTo>
                    <a:pt x="132" y="0"/>
                  </a:lnTo>
                  <a:close/>
                </a:path>
              </a:pathLst>
            </a:custGeom>
            <a:solidFill>
              <a:schemeClr val="bg1"/>
            </a:solidFill>
            <a:ln w="9525">
              <a:noFill/>
              <a:round/>
              <a:headEnd/>
              <a:tailEnd/>
            </a:ln>
          </p:spPr>
          <p:txBody>
            <a:bodyPr/>
            <a:lstStyle/>
            <a:p>
              <a:pPr algn="ctr" eaLnBrk="0" fontAlgn="base" hangingPunct="0">
                <a:lnSpc>
                  <a:spcPct val="90000"/>
                </a:lnSpc>
                <a:spcBef>
                  <a:spcPct val="30000"/>
                </a:spcBef>
                <a:spcAft>
                  <a:spcPct val="10000"/>
                </a:spcAft>
              </a:pPr>
              <a:endParaRPr lang="en-US" sz="2400" dirty="0">
                <a:solidFill>
                  <a:srgbClr val="000000"/>
                </a:solidFill>
                <a:latin typeface="Arial" charset="0"/>
                <a:ea typeface="Arial Unicode MS" pitchFamily="34" charset="-128"/>
                <a:cs typeface="Arial Unicode MS" pitchFamily="34" charset="-128"/>
              </a:endParaRPr>
            </a:p>
          </p:txBody>
        </p:sp>
        <p:sp>
          <p:nvSpPr>
            <p:cNvPr id="31" name="Freeform 13"/>
            <p:cNvSpPr>
              <a:spLocks noChangeAspect="1"/>
            </p:cNvSpPr>
            <p:nvPr/>
          </p:nvSpPr>
          <p:spPr bwMode="black">
            <a:xfrm>
              <a:off x="3860" y="3569"/>
              <a:ext cx="194" cy="218"/>
            </a:xfrm>
            <a:custGeom>
              <a:avLst/>
              <a:gdLst>
                <a:gd name="T0" fmla="*/ 194 w 194"/>
                <a:gd name="T1" fmla="*/ 218 h 218"/>
                <a:gd name="T2" fmla="*/ 136 w 194"/>
                <a:gd name="T3" fmla="*/ 218 h 218"/>
                <a:gd name="T4" fmla="*/ 136 w 194"/>
                <a:gd name="T5" fmla="*/ 106 h 218"/>
                <a:gd name="T6" fmla="*/ 136 w 194"/>
                <a:gd name="T7" fmla="*/ 106 h 218"/>
                <a:gd name="T8" fmla="*/ 136 w 194"/>
                <a:gd name="T9" fmla="*/ 88 h 218"/>
                <a:gd name="T10" fmla="*/ 134 w 194"/>
                <a:gd name="T11" fmla="*/ 78 h 218"/>
                <a:gd name="T12" fmla="*/ 132 w 194"/>
                <a:gd name="T13" fmla="*/ 70 h 218"/>
                <a:gd name="T14" fmla="*/ 128 w 194"/>
                <a:gd name="T15" fmla="*/ 64 h 218"/>
                <a:gd name="T16" fmla="*/ 122 w 194"/>
                <a:gd name="T17" fmla="*/ 58 h 218"/>
                <a:gd name="T18" fmla="*/ 112 w 194"/>
                <a:gd name="T19" fmla="*/ 54 h 218"/>
                <a:gd name="T20" fmla="*/ 102 w 194"/>
                <a:gd name="T21" fmla="*/ 52 h 218"/>
                <a:gd name="T22" fmla="*/ 102 w 194"/>
                <a:gd name="T23" fmla="*/ 52 h 218"/>
                <a:gd name="T24" fmla="*/ 90 w 194"/>
                <a:gd name="T25" fmla="*/ 54 h 218"/>
                <a:gd name="T26" fmla="*/ 82 w 194"/>
                <a:gd name="T27" fmla="*/ 56 h 218"/>
                <a:gd name="T28" fmla="*/ 74 w 194"/>
                <a:gd name="T29" fmla="*/ 62 h 218"/>
                <a:gd name="T30" fmla="*/ 68 w 194"/>
                <a:gd name="T31" fmla="*/ 68 h 218"/>
                <a:gd name="T32" fmla="*/ 62 w 194"/>
                <a:gd name="T33" fmla="*/ 76 h 218"/>
                <a:gd name="T34" fmla="*/ 60 w 194"/>
                <a:gd name="T35" fmla="*/ 84 h 218"/>
                <a:gd name="T36" fmla="*/ 58 w 194"/>
                <a:gd name="T37" fmla="*/ 92 h 218"/>
                <a:gd name="T38" fmla="*/ 58 w 194"/>
                <a:gd name="T39" fmla="*/ 102 h 218"/>
                <a:gd name="T40" fmla="*/ 58 w 194"/>
                <a:gd name="T41" fmla="*/ 218 h 218"/>
                <a:gd name="T42" fmla="*/ 0 w 194"/>
                <a:gd name="T43" fmla="*/ 218 h 218"/>
                <a:gd name="T44" fmla="*/ 0 w 194"/>
                <a:gd name="T45" fmla="*/ 6 h 218"/>
                <a:gd name="T46" fmla="*/ 52 w 194"/>
                <a:gd name="T47" fmla="*/ 6 h 218"/>
                <a:gd name="T48" fmla="*/ 54 w 194"/>
                <a:gd name="T49" fmla="*/ 32 h 218"/>
                <a:gd name="T50" fmla="*/ 54 w 194"/>
                <a:gd name="T51" fmla="*/ 32 h 218"/>
                <a:gd name="T52" fmla="*/ 64 w 194"/>
                <a:gd name="T53" fmla="*/ 20 h 218"/>
                <a:gd name="T54" fmla="*/ 78 w 194"/>
                <a:gd name="T55" fmla="*/ 10 h 218"/>
                <a:gd name="T56" fmla="*/ 88 w 194"/>
                <a:gd name="T57" fmla="*/ 6 h 218"/>
                <a:gd name="T58" fmla="*/ 96 w 194"/>
                <a:gd name="T59" fmla="*/ 4 h 218"/>
                <a:gd name="T60" fmla="*/ 106 w 194"/>
                <a:gd name="T61" fmla="*/ 2 h 218"/>
                <a:gd name="T62" fmla="*/ 118 w 194"/>
                <a:gd name="T63" fmla="*/ 0 h 218"/>
                <a:gd name="T64" fmla="*/ 118 w 194"/>
                <a:gd name="T65" fmla="*/ 0 h 218"/>
                <a:gd name="T66" fmla="*/ 138 w 194"/>
                <a:gd name="T67" fmla="*/ 2 h 218"/>
                <a:gd name="T68" fmla="*/ 154 w 194"/>
                <a:gd name="T69" fmla="*/ 8 h 218"/>
                <a:gd name="T70" fmla="*/ 168 w 194"/>
                <a:gd name="T71" fmla="*/ 16 h 218"/>
                <a:gd name="T72" fmla="*/ 178 w 194"/>
                <a:gd name="T73" fmla="*/ 26 h 218"/>
                <a:gd name="T74" fmla="*/ 186 w 194"/>
                <a:gd name="T75" fmla="*/ 40 h 218"/>
                <a:gd name="T76" fmla="*/ 190 w 194"/>
                <a:gd name="T77" fmla="*/ 54 h 218"/>
                <a:gd name="T78" fmla="*/ 194 w 194"/>
                <a:gd name="T79" fmla="*/ 70 h 218"/>
                <a:gd name="T80" fmla="*/ 194 w 194"/>
                <a:gd name="T81" fmla="*/ 86 h 218"/>
                <a:gd name="T82" fmla="*/ 194 w 194"/>
                <a:gd name="T83" fmla="*/ 218 h 21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94"/>
                <a:gd name="T127" fmla="*/ 0 h 218"/>
                <a:gd name="T128" fmla="*/ 194 w 194"/>
                <a:gd name="T129" fmla="*/ 218 h 21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94" h="218">
                  <a:moveTo>
                    <a:pt x="194" y="218"/>
                  </a:moveTo>
                  <a:lnTo>
                    <a:pt x="136" y="218"/>
                  </a:lnTo>
                  <a:lnTo>
                    <a:pt x="136" y="106"/>
                  </a:lnTo>
                  <a:lnTo>
                    <a:pt x="136" y="88"/>
                  </a:lnTo>
                  <a:lnTo>
                    <a:pt x="134" y="78"/>
                  </a:lnTo>
                  <a:lnTo>
                    <a:pt x="132" y="70"/>
                  </a:lnTo>
                  <a:lnTo>
                    <a:pt x="128" y="64"/>
                  </a:lnTo>
                  <a:lnTo>
                    <a:pt x="122" y="58"/>
                  </a:lnTo>
                  <a:lnTo>
                    <a:pt x="112" y="54"/>
                  </a:lnTo>
                  <a:lnTo>
                    <a:pt x="102" y="52"/>
                  </a:lnTo>
                  <a:lnTo>
                    <a:pt x="90" y="54"/>
                  </a:lnTo>
                  <a:lnTo>
                    <a:pt x="82" y="56"/>
                  </a:lnTo>
                  <a:lnTo>
                    <a:pt x="74" y="62"/>
                  </a:lnTo>
                  <a:lnTo>
                    <a:pt x="68" y="68"/>
                  </a:lnTo>
                  <a:lnTo>
                    <a:pt x="62" y="76"/>
                  </a:lnTo>
                  <a:lnTo>
                    <a:pt x="60" y="84"/>
                  </a:lnTo>
                  <a:lnTo>
                    <a:pt x="58" y="92"/>
                  </a:lnTo>
                  <a:lnTo>
                    <a:pt x="58" y="102"/>
                  </a:lnTo>
                  <a:lnTo>
                    <a:pt x="58" y="218"/>
                  </a:lnTo>
                  <a:lnTo>
                    <a:pt x="0" y="218"/>
                  </a:lnTo>
                  <a:lnTo>
                    <a:pt x="0" y="6"/>
                  </a:lnTo>
                  <a:lnTo>
                    <a:pt x="52" y="6"/>
                  </a:lnTo>
                  <a:lnTo>
                    <a:pt x="54" y="32"/>
                  </a:lnTo>
                  <a:lnTo>
                    <a:pt x="64" y="20"/>
                  </a:lnTo>
                  <a:lnTo>
                    <a:pt x="78" y="10"/>
                  </a:lnTo>
                  <a:lnTo>
                    <a:pt x="88" y="6"/>
                  </a:lnTo>
                  <a:lnTo>
                    <a:pt x="96" y="4"/>
                  </a:lnTo>
                  <a:lnTo>
                    <a:pt x="106" y="2"/>
                  </a:lnTo>
                  <a:lnTo>
                    <a:pt x="118" y="0"/>
                  </a:lnTo>
                  <a:lnTo>
                    <a:pt x="138" y="2"/>
                  </a:lnTo>
                  <a:lnTo>
                    <a:pt x="154" y="8"/>
                  </a:lnTo>
                  <a:lnTo>
                    <a:pt x="168" y="16"/>
                  </a:lnTo>
                  <a:lnTo>
                    <a:pt x="178" y="26"/>
                  </a:lnTo>
                  <a:lnTo>
                    <a:pt x="186" y="40"/>
                  </a:lnTo>
                  <a:lnTo>
                    <a:pt x="190" y="54"/>
                  </a:lnTo>
                  <a:lnTo>
                    <a:pt x="194" y="70"/>
                  </a:lnTo>
                  <a:lnTo>
                    <a:pt x="194" y="86"/>
                  </a:lnTo>
                  <a:lnTo>
                    <a:pt x="194" y="218"/>
                  </a:lnTo>
                  <a:close/>
                </a:path>
              </a:pathLst>
            </a:custGeom>
            <a:solidFill>
              <a:schemeClr val="bg1"/>
            </a:solidFill>
            <a:ln w="9525">
              <a:noFill/>
              <a:round/>
              <a:headEnd/>
              <a:tailEnd/>
            </a:ln>
          </p:spPr>
          <p:txBody>
            <a:bodyPr/>
            <a:lstStyle/>
            <a:p>
              <a:pPr algn="ctr" eaLnBrk="0" fontAlgn="base" hangingPunct="0">
                <a:lnSpc>
                  <a:spcPct val="90000"/>
                </a:lnSpc>
                <a:spcBef>
                  <a:spcPct val="30000"/>
                </a:spcBef>
                <a:spcAft>
                  <a:spcPct val="10000"/>
                </a:spcAft>
              </a:pPr>
              <a:endParaRPr lang="en-US" sz="2400" dirty="0">
                <a:solidFill>
                  <a:srgbClr val="000000"/>
                </a:solidFill>
                <a:latin typeface="Arial" charset="0"/>
                <a:ea typeface="Arial Unicode MS" pitchFamily="34" charset="-128"/>
                <a:cs typeface="Arial Unicode MS" pitchFamily="34" charset="-128"/>
              </a:endParaRPr>
            </a:p>
          </p:txBody>
        </p:sp>
        <p:sp>
          <p:nvSpPr>
            <p:cNvPr id="32" name="Freeform 14"/>
            <p:cNvSpPr>
              <a:spLocks noChangeAspect="1"/>
            </p:cNvSpPr>
            <p:nvPr/>
          </p:nvSpPr>
          <p:spPr bwMode="black">
            <a:xfrm>
              <a:off x="3720" y="3515"/>
              <a:ext cx="114" cy="276"/>
            </a:xfrm>
            <a:custGeom>
              <a:avLst/>
              <a:gdLst>
                <a:gd name="T0" fmla="*/ 114 w 114"/>
                <a:gd name="T1" fmla="*/ 224 h 276"/>
                <a:gd name="T2" fmla="*/ 110 w 114"/>
                <a:gd name="T3" fmla="*/ 272 h 276"/>
                <a:gd name="T4" fmla="*/ 110 w 114"/>
                <a:gd name="T5" fmla="*/ 272 h 276"/>
                <a:gd name="T6" fmla="*/ 90 w 114"/>
                <a:gd name="T7" fmla="*/ 276 h 276"/>
                <a:gd name="T8" fmla="*/ 70 w 114"/>
                <a:gd name="T9" fmla="*/ 276 h 276"/>
                <a:gd name="T10" fmla="*/ 70 w 114"/>
                <a:gd name="T11" fmla="*/ 276 h 276"/>
                <a:gd name="T12" fmla="*/ 50 w 114"/>
                <a:gd name="T13" fmla="*/ 276 h 276"/>
                <a:gd name="T14" fmla="*/ 36 w 114"/>
                <a:gd name="T15" fmla="*/ 272 h 276"/>
                <a:gd name="T16" fmla="*/ 24 w 114"/>
                <a:gd name="T17" fmla="*/ 266 h 276"/>
                <a:gd name="T18" fmla="*/ 14 w 114"/>
                <a:gd name="T19" fmla="*/ 258 h 276"/>
                <a:gd name="T20" fmla="*/ 8 w 114"/>
                <a:gd name="T21" fmla="*/ 248 h 276"/>
                <a:gd name="T22" fmla="*/ 2 w 114"/>
                <a:gd name="T23" fmla="*/ 234 h 276"/>
                <a:gd name="T24" fmla="*/ 0 w 114"/>
                <a:gd name="T25" fmla="*/ 220 h 276"/>
                <a:gd name="T26" fmla="*/ 0 w 114"/>
                <a:gd name="T27" fmla="*/ 202 h 276"/>
                <a:gd name="T28" fmla="*/ 0 w 114"/>
                <a:gd name="T29" fmla="*/ 0 h 276"/>
                <a:gd name="T30" fmla="*/ 58 w 114"/>
                <a:gd name="T31" fmla="*/ 0 h 276"/>
                <a:gd name="T32" fmla="*/ 58 w 114"/>
                <a:gd name="T33" fmla="*/ 60 h 276"/>
                <a:gd name="T34" fmla="*/ 114 w 114"/>
                <a:gd name="T35" fmla="*/ 60 h 276"/>
                <a:gd name="T36" fmla="*/ 110 w 114"/>
                <a:gd name="T37" fmla="*/ 110 h 276"/>
                <a:gd name="T38" fmla="*/ 58 w 114"/>
                <a:gd name="T39" fmla="*/ 110 h 276"/>
                <a:gd name="T40" fmla="*/ 58 w 114"/>
                <a:gd name="T41" fmla="*/ 198 h 276"/>
                <a:gd name="T42" fmla="*/ 58 w 114"/>
                <a:gd name="T43" fmla="*/ 198 h 276"/>
                <a:gd name="T44" fmla="*/ 58 w 114"/>
                <a:gd name="T45" fmla="*/ 210 h 276"/>
                <a:gd name="T46" fmla="*/ 62 w 114"/>
                <a:gd name="T47" fmla="*/ 220 h 276"/>
                <a:gd name="T48" fmla="*/ 66 w 114"/>
                <a:gd name="T49" fmla="*/ 224 h 276"/>
                <a:gd name="T50" fmla="*/ 70 w 114"/>
                <a:gd name="T51" fmla="*/ 226 h 276"/>
                <a:gd name="T52" fmla="*/ 84 w 114"/>
                <a:gd name="T53" fmla="*/ 228 h 276"/>
                <a:gd name="T54" fmla="*/ 84 w 114"/>
                <a:gd name="T55" fmla="*/ 228 h 276"/>
                <a:gd name="T56" fmla="*/ 98 w 114"/>
                <a:gd name="T57" fmla="*/ 228 h 276"/>
                <a:gd name="T58" fmla="*/ 114 w 114"/>
                <a:gd name="T59" fmla="*/ 224 h 276"/>
                <a:gd name="T60" fmla="*/ 114 w 114"/>
                <a:gd name="T61" fmla="*/ 224 h 27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14"/>
                <a:gd name="T94" fmla="*/ 0 h 276"/>
                <a:gd name="T95" fmla="*/ 114 w 114"/>
                <a:gd name="T96" fmla="*/ 276 h 27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14" h="276">
                  <a:moveTo>
                    <a:pt x="114" y="224"/>
                  </a:moveTo>
                  <a:lnTo>
                    <a:pt x="110" y="272"/>
                  </a:lnTo>
                  <a:lnTo>
                    <a:pt x="90" y="276"/>
                  </a:lnTo>
                  <a:lnTo>
                    <a:pt x="70" y="276"/>
                  </a:lnTo>
                  <a:lnTo>
                    <a:pt x="50" y="276"/>
                  </a:lnTo>
                  <a:lnTo>
                    <a:pt x="36" y="272"/>
                  </a:lnTo>
                  <a:lnTo>
                    <a:pt x="24" y="266"/>
                  </a:lnTo>
                  <a:lnTo>
                    <a:pt x="14" y="258"/>
                  </a:lnTo>
                  <a:lnTo>
                    <a:pt x="8" y="248"/>
                  </a:lnTo>
                  <a:lnTo>
                    <a:pt x="2" y="234"/>
                  </a:lnTo>
                  <a:lnTo>
                    <a:pt x="0" y="220"/>
                  </a:lnTo>
                  <a:lnTo>
                    <a:pt x="0" y="202"/>
                  </a:lnTo>
                  <a:lnTo>
                    <a:pt x="0" y="0"/>
                  </a:lnTo>
                  <a:lnTo>
                    <a:pt x="58" y="0"/>
                  </a:lnTo>
                  <a:lnTo>
                    <a:pt x="58" y="60"/>
                  </a:lnTo>
                  <a:lnTo>
                    <a:pt x="114" y="60"/>
                  </a:lnTo>
                  <a:lnTo>
                    <a:pt x="110" y="110"/>
                  </a:lnTo>
                  <a:lnTo>
                    <a:pt x="58" y="110"/>
                  </a:lnTo>
                  <a:lnTo>
                    <a:pt x="58" y="198"/>
                  </a:lnTo>
                  <a:lnTo>
                    <a:pt x="58" y="210"/>
                  </a:lnTo>
                  <a:lnTo>
                    <a:pt x="62" y="220"/>
                  </a:lnTo>
                  <a:lnTo>
                    <a:pt x="66" y="224"/>
                  </a:lnTo>
                  <a:lnTo>
                    <a:pt x="70" y="226"/>
                  </a:lnTo>
                  <a:lnTo>
                    <a:pt x="84" y="228"/>
                  </a:lnTo>
                  <a:lnTo>
                    <a:pt x="98" y="228"/>
                  </a:lnTo>
                  <a:lnTo>
                    <a:pt x="114" y="224"/>
                  </a:lnTo>
                  <a:close/>
                </a:path>
              </a:pathLst>
            </a:custGeom>
            <a:solidFill>
              <a:schemeClr val="bg1"/>
            </a:solidFill>
            <a:ln w="9525">
              <a:noFill/>
              <a:round/>
              <a:headEnd/>
              <a:tailEnd/>
            </a:ln>
          </p:spPr>
          <p:txBody>
            <a:bodyPr/>
            <a:lstStyle/>
            <a:p>
              <a:pPr algn="ctr" eaLnBrk="0" fontAlgn="base" hangingPunct="0">
                <a:lnSpc>
                  <a:spcPct val="90000"/>
                </a:lnSpc>
                <a:spcBef>
                  <a:spcPct val="30000"/>
                </a:spcBef>
                <a:spcAft>
                  <a:spcPct val="10000"/>
                </a:spcAft>
              </a:pPr>
              <a:endParaRPr lang="en-US" sz="2400" dirty="0">
                <a:solidFill>
                  <a:srgbClr val="000000"/>
                </a:solidFill>
                <a:latin typeface="Arial" charset="0"/>
                <a:ea typeface="Arial Unicode MS" pitchFamily="34" charset="-128"/>
                <a:cs typeface="Arial Unicode MS" pitchFamily="34" charset="-128"/>
              </a:endParaRPr>
            </a:p>
          </p:txBody>
        </p:sp>
        <p:sp>
          <p:nvSpPr>
            <p:cNvPr id="33" name="Freeform 15"/>
            <p:cNvSpPr>
              <a:spLocks noChangeAspect="1"/>
            </p:cNvSpPr>
            <p:nvPr/>
          </p:nvSpPr>
          <p:spPr bwMode="black">
            <a:xfrm>
              <a:off x="3574" y="3575"/>
              <a:ext cx="126" cy="212"/>
            </a:xfrm>
            <a:custGeom>
              <a:avLst/>
              <a:gdLst>
                <a:gd name="T0" fmla="*/ 126 w 126"/>
                <a:gd name="T1" fmla="*/ 0 h 212"/>
                <a:gd name="T2" fmla="*/ 122 w 126"/>
                <a:gd name="T3" fmla="*/ 50 h 212"/>
                <a:gd name="T4" fmla="*/ 106 w 126"/>
                <a:gd name="T5" fmla="*/ 50 h 212"/>
                <a:gd name="T6" fmla="*/ 106 w 126"/>
                <a:gd name="T7" fmla="*/ 50 h 212"/>
                <a:gd name="T8" fmla="*/ 96 w 126"/>
                <a:gd name="T9" fmla="*/ 50 h 212"/>
                <a:gd name="T10" fmla="*/ 86 w 126"/>
                <a:gd name="T11" fmla="*/ 54 h 212"/>
                <a:gd name="T12" fmla="*/ 76 w 126"/>
                <a:gd name="T13" fmla="*/ 60 h 212"/>
                <a:gd name="T14" fmla="*/ 70 w 126"/>
                <a:gd name="T15" fmla="*/ 66 h 212"/>
                <a:gd name="T16" fmla="*/ 64 w 126"/>
                <a:gd name="T17" fmla="*/ 74 h 212"/>
                <a:gd name="T18" fmla="*/ 60 w 126"/>
                <a:gd name="T19" fmla="*/ 82 h 212"/>
                <a:gd name="T20" fmla="*/ 58 w 126"/>
                <a:gd name="T21" fmla="*/ 92 h 212"/>
                <a:gd name="T22" fmla="*/ 58 w 126"/>
                <a:gd name="T23" fmla="*/ 100 h 212"/>
                <a:gd name="T24" fmla="*/ 58 w 126"/>
                <a:gd name="T25" fmla="*/ 212 h 212"/>
                <a:gd name="T26" fmla="*/ 0 w 126"/>
                <a:gd name="T27" fmla="*/ 212 h 212"/>
                <a:gd name="T28" fmla="*/ 0 w 126"/>
                <a:gd name="T29" fmla="*/ 0 h 212"/>
                <a:gd name="T30" fmla="*/ 54 w 126"/>
                <a:gd name="T31" fmla="*/ 0 h 212"/>
                <a:gd name="T32" fmla="*/ 56 w 126"/>
                <a:gd name="T33" fmla="*/ 26 h 212"/>
                <a:gd name="T34" fmla="*/ 56 w 126"/>
                <a:gd name="T35" fmla="*/ 26 h 212"/>
                <a:gd name="T36" fmla="*/ 66 w 126"/>
                <a:gd name="T37" fmla="*/ 14 h 212"/>
                <a:gd name="T38" fmla="*/ 80 w 126"/>
                <a:gd name="T39" fmla="*/ 6 h 212"/>
                <a:gd name="T40" fmla="*/ 94 w 126"/>
                <a:gd name="T41" fmla="*/ 2 h 212"/>
                <a:gd name="T42" fmla="*/ 112 w 126"/>
                <a:gd name="T43" fmla="*/ 0 h 212"/>
                <a:gd name="T44" fmla="*/ 126 w 126"/>
                <a:gd name="T45" fmla="*/ 0 h 2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6"/>
                <a:gd name="T70" fmla="*/ 0 h 212"/>
                <a:gd name="T71" fmla="*/ 126 w 126"/>
                <a:gd name="T72" fmla="*/ 212 h 21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6" h="212">
                  <a:moveTo>
                    <a:pt x="126" y="0"/>
                  </a:moveTo>
                  <a:lnTo>
                    <a:pt x="122" y="50"/>
                  </a:lnTo>
                  <a:lnTo>
                    <a:pt x="106" y="50"/>
                  </a:lnTo>
                  <a:lnTo>
                    <a:pt x="96" y="50"/>
                  </a:lnTo>
                  <a:lnTo>
                    <a:pt x="86" y="54"/>
                  </a:lnTo>
                  <a:lnTo>
                    <a:pt x="76" y="60"/>
                  </a:lnTo>
                  <a:lnTo>
                    <a:pt x="70" y="66"/>
                  </a:lnTo>
                  <a:lnTo>
                    <a:pt x="64" y="74"/>
                  </a:lnTo>
                  <a:lnTo>
                    <a:pt x="60" y="82"/>
                  </a:lnTo>
                  <a:lnTo>
                    <a:pt x="58" y="92"/>
                  </a:lnTo>
                  <a:lnTo>
                    <a:pt x="58" y="100"/>
                  </a:lnTo>
                  <a:lnTo>
                    <a:pt x="58" y="212"/>
                  </a:lnTo>
                  <a:lnTo>
                    <a:pt x="0" y="212"/>
                  </a:lnTo>
                  <a:lnTo>
                    <a:pt x="0" y="0"/>
                  </a:lnTo>
                  <a:lnTo>
                    <a:pt x="54" y="0"/>
                  </a:lnTo>
                  <a:lnTo>
                    <a:pt x="56" y="26"/>
                  </a:lnTo>
                  <a:lnTo>
                    <a:pt x="66" y="14"/>
                  </a:lnTo>
                  <a:lnTo>
                    <a:pt x="80" y="6"/>
                  </a:lnTo>
                  <a:lnTo>
                    <a:pt x="94" y="2"/>
                  </a:lnTo>
                  <a:lnTo>
                    <a:pt x="112" y="0"/>
                  </a:lnTo>
                  <a:lnTo>
                    <a:pt x="126" y="0"/>
                  </a:lnTo>
                  <a:close/>
                </a:path>
              </a:pathLst>
            </a:custGeom>
            <a:solidFill>
              <a:schemeClr val="bg1"/>
            </a:solidFill>
            <a:ln w="9525">
              <a:noFill/>
              <a:round/>
              <a:headEnd/>
              <a:tailEnd/>
            </a:ln>
          </p:spPr>
          <p:txBody>
            <a:bodyPr/>
            <a:lstStyle/>
            <a:p>
              <a:pPr algn="ctr" eaLnBrk="0" fontAlgn="base" hangingPunct="0">
                <a:lnSpc>
                  <a:spcPct val="90000"/>
                </a:lnSpc>
                <a:spcBef>
                  <a:spcPct val="30000"/>
                </a:spcBef>
                <a:spcAft>
                  <a:spcPct val="10000"/>
                </a:spcAft>
              </a:pPr>
              <a:endParaRPr lang="en-US" sz="2400" dirty="0">
                <a:solidFill>
                  <a:srgbClr val="000000"/>
                </a:solidFill>
                <a:latin typeface="Arial" charset="0"/>
                <a:ea typeface="Arial Unicode MS" pitchFamily="34" charset="-128"/>
                <a:cs typeface="Arial Unicode MS" pitchFamily="34" charset="-128"/>
              </a:endParaRPr>
            </a:p>
          </p:txBody>
        </p:sp>
        <p:sp>
          <p:nvSpPr>
            <p:cNvPr id="34" name="Freeform 16"/>
            <p:cNvSpPr>
              <a:spLocks noChangeAspect="1"/>
            </p:cNvSpPr>
            <p:nvPr/>
          </p:nvSpPr>
          <p:spPr bwMode="black">
            <a:xfrm>
              <a:off x="3020" y="3469"/>
              <a:ext cx="294" cy="326"/>
            </a:xfrm>
            <a:custGeom>
              <a:avLst/>
              <a:gdLst>
                <a:gd name="T0" fmla="*/ 294 w 294"/>
                <a:gd name="T1" fmla="*/ 296 h 326"/>
                <a:gd name="T2" fmla="*/ 234 w 294"/>
                <a:gd name="T3" fmla="*/ 320 h 326"/>
                <a:gd name="T4" fmla="*/ 202 w 294"/>
                <a:gd name="T5" fmla="*/ 326 h 326"/>
                <a:gd name="T6" fmla="*/ 164 w 294"/>
                <a:gd name="T7" fmla="*/ 326 h 326"/>
                <a:gd name="T8" fmla="*/ 148 w 294"/>
                <a:gd name="T9" fmla="*/ 326 h 326"/>
                <a:gd name="T10" fmla="*/ 114 w 294"/>
                <a:gd name="T11" fmla="*/ 320 h 326"/>
                <a:gd name="T12" fmla="*/ 84 w 294"/>
                <a:gd name="T13" fmla="*/ 308 h 326"/>
                <a:gd name="T14" fmla="*/ 58 w 294"/>
                <a:gd name="T15" fmla="*/ 292 h 326"/>
                <a:gd name="T16" fmla="*/ 36 w 294"/>
                <a:gd name="T17" fmla="*/ 272 h 326"/>
                <a:gd name="T18" fmla="*/ 20 w 294"/>
                <a:gd name="T19" fmla="*/ 246 h 326"/>
                <a:gd name="T20" fmla="*/ 8 w 294"/>
                <a:gd name="T21" fmla="*/ 216 h 326"/>
                <a:gd name="T22" fmla="*/ 2 w 294"/>
                <a:gd name="T23" fmla="*/ 182 h 326"/>
                <a:gd name="T24" fmla="*/ 0 w 294"/>
                <a:gd name="T25" fmla="*/ 164 h 326"/>
                <a:gd name="T26" fmla="*/ 4 w 294"/>
                <a:gd name="T27" fmla="*/ 128 h 326"/>
                <a:gd name="T28" fmla="*/ 12 w 294"/>
                <a:gd name="T29" fmla="*/ 96 h 326"/>
                <a:gd name="T30" fmla="*/ 28 w 294"/>
                <a:gd name="T31" fmla="*/ 68 h 326"/>
                <a:gd name="T32" fmla="*/ 48 w 294"/>
                <a:gd name="T33" fmla="*/ 44 h 326"/>
                <a:gd name="T34" fmla="*/ 72 w 294"/>
                <a:gd name="T35" fmla="*/ 26 h 326"/>
                <a:gd name="T36" fmla="*/ 100 w 294"/>
                <a:gd name="T37" fmla="*/ 12 h 326"/>
                <a:gd name="T38" fmla="*/ 130 w 294"/>
                <a:gd name="T39" fmla="*/ 2 h 326"/>
                <a:gd name="T40" fmla="*/ 164 w 294"/>
                <a:gd name="T41" fmla="*/ 0 h 326"/>
                <a:gd name="T42" fmla="*/ 182 w 294"/>
                <a:gd name="T43" fmla="*/ 0 h 326"/>
                <a:gd name="T44" fmla="*/ 216 w 294"/>
                <a:gd name="T45" fmla="*/ 4 h 326"/>
                <a:gd name="T46" fmla="*/ 248 w 294"/>
                <a:gd name="T47" fmla="*/ 14 h 326"/>
                <a:gd name="T48" fmla="*/ 276 w 294"/>
                <a:gd name="T49" fmla="*/ 30 h 326"/>
                <a:gd name="T50" fmla="*/ 250 w 294"/>
                <a:gd name="T51" fmla="*/ 82 h 326"/>
                <a:gd name="T52" fmla="*/ 232 w 294"/>
                <a:gd name="T53" fmla="*/ 70 h 326"/>
                <a:gd name="T54" fmla="*/ 188 w 294"/>
                <a:gd name="T55" fmla="*/ 56 h 326"/>
                <a:gd name="T56" fmla="*/ 162 w 294"/>
                <a:gd name="T57" fmla="*/ 56 h 326"/>
                <a:gd name="T58" fmla="*/ 122 w 294"/>
                <a:gd name="T59" fmla="*/ 64 h 326"/>
                <a:gd name="T60" fmla="*/ 90 w 294"/>
                <a:gd name="T61" fmla="*/ 86 h 326"/>
                <a:gd name="T62" fmla="*/ 72 w 294"/>
                <a:gd name="T63" fmla="*/ 120 h 326"/>
                <a:gd name="T64" fmla="*/ 64 w 294"/>
                <a:gd name="T65" fmla="*/ 160 h 326"/>
                <a:gd name="T66" fmla="*/ 66 w 294"/>
                <a:gd name="T67" fmla="*/ 184 h 326"/>
                <a:gd name="T68" fmla="*/ 80 w 294"/>
                <a:gd name="T69" fmla="*/ 224 h 326"/>
                <a:gd name="T70" fmla="*/ 106 w 294"/>
                <a:gd name="T71" fmla="*/ 254 h 326"/>
                <a:gd name="T72" fmla="*/ 144 w 294"/>
                <a:gd name="T73" fmla="*/ 270 h 326"/>
                <a:gd name="T74" fmla="*/ 166 w 294"/>
                <a:gd name="T75" fmla="*/ 272 h 326"/>
                <a:gd name="T76" fmla="*/ 204 w 294"/>
                <a:gd name="T77" fmla="*/ 270 h 326"/>
                <a:gd name="T78" fmla="*/ 234 w 294"/>
                <a:gd name="T79" fmla="*/ 260 h 326"/>
                <a:gd name="T80" fmla="*/ 170 w 294"/>
                <a:gd name="T81" fmla="*/ 194 h 326"/>
                <a:gd name="T82" fmla="*/ 294 w 294"/>
                <a:gd name="T83" fmla="*/ 140 h 32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26"/>
                <a:gd name="T128" fmla="*/ 294 w 294"/>
                <a:gd name="T129" fmla="*/ 326 h 32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26">
                  <a:moveTo>
                    <a:pt x="294" y="296"/>
                  </a:moveTo>
                  <a:lnTo>
                    <a:pt x="294" y="296"/>
                  </a:lnTo>
                  <a:lnTo>
                    <a:pt x="266" y="310"/>
                  </a:lnTo>
                  <a:lnTo>
                    <a:pt x="234" y="320"/>
                  </a:lnTo>
                  <a:lnTo>
                    <a:pt x="218" y="322"/>
                  </a:lnTo>
                  <a:lnTo>
                    <a:pt x="202" y="326"/>
                  </a:lnTo>
                  <a:lnTo>
                    <a:pt x="184" y="326"/>
                  </a:lnTo>
                  <a:lnTo>
                    <a:pt x="164" y="326"/>
                  </a:lnTo>
                  <a:lnTo>
                    <a:pt x="148" y="326"/>
                  </a:lnTo>
                  <a:lnTo>
                    <a:pt x="130" y="324"/>
                  </a:lnTo>
                  <a:lnTo>
                    <a:pt x="114" y="320"/>
                  </a:lnTo>
                  <a:lnTo>
                    <a:pt x="98" y="314"/>
                  </a:lnTo>
                  <a:lnTo>
                    <a:pt x="84" y="308"/>
                  </a:lnTo>
                  <a:lnTo>
                    <a:pt x="70" y="300"/>
                  </a:lnTo>
                  <a:lnTo>
                    <a:pt x="58" y="292"/>
                  </a:lnTo>
                  <a:lnTo>
                    <a:pt x="46" y="282"/>
                  </a:lnTo>
                  <a:lnTo>
                    <a:pt x="36" y="272"/>
                  </a:lnTo>
                  <a:lnTo>
                    <a:pt x="28" y="258"/>
                  </a:lnTo>
                  <a:lnTo>
                    <a:pt x="20" y="246"/>
                  </a:lnTo>
                  <a:lnTo>
                    <a:pt x="12" y="232"/>
                  </a:lnTo>
                  <a:lnTo>
                    <a:pt x="8" y="216"/>
                  </a:lnTo>
                  <a:lnTo>
                    <a:pt x="4" y="200"/>
                  </a:lnTo>
                  <a:lnTo>
                    <a:pt x="2" y="182"/>
                  </a:lnTo>
                  <a:lnTo>
                    <a:pt x="0" y="164"/>
                  </a:lnTo>
                  <a:lnTo>
                    <a:pt x="2" y="146"/>
                  </a:lnTo>
                  <a:lnTo>
                    <a:pt x="4" y="128"/>
                  </a:lnTo>
                  <a:lnTo>
                    <a:pt x="8" y="112"/>
                  </a:lnTo>
                  <a:lnTo>
                    <a:pt x="12" y="96"/>
                  </a:lnTo>
                  <a:lnTo>
                    <a:pt x="20" y="82"/>
                  </a:lnTo>
                  <a:lnTo>
                    <a:pt x="28" y="68"/>
                  </a:lnTo>
                  <a:lnTo>
                    <a:pt x="36" y="56"/>
                  </a:lnTo>
                  <a:lnTo>
                    <a:pt x="48" y="44"/>
                  </a:lnTo>
                  <a:lnTo>
                    <a:pt x="58" y="34"/>
                  </a:lnTo>
                  <a:lnTo>
                    <a:pt x="72" y="26"/>
                  </a:lnTo>
                  <a:lnTo>
                    <a:pt x="84" y="18"/>
                  </a:lnTo>
                  <a:lnTo>
                    <a:pt x="100" y="12"/>
                  </a:lnTo>
                  <a:lnTo>
                    <a:pt x="114" y="6"/>
                  </a:lnTo>
                  <a:lnTo>
                    <a:pt x="130" y="2"/>
                  </a:lnTo>
                  <a:lnTo>
                    <a:pt x="148" y="0"/>
                  </a:lnTo>
                  <a:lnTo>
                    <a:pt x="164" y="0"/>
                  </a:lnTo>
                  <a:lnTo>
                    <a:pt x="182" y="0"/>
                  </a:lnTo>
                  <a:lnTo>
                    <a:pt x="200" y="2"/>
                  </a:lnTo>
                  <a:lnTo>
                    <a:pt x="216" y="4"/>
                  </a:lnTo>
                  <a:lnTo>
                    <a:pt x="232" y="8"/>
                  </a:lnTo>
                  <a:lnTo>
                    <a:pt x="248" y="14"/>
                  </a:lnTo>
                  <a:lnTo>
                    <a:pt x="262" y="22"/>
                  </a:lnTo>
                  <a:lnTo>
                    <a:pt x="276" y="30"/>
                  </a:lnTo>
                  <a:lnTo>
                    <a:pt x="290" y="40"/>
                  </a:lnTo>
                  <a:lnTo>
                    <a:pt x="250" y="82"/>
                  </a:lnTo>
                  <a:lnTo>
                    <a:pt x="232" y="70"/>
                  </a:lnTo>
                  <a:lnTo>
                    <a:pt x="212" y="62"/>
                  </a:lnTo>
                  <a:lnTo>
                    <a:pt x="188" y="56"/>
                  </a:lnTo>
                  <a:lnTo>
                    <a:pt x="162" y="56"/>
                  </a:lnTo>
                  <a:lnTo>
                    <a:pt x="140" y="58"/>
                  </a:lnTo>
                  <a:lnTo>
                    <a:pt x="122" y="64"/>
                  </a:lnTo>
                  <a:lnTo>
                    <a:pt x="104" y="74"/>
                  </a:lnTo>
                  <a:lnTo>
                    <a:pt x="90" y="86"/>
                  </a:lnTo>
                  <a:lnTo>
                    <a:pt x="80" y="102"/>
                  </a:lnTo>
                  <a:lnTo>
                    <a:pt x="72" y="120"/>
                  </a:lnTo>
                  <a:lnTo>
                    <a:pt x="66" y="140"/>
                  </a:lnTo>
                  <a:lnTo>
                    <a:pt x="64" y="160"/>
                  </a:lnTo>
                  <a:lnTo>
                    <a:pt x="66" y="184"/>
                  </a:lnTo>
                  <a:lnTo>
                    <a:pt x="72" y="206"/>
                  </a:lnTo>
                  <a:lnTo>
                    <a:pt x="80" y="224"/>
                  </a:lnTo>
                  <a:lnTo>
                    <a:pt x="92" y="240"/>
                  </a:lnTo>
                  <a:lnTo>
                    <a:pt x="106" y="254"/>
                  </a:lnTo>
                  <a:lnTo>
                    <a:pt x="124" y="262"/>
                  </a:lnTo>
                  <a:lnTo>
                    <a:pt x="144" y="270"/>
                  </a:lnTo>
                  <a:lnTo>
                    <a:pt x="166" y="272"/>
                  </a:lnTo>
                  <a:lnTo>
                    <a:pt x="186" y="272"/>
                  </a:lnTo>
                  <a:lnTo>
                    <a:pt x="204" y="270"/>
                  </a:lnTo>
                  <a:lnTo>
                    <a:pt x="220" y="266"/>
                  </a:lnTo>
                  <a:lnTo>
                    <a:pt x="234" y="260"/>
                  </a:lnTo>
                  <a:lnTo>
                    <a:pt x="234" y="194"/>
                  </a:lnTo>
                  <a:lnTo>
                    <a:pt x="170" y="194"/>
                  </a:lnTo>
                  <a:lnTo>
                    <a:pt x="174" y="140"/>
                  </a:lnTo>
                  <a:lnTo>
                    <a:pt x="294" y="140"/>
                  </a:lnTo>
                  <a:lnTo>
                    <a:pt x="294" y="296"/>
                  </a:lnTo>
                  <a:close/>
                </a:path>
              </a:pathLst>
            </a:custGeom>
            <a:solidFill>
              <a:schemeClr val="bg1"/>
            </a:solidFill>
            <a:ln w="9525">
              <a:noFill/>
              <a:round/>
              <a:headEnd/>
              <a:tailEnd/>
            </a:ln>
          </p:spPr>
          <p:txBody>
            <a:bodyPr/>
            <a:lstStyle/>
            <a:p>
              <a:pPr algn="ctr" eaLnBrk="0" fontAlgn="base" hangingPunct="0">
                <a:lnSpc>
                  <a:spcPct val="90000"/>
                </a:lnSpc>
                <a:spcBef>
                  <a:spcPct val="30000"/>
                </a:spcBef>
                <a:spcAft>
                  <a:spcPct val="10000"/>
                </a:spcAft>
              </a:pPr>
              <a:endParaRPr lang="en-US" sz="2400" dirty="0">
                <a:solidFill>
                  <a:srgbClr val="000000"/>
                </a:solidFill>
                <a:latin typeface="Arial" charset="0"/>
                <a:ea typeface="Arial Unicode MS" pitchFamily="34" charset="-128"/>
                <a:cs typeface="Arial Unicode MS" pitchFamily="34" charset="-128"/>
              </a:endParaRPr>
            </a:p>
          </p:txBody>
        </p:sp>
        <p:sp>
          <p:nvSpPr>
            <p:cNvPr id="35" name="Freeform 17"/>
            <p:cNvSpPr>
              <a:spLocks noChangeAspect="1" noEditPoints="1"/>
            </p:cNvSpPr>
            <p:nvPr/>
          </p:nvSpPr>
          <p:spPr bwMode="black">
            <a:xfrm>
              <a:off x="4080" y="3569"/>
              <a:ext cx="216" cy="224"/>
            </a:xfrm>
            <a:custGeom>
              <a:avLst/>
              <a:gdLst>
                <a:gd name="T0" fmla="*/ 58 w 216"/>
                <a:gd name="T1" fmla="*/ 132 h 224"/>
                <a:gd name="T2" fmla="*/ 60 w 216"/>
                <a:gd name="T3" fmla="*/ 142 h 224"/>
                <a:gd name="T4" fmla="*/ 70 w 216"/>
                <a:gd name="T5" fmla="*/ 158 h 224"/>
                <a:gd name="T6" fmla="*/ 84 w 216"/>
                <a:gd name="T7" fmla="*/ 170 h 224"/>
                <a:gd name="T8" fmla="*/ 102 w 216"/>
                <a:gd name="T9" fmla="*/ 176 h 224"/>
                <a:gd name="T10" fmla="*/ 112 w 216"/>
                <a:gd name="T11" fmla="*/ 176 h 224"/>
                <a:gd name="T12" fmla="*/ 144 w 216"/>
                <a:gd name="T13" fmla="*/ 172 h 224"/>
                <a:gd name="T14" fmla="*/ 170 w 216"/>
                <a:gd name="T15" fmla="*/ 150 h 224"/>
                <a:gd name="T16" fmla="*/ 208 w 216"/>
                <a:gd name="T17" fmla="*/ 180 h 224"/>
                <a:gd name="T18" fmla="*/ 188 w 216"/>
                <a:gd name="T19" fmla="*/ 200 h 224"/>
                <a:gd name="T20" fmla="*/ 164 w 216"/>
                <a:gd name="T21" fmla="*/ 214 h 224"/>
                <a:gd name="T22" fmla="*/ 140 w 216"/>
                <a:gd name="T23" fmla="*/ 222 h 224"/>
                <a:gd name="T24" fmla="*/ 112 w 216"/>
                <a:gd name="T25" fmla="*/ 224 h 224"/>
                <a:gd name="T26" fmla="*/ 90 w 216"/>
                <a:gd name="T27" fmla="*/ 222 h 224"/>
                <a:gd name="T28" fmla="*/ 50 w 216"/>
                <a:gd name="T29" fmla="*/ 206 h 224"/>
                <a:gd name="T30" fmla="*/ 20 w 216"/>
                <a:gd name="T31" fmla="*/ 178 h 224"/>
                <a:gd name="T32" fmla="*/ 2 w 216"/>
                <a:gd name="T33" fmla="*/ 136 h 224"/>
                <a:gd name="T34" fmla="*/ 0 w 216"/>
                <a:gd name="T35" fmla="*/ 112 h 224"/>
                <a:gd name="T36" fmla="*/ 8 w 216"/>
                <a:gd name="T37" fmla="*/ 66 h 224"/>
                <a:gd name="T38" fmla="*/ 32 w 216"/>
                <a:gd name="T39" fmla="*/ 32 h 224"/>
                <a:gd name="T40" fmla="*/ 68 w 216"/>
                <a:gd name="T41" fmla="*/ 8 h 224"/>
                <a:gd name="T42" fmla="*/ 110 w 216"/>
                <a:gd name="T43" fmla="*/ 0 h 224"/>
                <a:gd name="T44" fmla="*/ 134 w 216"/>
                <a:gd name="T45" fmla="*/ 2 h 224"/>
                <a:gd name="T46" fmla="*/ 174 w 216"/>
                <a:gd name="T47" fmla="*/ 18 h 224"/>
                <a:gd name="T48" fmla="*/ 200 w 216"/>
                <a:gd name="T49" fmla="*/ 46 h 224"/>
                <a:gd name="T50" fmla="*/ 214 w 216"/>
                <a:gd name="T51" fmla="*/ 90 h 224"/>
                <a:gd name="T52" fmla="*/ 216 w 216"/>
                <a:gd name="T53" fmla="*/ 132 h 224"/>
                <a:gd name="T54" fmla="*/ 158 w 216"/>
                <a:gd name="T55" fmla="*/ 88 h 224"/>
                <a:gd name="T56" fmla="*/ 154 w 216"/>
                <a:gd name="T57" fmla="*/ 70 h 224"/>
                <a:gd name="T58" fmla="*/ 144 w 216"/>
                <a:gd name="T59" fmla="*/ 56 h 224"/>
                <a:gd name="T60" fmla="*/ 128 w 216"/>
                <a:gd name="T61" fmla="*/ 48 h 224"/>
                <a:gd name="T62" fmla="*/ 108 w 216"/>
                <a:gd name="T63" fmla="*/ 46 h 224"/>
                <a:gd name="T64" fmla="*/ 98 w 216"/>
                <a:gd name="T65" fmla="*/ 46 h 224"/>
                <a:gd name="T66" fmla="*/ 82 w 216"/>
                <a:gd name="T67" fmla="*/ 52 h 224"/>
                <a:gd name="T68" fmla="*/ 68 w 216"/>
                <a:gd name="T69" fmla="*/ 64 h 224"/>
                <a:gd name="T70" fmla="*/ 60 w 216"/>
                <a:gd name="T71" fmla="*/ 80 h 224"/>
                <a:gd name="T72" fmla="*/ 158 w 216"/>
                <a:gd name="T73" fmla="*/ 88 h 22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16"/>
                <a:gd name="T112" fmla="*/ 0 h 224"/>
                <a:gd name="T113" fmla="*/ 216 w 216"/>
                <a:gd name="T114" fmla="*/ 224 h 22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16" h="224">
                  <a:moveTo>
                    <a:pt x="216" y="132"/>
                  </a:moveTo>
                  <a:lnTo>
                    <a:pt x="58" y="132"/>
                  </a:lnTo>
                  <a:lnTo>
                    <a:pt x="60" y="142"/>
                  </a:lnTo>
                  <a:lnTo>
                    <a:pt x="64" y="150"/>
                  </a:lnTo>
                  <a:lnTo>
                    <a:pt x="70" y="158"/>
                  </a:lnTo>
                  <a:lnTo>
                    <a:pt x="76" y="164"/>
                  </a:lnTo>
                  <a:lnTo>
                    <a:pt x="84" y="170"/>
                  </a:lnTo>
                  <a:lnTo>
                    <a:pt x="92" y="174"/>
                  </a:lnTo>
                  <a:lnTo>
                    <a:pt x="102" y="176"/>
                  </a:lnTo>
                  <a:lnTo>
                    <a:pt x="112" y="176"/>
                  </a:lnTo>
                  <a:lnTo>
                    <a:pt x="128" y="176"/>
                  </a:lnTo>
                  <a:lnTo>
                    <a:pt x="144" y="172"/>
                  </a:lnTo>
                  <a:lnTo>
                    <a:pt x="156" y="162"/>
                  </a:lnTo>
                  <a:lnTo>
                    <a:pt x="170" y="150"/>
                  </a:lnTo>
                  <a:lnTo>
                    <a:pt x="208" y="180"/>
                  </a:lnTo>
                  <a:lnTo>
                    <a:pt x="198" y="190"/>
                  </a:lnTo>
                  <a:lnTo>
                    <a:pt x="188" y="200"/>
                  </a:lnTo>
                  <a:lnTo>
                    <a:pt x="176" y="208"/>
                  </a:lnTo>
                  <a:lnTo>
                    <a:pt x="164" y="214"/>
                  </a:lnTo>
                  <a:lnTo>
                    <a:pt x="152" y="218"/>
                  </a:lnTo>
                  <a:lnTo>
                    <a:pt x="140" y="222"/>
                  </a:lnTo>
                  <a:lnTo>
                    <a:pt x="126" y="224"/>
                  </a:lnTo>
                  <a:lnTo>
                    <a:pt x="112" y="224"/>
                  </a:lnTo>
                  <a:lnTo>
                    <a:pt x="90" y="222"/>
                  </a:lnTo>
                  <a:lnTo>
                    <a:pt x="68" y="216"/>
                  </a:lnTo>
                  <a:lnTo>
                    <a:pt x="50" y="206"/>
                  </a:lnTo>
                  <a:lnTo>
                    <a:pt x="32" y="194"/>
                  </a:lnTo>
                  <a:lnTo>
                    <a:pt x="20" y="178"/>
                  </a:lnTo>
                  <a:lnTo>
                    <a:pt x="10" y="158"/>
                  </a:lnTo>
                  <a:lnTo>
                    <a:pt x="2" y="136"/>
                  </a:lnTo>
                  <a:lnTo>
                    <a:pt x="0" y="112"/>
                  </a:lnTo>
                  <a:lnTo>
                    <a:pt x="2" y="88"/>
                  </a:lnTo>
                  <a:lnTo>
                    <a:pt x="8" y="66"/>
                  </a:lnTo>
                  <a:lnTo>
                    <a:pt x="18" y="48"/>
                  </a:lnTo>
                  <a:lnTo>
                    <a:pt x="32" y="32"/>
                  </a:lnTo>
                  <a:lnTo>
                    <a:pt x="48" y="18"/>
                  </a:lnTo>
                  <a:lnTo>
                    <a:pt x="68" y="8"/>
                  </a:lnTo>
                  <a:lnTo>
                    <a:pt x="88" y="2"/>
                  </a:lnTo>
                  <a:lnTo>
                    <a:pt x="110" y="0"/>
                  </a:lnTo>
                  <a:lnTo>
                    <a:pt x="134" y="2"/>
                  </a:lnTo>
                  <a:lnTo>
                    <a:pt x="156" y="8"/>
                  </a:lnTo>
                  <a:lnTo>
                    <a:pt x="174" y="18"/>
                  </a:lnTo>
                  <a:lnTo>
                    <a:pt x="190" y="30"/>
                  </a:lnTo>
                  <a:lnTo>
                    <a:pt x="200" y="46"/>
                  </a:lnTo>
                  <a:lnTo>
                    <a:pt x="210" y="66"/>
                  </a:lnTo>
                  <a:lnTo>
                    <a:pt x="214" y="90"/>
                  </a:lnTo>
                  <a:lnTo>
                    <a:pt x="216" y="116"/>
                  </a:lnTo>
                  <a:lnTo>
                    <a:pt x="216" y="132"/>
                  </a:lnTo>
                  <a:close/>
                  <a:moveTo>
                    <a:pt x="158" y="88"/>
                  </a:moveTo>
                  <a:lnTo>
                    <a:pt x="158" y="88"/>
                  </a:lnTo>
                  <a:lnTo>
                    <a:pt x="158" y="78"/>
                  </a:lnTo>
                  <a:lnTo>
                    <a:pt x="154" y="70"/>
                  </a:lnTo>
                  <a:lnTo>
                    <a:pt x="150" y="62"/>
                  </a:lnTo>
                  <a:lnTo>
                    <a:pt x="144" y="56"/>
                  </a:lnTo>
                  <a:lnTo>
                    <a:pt x="136" y="52"/>
                  </a:lnTo>
                  <a:lnTo>
                    <a:pt x="128" y="48"/>
                  </a:lnTo>
                  <a:lnTo>
                    <a:pt x="120" y="46"/>
                  </a:lnTo>
                  <a:lnTo>
                    <a:pt x="108" y="46"/>
                  </a:lnTo>
                  <a:lnTo>
                    <a:pt x="98" y="46"/>
                  </a:lnTo>
                  <a:lnTo>
                    <a:pt x="90" y="48"/>
                  </a:lnTo>
                  <a:lnTo>
                    <a:pt x="82" y="52"/>
                  </a:lnTo>
                  <a:lnTo>
                    <a:pt x="74" y="58"/>
                  </a:lnTo>
                  <a:lnTo>
                    <a:pt x="68" y="64"/>
                  </a:lnTo>
                  <a:lnTo>
                    <a:pt x="64" y="72"/>
                  </a:lnTo>
                  <a:lnTo>
                    <a:pt x="60" y="80"/>
                  </a:lnTo>
                  <a:lnTo>
                    <a:pt x="58" y="88"/>
                  </a:lnTo>
                  <a:lnTo>
                    <a:pt x="158" y="88"/>
                  </a:lnTo>
                  <a:close/>
                </a:path>
              </a:pathLst>
            </a:custGeom>
            <a:solidFill>
              <a:schemeClr val="bg1"/>
            </a:solidFill>
            <a:ln w="9525">
              <a:noFill/>
              <a:round/>
              <a:headEnd/>
              <a:tailEnd/>
            </a:ln>
          </p:spPr>
          <p:txBody>
            <a:bodyPr/>
            <a:lstStyle/>
            <a:p>
              <a:pPr algn="ctr" eaLnBrk="0" fontAlgn="base" hangingPunct="0">
                <a:lnSpc>
                  <a:spcPct val="90000"/>
                </a:lnSpc>
                <a:spcBef>
                  <a:spcPct val="30000"/>
                </a:spcBef>
                <a:spcAft>
                  <a:spcPct val="10000"/>
                </a:spcAft>
              </a:pPr>
              <a:endParaRPr lang="en-US" sz="2400" dirty="0">
                <a:solidFill>
                  <a:srgbClr val="000000"/>
                </a:solidFill>
                <a:latin typeface="Arial" charset="0"/>
                <a:ea typeface="Arial Unicode MS" pitchFamily="34" charset="-128"/>
                <a:cs typeface="Arial Unicode MS" pitchFamily="34" charset="-128"/>
              </a:endParaRPr>
            </a:p>
          </p:txBody>
        </p:sp>
        <p:sp>
          <p:nvSpPr>
            <p:cNvPr id="36" name="Freeform 18"/>
            <p:cNvSpPr>
              <a:spLocks noChangeAspect="1" noEditPoints="1"/>
            </p:cNvSpPr>
            <p:nvPr/>
          </p:nvSpPr>
          <p:spPr bwMode="black">
            <a:xfrm>
              <a:off x="3342" y="3569"/>
              <a:ext cx="196" cy="224"/>
            </a:xfrm>
            <a:custGeom>
              <a:avLst/>
              <a:gdLst>
                <a:gd name="T0" fmla="*/ 196 w 196"/>
                <a:gd name="T1" fmla="*/ 218 h 224"/>
                <a:gd name="T2" fmla="*/ 144 w 196"/>
                <a:gd name="T3" fmla="*/ 198 h 224"/>
                <a:gd name="T4" fmla="*/ 138 w 196"/>
                <a:gd name="T5" fmla="*/ 204 h 224"/>
                <a:gd name="T6" fmla="*/ 114 w 196"/>
                <a:gd name="T7" fmla="*/ 218 h 224"/>
                <a:gd name="T8" fmla="*/ 78 w 196"/>
                <a:gd name="T9" fmla="*/ 224 h 224"/>
                <a:gd name="T10" fmla="*/ 62 w 196"/>
                <a:gd name="T11" fmla="*/ 224 h 224"/>
                <a:gd name="T12" fmla="*/ 36 w 196"/>
                <a:gd name="T13" fmla="*/ 216 h 224"/>
                <a:gd name="T14" fmla="*/ 14 w 196"/>
                <a:gd name="T15" fmla="*/ 200 h 224"/>
                <a:gd name="T16" fmla="*/ 2 w 196"/>
                <a:gd name="T17" fmla="*/ 176 h 224"/>
                <a:gd name="T18" fmla="*/ 0 w 196"/>
                <a:gd name="T19" fmla="*/ 160 h 224"/>
                <a:gd name="T20" fmla="*/ 4 w 196"/>
                <a:gd name="T21" fmla="*/ 136 h 224"/>
                <a:gd name="T22" fmla="*/ 12 w 196"/>
                <a:gd name="T23" fmla="*/ 118 h 224"/>
                <a:gd name="T24" fmla="*/ 28 w 196"/>
                <a:gd name="T25" fmla="*/ 104 h 224"/>
                <a:gd name="T26" fmla="*/ 46 w 196"/>
                <a:gd name="T27" fmla="*/ 96 h 224"/>
                <a:gd name="T28" fmla="*/ 88 w 196"/>
                <a:gd name="T29" fmla="*/ 86 h 224"/>
                <a:gd name="T30" fmla="*/ 130 w 196"/>
                <a:gd name="T31" fmla="*/ 84 h 224"/>
                <a:gd name="T32" fmla="*/ 140 w 196"/>
                <a:gd name="T33" fmla="*/ 82 h 224"/>
                <a:gd name="T34" fmla="*/ 140 w 196"/>
                <a:gd name="T35" fmla="*/ 72 h 224"/>
                <a:gd name="T36" fmla="*/ 134 w 196"/>
                <a:gd name="T37" fmla="*/ 60 h 224"/>
                <a:gd name="T38" fmla="*/ 124 w 196"/>
                <a:gd name="T39" fmla="*/ 50 h 224"/>
                <a:gd name="T40" fmla="*/ 106 w 196"/>
                <a:gd name="T41" fmla="*/ 46 h 224"/>
                <a:gd name="T42" fmla="*/ 96 w 196"/>
                <a:gd name="T43" fmla="*/ 46 h 224"/>
                <a:gd name="T44" fmla="*/ 66 w 196"/>
                <a:gd name="T45" fmla="*/ 52 h 224"/>
                <a:gd name="T46" fmla="*/ 40 w 196"/>
                <a:gd name="T47" fmla="*/ 68 h 224"/>
                <a:gd name="T48" fmla="*/ 6 w 196"/>
                <a:gd name="T49" fmla="*/ 34 h 224"/>
                <a:gd name="T50" fmla="*/ 28 w 196"/>
                <a:gd name="T51" fmla="*/ 18 h 224"/>
                <a:gd name="T52" fmla="*/ 76 w 196"/>
                <a:gd name="T53" fmla="*/ 2 h 224"/>
                <a:gd name="T54" fmla="*/ 100 w 196"/>
                <a:gd name="T55" fmla="*/ 0 h 224"/>
                <a:gd name="T56" fmla="*/ 144 w 196"/>
                <a:gd name="T57" fmla="*/ 6 h 224"/>
                <a:gd name="T58" fmla="*/ 174 w 196"/>
                <a:gd name="T59" fmla="*/ 22 h 224"/>
                <a:gd name="T60" fmla="*/ 190 w 196"/>
                <a:gd name="T61" fmla="*/ 46 h 224"/>
                <a:gd name="T62" fmla="*/ 196 w 196"/>
                <a:gd name="T63" fmla="*/ 80 h 224"/>
                <a:gd name="T64" fmla="*/ 140 w 196"/>
                <a:gd name="T65" fmla="*/ 126 h 224"/>
                <a:gd name="T66" fmla="*/ 132 w 196"/>
                <a:gd name="T67" fmla="*/ 126 h 224"/>
                <a:gd name="T68" fmla="*/ 96 w 196"/>
                <a:gd name="T69" fmla="*/ 128 h 224"/>
                <a:gd name="T70" fmla="*/ 74 w 196"/>
                <a:gd name="T71" fmla="*/ 134 h 224"/>
                <a:gd name="T72" fmla="*/ 60 w 196"/>
                <a:gd name="T73" fmla="*/ 146 h 224"/>
                <a:gd name="T74" fmla="*/ 58 w 196"/>
                <a:gd name="T75" fmla="*/ 156 h 224"/>
                <a:gd name="T76" fmla="*/ 62 w 196"/>
                <a:gd name="T77" fmla="*/ 168 h 224"/>
                <a:gd name="T78" fmla="*/ 70 w 196"/>
                <a:gd name="T79" fmla="*/ 176 h 224"/>
                <a:gd name="T80" fmla="*/ 84 w 196"/>
                <a:gd name="T81" fmla="*/ 180 h 224"/>
                <a:gd name="T82" fmla="*/ 114 w 196"/>
                <a:gd name="T83" fmla="*/ 174 h 224"/>
                <a:gd name="T84" fmla="*/ 128 w 196"/>
                <a:gd name="T85" fmla="*/ 164 h 224"/>
                <a:gd name="T86" fmla="*/ 138 w 196"/>
                <a:gd name="T87" fmla="*/ 152 h 224"/>
                <a:gd name="T88" fmla="*/ 140 w 196"/>
                <a:gd name="T89" fmla="*/ 134 h 22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96"/>
                <a:gd name="T136" fmla="*/ 0 h 224"/>
                <a:gd name="T137" fmla="*/ 196 w 196"/>
                <a:gd name="T138" fmla="*/ 224 h 22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96" h="224">
                  <a:moveTo>
                    <a:pt x="196" y="80"/>
                  </a:moveTo>
                  <a:lnTo>
                    <a:pt x="196" y="218"/>
                  </a:lnTo>
                  <a:lnTo>
                    <a:pt x="146" y="218"/>
                  </a:lnTo>
                  <a:lnTo>
                    <a:pt x="144" y="198"/>
                  </a:lnTo>
                  <a:lnTo>
                    <a:pt x="138" y="204"/>
                  </a:lnTo>
                  <a:lnTo>
                    <a:pt x="130" y="210"/>
                  </a:lnTo>
                  <a:lnTo>
                    <a:pt x="114" y="218"/>
                  </a:lnTo>
                  <a:lnTo>
                    <a:pt x="96" y="222"/>
                  </a:lnTo>
                  <a:lnTo>
                    <a:pt x="78" y="224"/>
                  </a:lnTo>
                  <a:lnTo>
                    <a:pt x="62" y="224"/>
                  </a:lnTo>
                  <a:lnTo>
                    <a:pt x="48" y="220"/>
                  </a:lnTo>
                  <a:lnTo>
                    <a:pt x="36" y="216"/>
                  </a:lnTo>
                  <a:lnTo>
                    <a:pt x="24" y="208"/>
                  </a:lnTo>
                  <a:lnTo>
                    <a:pt x="14" y="200"/>
                  </a:lnTo>
                  <a:lnTo>
                    <a:pt x="8" y="188"/>
                  </a:lnTo>
                  <a:lnTo>
                    <a:pt x="2" y="176"/>
                  </a:lnTo>
                  <a:lnTo>
                    <a:pt x="0" y="160"/>
                  </a:lnTo>
                  <a:lnTo>
                    <a:pt x="0" y="148"/>
                  </a:lnTo>
                  <a:lnTo>
                    <a:pt x="4" y="136"/>
                  </a:lnTo>
                  <a:lnTo>
                    <a:pt x="8" y="126"/>
                  </a:lnTo>
                  <a:lnTo>
                    <a:pt x="12" y="118"/>
                  </a:lnTo>
                  <a:lnTo>
                    <a:pt x="20" y="110"/>
                  </a:lnTo>
                  <a:lnTo>
                    <a:pt x="28" y="104"/>
                  </a:lnTo>
                  <a:lnTo>
                    <a:pt x="36" y="100"/>
                  </a:lnTo>
                  <a:lnTo>
                    <a:pt x="46" y="96"/>
                  </a:lnTo>
                  <a:lnTo>
                    <a:pt x="66" y="90"/>
                  </a:lnTo>
                  <a:lnTo>
                    <a:pt x="88" y="86"/>
                  </a:lnTo>
                  <a:lnTo>
                    <a:pt x="110" y="84"/>
                  </a:lnTo>
                  <a:lnTo>
                    <a:pt x="130" y="84"/>
                  </a:lnTo>
                  <a:lnTo>
                    <a:pt x="140" y="84"/>
                  </a:lnTo>
                  <a:lnTo>
                    <a:pt x="140" y="82"/>
                  </a:lnTo>
                  <a:lnTo>
                    <a:pt x="140" y="72"/>
                  </a:lnTo>
                  <a:lnTo>
                    <a:pt x="138" y="66"/>
                  </a:lnTo>
                  <a:lnTo>
                    <a:pt x="134" y="60"/>
                  </a:lnTo>
                  <a:lnTo>
                    <a:pt x="130" y="54"/>
                  </a:lnTo>
                  <a:lnTo>
                    <a:pt x="124" y="50"/>
                  </a:lnTo>
                  <a:lnTo>
                    <a:pt x="116" y="48"/>
                  </a:lnTo>
                  <a:lnTo>
                    <a:pt x="106" y="46"/>
                  </a:lnTo>
                  <a:lnTo>
                    <a:pt x="96" y="46"/>
                  </a:lnTo>
                  <a:lnTo>
                    <a:pt x="80" y="46"/>
                  </a:lnTo>
                  <a:lnTo>
                    <a:pt x="66" y="52"/>
                  </a:lnTo>
                  <a:lnTo>
                    <a:pt x="52" y="58"/>
                  </a:lnTo>
                  <a:lnTo>
                    <a:pt x="40" y="68"/>
                  </a:lnTo>
                  <a:lnTo>
                    <a:pt x="6" y="34"/>
                  </a:lnTo>
                  <a:lnTo>
                    <a:pt x="18" y="26"/>
                  </a:lnTo>
                  <a:lnTo>
                    <a:pt x="28" y="18"/>
                  </a:lnTo>
                  <a:lnTo>
                    <a:pt x="52" y="8"/>
                  </a:lnTo>
                  <a:lnTo>
                    <a:pt x="76" y="2"/>
                  </a:lnTo>
                  <a:lnTo>
                    <a:pt x="100" y="0"/>
                  </a:lnTo>
                  <a:lnTo>
                    <a:pt x="124" y="2"/>
                  </a:lnTo>
                  <a:lnTo>
                    <a:pt x="144" y="6"/>
                  </a:lnTo>
                  <a:lnTo>
                    <a:pt x="160" y="12"/>
                  </a:lnTo>
                  <a:lnTo>
                    <a:pt x="174" y="22"/>
                  </a:lnTo>
                  <a:lnTo>
                    <a:pt x="184" y="34"/>
                  </a:lnTo>
                  <a:lnTo>
                    <a:pt x="190" y="46"/>
                  </a:lnTo>
                  <a:lnTo>
                    <a:pt x="194" y="62"/>
                  </a:lnTo>
                  <a:lnTo>
                    <a:pt x="196" y="80"/>
                  </a:lnTo>
                  <a:close/>
                  <a:moveTo>
                    <a:pt x="140" y="126"/>
                  </a:moveTo>
                  <a:lnTo>
                    <a:pt x="132" y="126"/>
                  </a:lnTo>
                  <a:lnTo>
                    <a:pt x="110" y="126"/>
                  </a:lnTo>
                  <a:lnTo>
                    <a:pt x="96" y="128"/>
                  </a:lnTo>
                  <a:lnTo>
                    <a:pt x="84" y="130"/>
                  </a:lnTo>
                  <a:lnTo>
                    <a:pt x="74" y="134"/>
                  </a:lnTo>
                  <a:lnTo>
                    <a:pt x="66" y="140"/>
                  </a:lnTo>
                  <a:lnTo>
                    <a:pt x="60" y="146"/>
                  </a:lnTo>
                  <a:lnTo>
                    <a:pt x="58" y="156"/>
                  </a:lnTo>
                  <a:lnTo>
                    <a:pt x="58" y="162"/>
                  </a:lnTo>
                  <a:lnTo>
                    <a:pt x="62" y="168"/>
                  </a:lnTo>
                  <a:lnTo>
                    <a:pt x="66" y="172"/>
                  </a:lnTo>
                  <a:lnTo>
                    <a:pt x="70" y="176"/>
                  </a:lnTo>
                  <a:lnTo>
                    <a:pt x="78" y="178"/>
                  </a:lnTo>
                  <a:lnTo>
                    <a:pt x="84" y="180"/>
                  </a:lnTo>
                  <a:lnTo>
                    <a:pt x="100" y="178"/>
                  </a:lnTo>
                  <a:lnTo>
                    <a:pt x="114" y="174"/>
                  </a:lnTo>
                  <a:lnTo>
                    <a:pt x="122" y="170"/>
                  </a:lnTo>
                  <a:lnTo>
                    <a:pt x="128" y="164"/>
                  </a:lnTo>
                  <a:lnTo>
                    <a:pt x="134" y="158"/>
                  </a:lnTo>
                  <a:lnTo>
                    <a:pt x="138" y="152"/>
                  </a:lnTo>
                  <a:lnTo>
                    <a:pt x="140" y="144"/>
                  </a:lnTo>
                  <a:lnTo>
                    <a:pt x="140" y="134"/>
                  </a:lnTo>
                  <a:lnTo>
                    <a:pt x="140" y="126"/>
                  </a:lnTo>
                  <a:close/>
                </a:path>
              </a:pathLst>
            </a:custGeom>
            <a:solidFill>
              <a:schemeClr val="bg1"/>
            </a:solidFill>
            <a:ln w="9525">
              <a:noFill/>
              <a:round/>
              <a:headEnd/>
              <a:tailEnd/>
            </a:ln>
          </p:spPr>
          <p:txBody>
            <a:bodyPr/>
            <a:lstStyle/>
            <a:p>
              <a:pPr algn="ctr" eaLnBrk="0" fontAlgn="base" hangingPunct="0">
                <a:lnSpc>
                  <a:spcPct val="90000"/>
                </a:lnSpc>
                <a:spcBef>
                  <a:spcPct val="30000"/>
                </a:spcBef>
                <a:spcAft>
                  <a:spcPct val="10000"/>
                </a:spcAft>
              </a:pPr>
              <a:endParaRPr lang="en-US" sz="2400" dirty="0">
                <a:solidFill>
                  <a:srgbClr val="000000"/>
                </a:solidFill>
                <a:latin typeface="Arial" charset="0"/>
                <a:ea typeface="Arial Unicode MS" pitchFamily="34" charset="-128"/>
                <a:cs typeface="Arial Unicode MS" pitchFamily="34" charset="-128"/>
              </a:endParaRPr>
            </a:p>
          </p:txBody>
        </p:sp>
        <p:sp>
          <p:nvSpPr>
            <p:cNvPr id="37" name="Freeform 19"/>
            <p:cNvSpPr>
              <a:spLocks noChangeAspect="1" noEditPoints="1"/>
            </p:cNvSpPr>
            <p:nvPr/>
          </p:nvSpPr>
          <p:spPr bwMode="black">
            <a:xfrm>
              <a:off x="4402" y="3735"/>
              <a:ext cx="58" cy="56"/>
            </a:xfrm>
            <a:custGeom>
              <a:avLst/>
              <a:gdLst>
                <a:gd name="T0" fmla="*/ 6 w 58"/>
                <a:gd name="T1" fmla="*/ 28 h 56"/>
                <a:gd name="T2" fmla="*/ 14 w 58"/>
                <a:gd name="T3" fmla="*/ 12 h 56"/>
                <a:gd name="T4" fmla="*/ 30 w 58"/>
                <a:gd name="T5" fmla="*/ 4 h 56"/>
                <a:gd name="T6" fmla="*/ 38 w 58"/>
                <a:gd name="T7" fmla="*/ 6 h 56"/>
                <a:gd name="T8" fmla="*/ 52 w 58"/>
                <a:gd name="T9" fmla="*/ 18 h 56"/>
                <a:gd name="T10" fmla="*/ 54 w 58"/>
                <a:gd name="T11" fmla="*/ 28 h 56"/>
                <a:gd name="T12" fmla="*/ 46 w 58"/>
                <a:gd name="T13" fmla="*/ 46 h 56"/>
                <a:gd name="T14" fmla="*/ 30 w 58"/>
                <a:gd name="T15" fmla="*/ 52 h 56"/>
                <a:gd name="T16" fmla="*/ 20 w 58"/>
                <a:gd name="T17" fmla="*/ 50 h 56"/>
                <a:gd name="T18" fmla="*/ 8 w 58"/>
                <a:gd name="T19" fmla="*/ 38 h 56"/>
                <a:gd name="T20" fmla="*/ 6 w 58"/>
                <a:gd name="T21" fmla="*/ 28 h 56"/>
                <a:gd name="T22" fmla="*/ 30 w 58"/>
                <a:gd name="T23" fmla="*/ 56 h 56"/>
                <a:gd name="T24" fmla="*/ 50 w 58"/>
                <a:gd name="T25" fmla="*/ 48 h 56"/>
                <a:gd name="T26" fmla="*/ 58 w 58"/>
                <a:gd name="T27" fmla="*/ 34 h 56"/>
                <a:gd name="T28" fmla="*/ 58 w 58"/>
                <a:gd name="T29" fmla="*/ 28 h 56"/>
                <a:gd name="T30" fmla="*/ 56 w 58"/>
                <a:gd name="T31" fmla="*/ 16 h 56"/>
                <a:gd name="T32" fmla="*/ 42 w 58"/>
                <a:gd name="T33" fmla="*/ 2 h 56"/>
                <a:gd name="T34" fmla="*/ 30 w 58"/>
                <a:gd name="T35" fmla="*/ 0 h 56"/>
                <a:gd name="T36" fmla="*/ 10 w 58"/>
                <a:gd name="T37" fmla="*/ 8 h 56"/>
                <a:gd name="T38" fmla="*/ 2 w 58"/>
                <a:gd name="T39" fmla="*/ 22 h 56"/>
                <a:gd name="T40" fmla="*/ 0 w 58"/>
                <a:gd name="T41" fmla="*/ 28 h 56"/>
                <a:gd name="T42" fmla="*/ 4 w 58"/>
                <a:gd name="T43" fmla="*/ 40 h 56"/>
                <a:gd name="T44" fmla="*/ 18 w 58"/>
                <a:gd name="T45" fmla="*/ 54 h 56"/>
                <a:gd name="T46" fmla="*/ 30 w 58"/>
                <a:gd name="T47" fmla="*/ 56 h 56"/>
                <a:gd name="T48" fmla="*/ 30 w 58"/>
                <a:gd name="T49" fmla="*/ 30 h 56"/>
                <a:gd name="T50" fmla="*/ 44 w 58"/>
                <a:gd name="T51" fmla="*/ 44 h 56"/>
                <a:gd name="T52" fmla="*/ 34 w 58"/>
                <a:gd name="T53" fmla="*/ 30 h 56"/>
                <a:gd name="T54" fmla="*/ 42 w 58"/>
                <a:gd name="T55" fmla="*/ 24 h 56"/>
                <a:gd name="T56" fmla="*/ 44 w 58"/>
                <a:gd name="T57" fmla="*/ 22 h 56"/>
                <a:gd name="T58" fmla="*/ 40 w 58"/>
                <a:gd name="T59" fmla="*/ 14 h 56"/>
                <a:gd name="T60" fmla="*/ 32 w 58"/>
                <a:gd name="T61" fmla="*/ 12 h 56"/>
                <a:gd name="T62" fmla="*/ 18 w 58"/>
                <a:gd name="T63" fmla="*/ 44 h 56"/>
                <a:gd name="T64" fmla="*/ 24 w 58"/>
                <a:gd name="T65" fmla="*/ 30 h 56"/>
                <a:gd name="T66" fmla="*/ 24 w 58"/>
                <a:gd name="T67" fmla="*/ 16 h 56"/>
                <a:gd name="T68" fmla="*/ 30 w 58"/>
                <a:gd name="T69" fmla="*/ 16 h 56"/>
                <a:gd name="T70" fmla="*/ 38 w 58"/>
                <a:gd name="T71" fmla="*/ 18 h 56"/>
                <a:gd name="T72" fmla="*/ 38 w 58"/>
                <a:gd name="T73" fmla="*/ 20 h 56"/>
                <a:gd name="T74" fmla="*/ 36 w 58"/>
                <a:gd name="T75" fmla="*/ 26 h 56"/>
                <a:gd name="T76" fmla="*/ 24 w 58"/>
                <a:gd name="T77" fmla="*/ 26 h 5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8"/>
                <a:gd name="T118" fmla="*/ 0 h 56"/>
                <a:gd name="T119" fmla="*/ 58 w 58"/>
                <a:gd name="T120" fmla="*/ 56 h 5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8" h="56">
                  <a:moveTo>
                    <a:pt x="6" y="28"/>
                  </a:moveTo>
                  <a:lnTo>
                    <a:pt x="6" y="28"/>
                  </a:lnTo>
                  <a:lnTo>
                    <a:pt x="8" y="18"/>
                  </a:lnTo>
                  <a:lnTo>
                    <a:pt x="14" y="12"/>
                  </a:lnTo>
                  <a:lnTo>
                    <a:pt x="20" y="6"/>
                  </a:lnTo>
                  <a:lnTo>
                    <a:pt x="30" y="4"/>
                  </a:lnTo>
                  <a:lnTo>
                    <a:pt x="38" y="6"/>
                  </a:lnTo>
                  <a:lnTo>
                    <a:pt x="46" y="12"/>
                  </a:lnTo>
                  <a:lnTo>
                    <a:pt x="52" y="18"/>
                  </a:lnTo>
                  <a:lnTo>
                    <a:pt x="54" y="28"/>
                  </a:lnTo>
                  <a:lnTo>
                    <a:pt x="52" y="38"/>
                  </a:lnTo>
                  <a:lnTo>
                    <a:pt x="46" y="46"/>
                  </a:lnTo>
                  <a:lnTo>
                    <a:pt x="38" y="50"/>
                  </a:lnTo>
                  <a:lnTo>
                    <a:pt x="30" y="52"/>
                  </a:lnTo>
                  <a:lnTo>
                    <a:pt x="20" y="50"/>
                  </a:lnTo>
                  <a:lnTo>
                    <a:pt x="14" y="46"/>
                  </a:lnTo>
                  <a:lnTo>
                    <a:pt x="8" y="38"/>
                  </a:lnTo>
                  <a:lnTo>
                    <a:pt x="6" y="28"/>
                  </a:lnTo>
                  <a:close/>
                  <a:moveTo>
                    <a:pt x="30" y="56"/>
                  </a:moveTo>
                  <a:lnTo>
                    <a:pt x="30" y="56"/>
                  </a:lnTo>
                  <a:lnTo>
                    <a:pt x="42" y="54"/>
                  </a:lnTo>
                  <a:lnTo>
                    <a:pt x="50" y="48"/>
                  </a:lnTo>
                  <a:lnTo>
                    <a:pt x="56" y="40"/>
                  </a:lnTo>
                  <a:lnTo>
                    <a:pt x="58" y="34"/>
                  </a:lnTo>
                  <a:lnTo>
                    <a:pt x="58" y="28"/>
                  </a:lnTo>
                  <a:lnTo>
                    <a:pt x="58" y="22"/>
                  </a:lnTo>
                  <a:lnTo>
                    <a:pt x="56" y="16"/>
                  </a:lnTo>
                  <a:lnTo>
                    <a:pt x="50" y="8"/>
                  </a:lnTo>
                  <a:lnTo>
                    <a:pt x="42" y="2"/>
                  </a:lnTo>
                  <a:lnTo>
                    <a:pt x="30" y="0"/>
                  </a:lnTo>
                  <a:lnTo>
                    <a:pt x="18" y="2"/>
                  </a:lnTo>
                  <a:lnTo>
                    <a:pt x="10" y="8"/>
                  </a:lnTo>
                  <a:lnTo>
                    <a:pt x="4" y="16"/>
                  </a:lnTo>
                  <a:lnTo>
                    <a:pt x="2" y="22"/>
                  </a:lnTo>
                  <a:lnTo>
                    <a:pt x="0" y="28"/>
                  </a:lnTo>
                  <a:lnTo>
                    <a:pt x="2" y="34"/>
                  </a:lnTo>
                  <a:lnTo>
                    <a:pt x="4" y="40"/>
                  </a:lnTo>
                  <a:lnTo>
                    <a:pt x="10" y="48"/>
                  </a:lnTo>
                  <a:lnTo>
                    <a:pt x="18" y="54"/>
                  </a:lnTo>
                  <a:lnTo>
                    <a:pt x="30" y="56"/>
                  </a:lnTo>
                  <a:close/>
                  <a:moveTo>
                    <a:pt x="24" y="30"/>
                  </a:moveTo>
                  <a:lnTo>
                    <a:pt x="30" y="30"/>
                  </a:lnTo>
                  <a:lnTo>
                    <a:pt x="38" y="44"/>
                  </a:lnTo>
                  <a:lnTo>
                    <a:pt x="44" y="44"/>
                  </a:lnTo>
                  <a:lnTo>
                    <a:pt x="34" y="30"/>
                  </a:lnTo>
                  <a:lnTo>
                    <a:pt x="40" y="28"/>
                  </a:lnTo>
                  <a:lnTo>
                    <a:pt x="42" y="24"/>
                  </a:lnTo>
                  <a:lnTo>
                    <a:pt x="44" y="22"/>
                  </a:lnTo>
                  <a:lnTo>
                    <a:pt x="42" y="16"/>
                  </a:lnTo>
                  <a:lnTo>
                    <a:pt x="40" y="14"/>
                  </a:lnTo>
                  <a:lnTo>
                    <a:pt x="36" y="12"/>
                  </a:lnTo>
                  <a:lnTo>
                    <a:pt x="32" y="12"/>
                  </a:lnTo>
                  <a:lnTo>
                    <a:pt x="18" y="12"/>
                  </a:lnTo>
                  <a:lnTo>
                    <a:pt x="18" y="44"/>
                  </a:lnTo>
                  <a:lnTo>
                    <a:pt x="24" y="44"/>
                  </a:lnTo>
                  <a:lnTo>
                    <a:pt x="24" y="30"/>
                  </a:lnTo>
                  <a:close/>
                  <a:moveTo>
                    <a:pt x="24" y="26"/>
                  </a:moveTo>
                  <a:lnTo>
                    <a:pt x="24" y="16"/>
                  </a:lnTo>
                  <a:lnTo>
                    <a:pt x="30" y="16"/>
                  </a:lnTo>
                  <a:lnTo>
                    <a:pt x="36" y="16"/>
                  </a:lnTo>
                  <a:lnTo>
                    <a:pt x="38" y="18"/>
                  </a:lnTo>
                  <a:lnTo>
                    <a:pt x="38" y="20"/>
                  </a:lnTo>
                  <a:lnTo>
                    <a:pt x="38" y="24"/>
                  </a:lnTo>
                  <a:lnTo>
                    <a:pt x="36" y="26"/>
                  </a:lnTo>
                  <a:lnTo>
                    <a:pt x="30" y="26"/>
                  </a:lnTo>
                  <a:lnTo>
                    <a:pt x="24" y="26"/>
                  </a:lnTo>
                  <a:close/>
                </a:path>
              </a:pathLst>
            </a:custGeom>
            <a:solidFill>
              <a:schemeClr val="bg1"/>
            </a:solidFill>
            <a:ln w="9525">
              <a:noFill/>
              <a:round/>
              <a:headEnd/>
              <a:tailEnd/>
            </a:ln>
          </p:spPr>
          <p:txBody>
            <a:bodyPr/>
            <a:lstStyle/>
            <a:p>
              <a:pPr algn="ctr" eaLnBrk="0" fontAlgn="base" hangingPunct="0">
                <a:lnSpc>
                  <a:spcPct val="90000"/>
                </a:lnSpc>
                <a:spcBef>
                  <a:spcPct val="30000"/>
                </a:spcBef>
                <a:spcAft>
                  <a:spcPct val="10000"/>
                </a:spcAft>
              </a:pPr>
              <a:endParaRPr lang="en-US" sz="2400" dirty="0">
                <a:solidFill>
                  <a:srgbClr val="000000"/>
                </a:solidFill>
                <a:latin typeface="Arial" charset="0"/>
                <a:ea typeface="Arial Unicode MS" pitchFamily="34" charset="-128"/>
                <a:cs typeface="Arial Unicode MS" pitchFamily="34" charset="-128"/>
              </a:endParaRPr>
            </a:p>
          </p:txBody>
        </p:sp>
      </p:grpSp>
      <p:sp>
        <p:nvSpPr>
          <p:cNvPr id="38" name="Rectangle 223"/>
          <p:cNvSpPr>
            <a:spLocks noGrp="1" noChangeArrowheads="1"/>
          </p:cNvSpPr>
          <p:nvPr>
            <p:ph type="subTitle" idx="1" hasCustomPrompt="1"/>
          </p:nvPr>
        </p:nvSpPr>
        <p:spPr bwMode="black">
          <a:xfrm>
            <a:off x="675050" y="3468688"/>
            <a:ext cx="10845091" cy="2203450"/>
          </a:xfrm>
          <a:noFill/>
          <a:ln w="9525">
            <a:noFill/>
            <a:miter lim="800000"/>
            <a:headEnd/>
            <a:tailEnd/>
          </a:ln>
        </p:spPr>
        <p:txBody>
          <a:bodyPr rIns="0"/>
          <a:lstStyle>
            <a:lvl1pPr marL="347555" marR="0" indent="-347555" algn="l" defTabSz="914124" rtl="0" eaLnBrk="1" fontAlgn="base" latinLnBrk="0" hangingPunct="1">
              <a:lnSpc>
                <a:spcPct val="90000"/>
              </a:lnSpc>
              <a:spcBef>
                <a:spcPct val="30000"/>
              </a:spcBef>
              <a:spcAft>
                <a:spcPct val="10000"/>
              </a:spcAft>
              <a:buClr>
                <a:srgbClr val="00529B"/>
              </a:buClr>
              <a:buSzTx/>
              <a:buFont typeface="Times" pitchFamily="18" charset="0"/>
              <a:buNone/>
              <a:tabLst/>
              <a:defRPr lang="en-US" sz="2600" b="1" kern="1200">
                <a:solidFill>
                  <a:schemeClr val="bg1"/>
                </a:solidFill>
                <a:latin typeface="Arial" charset="0"/>
                <a:ea typeface="Arial Unicode MS" pitchFamily="34" charset="-128"/>
                <a:cs typeface="Arial Unicode MS" pitchFamily="34" charset="-128"/>
              </a:defRPr>
            </a:lvl1pPr>
          </a:lstStyle>
          <a:p>
            <a:r>
              <a:rPr lang="en-US" dirty="0" smtClean="0"/>
              <a:t>Divider Page Subtitle</a:t>
            </a:r>
          </a:p>
        </p:txBody>
      </p:sp>
      <p:sp>
        <p:nvSpPr>
          <p:cNvPr id="39" name="Rectangle 122"/>
          <p:cNvSpPr>
            <a:spLocks noGrp="1" noChangeArrowheads="1"/>
          </p:cNvSpPr>
          <p:nvPr>
            <p:ph type="ctrTitle" hasCustomPrompt="1"/>
          </p:nvPr>
        </p:nvSpPr>
        <p:spPr bwMode="black">
          <a:xfrm>
            <a:off x="675328" y="420699"/>
            <a:ext cx="10844804" cy="2352675"/>
          </a:xfrm>
          <a:ln/>
        </p:spPr>
        <p:txBody>
          <a:bodyPr tIns="45708" bIns="45708" anchor="b"/>
          <a:lstStyle>
            <a:lvl1pPr eaLnBrk="1" hangingPunct="1">
              <a:lnSpc>
                <a:spcPct val="100000"/>
              </a:lnSpc>
              <a:spcBef>
                <a:spcPct val="0"/>
              </a:spcBef>
              <a:spcAft>
                <a:spcPct val="0"/>
              </a:spcAft>
              <a:defRPr sz="3800">
                <a:solidFill>
                  <a:schemeClr val="bg1"/>
                </a:solidFill>
              </a:defRPr>
            </a:lvl1pPr>
          </a:lstStyle>
          <a:p>
            <a:pPr eaLnBrk="1" hangingPunct="1">
              <a:lnSpc>
                <a:spcPct val="100000"/>
              </a:lnSpc>
              <a:spcBef>
                <a:spcPct val="0"/>
              </a:spcBef>
              <a:spcAft>
                <a:spcPct val="0"/>
              </a:spcAft>
            </a:pPr>
            <a:r>
              <a:rPr lang="en-US" sz="3800" b="1" dirty="0" smtClean="0">
                <a:solidFill>
                  <a:schemeClr val="bg1"/>
                </a:solidFill>
              </a:rPr>
              <a:t>Divider Page Title </a:t>
            </a:r>
            <a:endParaRPr lang="en-US" sz="3800" b="1" dirty="0">
              <a:solidFill>
                <a:schemeClr val="bg1"/>
              </a:solidFill>
            </a:endParaRPr>
          </a:p>
        </p:txBody>
      </p:sp>
      <p:sp>
        <p:nvSpPr>
          <p:cNvPr id="16" name="Rectangle 5"/>
          <p:cNvSpPr>
            <a:spLocks noGrp="1" noChangeArrowheads="1"/>
          </p:cNvSpPr>
          <p:nvPr>
            <p:ph type="ftr" sz="quarter" idx="3"/>
          </p:nvPr>
        </p:nvSpPr>
        <p:spPr bwMode="black">
          <a:xfrm>
            <a:off x="5789700" y="6388870"/>
            <a:ext cx="609441" cy="228600"/>
          </a:xfrm>
          <a:prstGeom prst="rect">
            <a:avLst/>
          </a:prstGeom>
          <a:noFill/>
          <a:ln w="9525">
            <a:noFill/>
            <a:miter lim="800000"/>
            <a:headEnd/>
            <a:tailEnd/>
          </a:ln>
        </p:spPr>
        <p:txBody>
          <a:bodyPr vert="horz" wrap="square" lIns="91410" tIns="45708" rIns="91410" bIns="0" numCol="1" anchor="b" anchorCtr="0" compatLnSpc="1">
            <a:prstTxWarp prst="textNoShape">
              <a:avLst/>
            </a:prstTxWarp>
          </a:bodyPr>
          <a:lstStyle>
            <a:lvl1pPr algn="ctr" eaLnBrk="0" hangingPunct="0">
              <a:lnSpc>
                <a:spcPct val="100000"/>
              </a:lnSpc>
              <a:spcBef>
                <a:spcPct val="0"/>
              </a:spcBef>
              <a:spcAft>
                <a:spcPct val="0"/>
              </a:spcAft>
              <a:defRPr sz="800" b="0">
                <a:solidFill>
                  <a:schemeClr val="bg1"/>
                </a:solidFill>
                <a:ea typeface="+mn-ea"/>
                <a:cs typeface="+mn-cs"/>
              </a:defRPr>
            </a:lvl1pPr>
          </a:lstStyle>
          <a:p>
            <a:pPr>
              <a:defRPr/>
            </a:pPr>
            <a:r>
              <a:rPr lang="en-US" smtClean="0">
                <a:solidFill>
                  <a:srgbClr val="FFFFFF"/>
                </a:solidFill>
                <a:latin typeface="Arial"/>
                <a:ea typeface="Arial Unicode MS"/>
                <a:cs typeface="Arial Unicode MS"/>
              </a:rPr>
              <a:t> </a:t>
            </a:r>
            <a:fld id="{E1E29525-C903-49F9-BB30-68358B75B689}" type="slidenum">
              <a:rPr lang="en-US" smtClean="0">
                <a:solidFill>
                  <a:srgbClr val="FFFFFF"/>
                </a:solidFill>
                <a:latin typeface="Arial"/>
                <a:ea typeface="Arial Unicode MS"/>
                <a:cs typeface="Arial Unicode MS"/>
              </a:rPr>
              <a:pPr>
                <a:defRPr/>
              </a:pPr>
              <a:t>‹#›</a:t>
            </a:fld>
            <a:endParaRPr lang="en-US" dirty="0">
              <a:solidFill>
                <a:srgbClr val="FFFFFF"/>
              </a:solidFill>
              <a:latin typeface="Arial"/>
              <a:ea typeface="Arial Unicode MS"/>
              <a:cs typeface="Arial Unicode MS"/>
            </a:endParaRPr>
          </a:p>
        </p:txBody>
      </p:sp>
      <p:sp>
        <p:nvSpPr>
          <p:cNvPr id="17" name="Rectangle 288"/>
          <p:cNvSpPr>
            <a:spLocks noChangeArrowheads="1"/>
          </p:cNvSpPr>
          <p:nvPr userDrawn="1"/>
        </p:nvSpPr>
        <p:spPr bwMode="gray">
          <a:xfrm>
            <a:off x="675050" y="6328592"/>
            <a:ext cx="3777255" cy="300595"/>
          </a:xfrm>
          <a:prstGeom prst="rect">
            <a:avLst/>
          </a:prstGeom>
          <a:noFill/>
          <a:ln w="12700">
            <a:noFill/>
            <a:miter lim="800000"/>
            <a:headEnd type="none" w="sm" len="sm"/>
            <a:tailEnd type="none" w="sm" len="sm"/>
          </a:ln>
          <a:effectLst/>
        </p:spPr>
        <p:txBody>
          <a:bodyPr wrap="square" lIns="0" tIns="0" rIns="0" bIns="0" anchor="b">
            <a:spAutoFit/>
          </a:bodyPr>
          <a:lstStyle/>
          <a:p>
            <a:pPr eaLnBrk="0" fontAlgn="base" hangingPunct="0">
              <a:lnSpc>
                <a:spcPct val="90000"/>
              </a:lnSpc>
              <a:spcAft>
                <a:spcPts val="600"/>
              </a:spcAft>
            </a:pPr>
            <a:r>
              <a:rPr lang="en-US" sz="800" dirty="0" smtClean="0">
                <a:solidFill>
                  <a:srgbClr val="FFFFFF"/>
                </a:solidFill>
                <a:latin typeface="Arial" charset="0"/>
                <a:ea typeface="Arial Unicode MS" pitchFamily="34" charset="-128"/>
                <a:cs typeface="Arial Unicode MS" pitchFamily="34" charset="-128"/>
              </a:rPr>
              <a:t>CONFIDENTIAL AND PROPRIETARY</a:t>
            </a:r>
          </a:p>
          <a:p>
            <a:pPr eaLnBrk="0" fontAlgn="base" hangingPunct="0">
              <a:lnSpc>
                <a:spcPct val="90000"/>
              </a:lnSpc>
            </a:pPr>
            <a:r>
              <a:rPr lang="en-US" sz="800" dirty="0" smtClean="0">
                <a:solidFill>
                  <a:srgbClr val="FFFFFF"/>
                </a:solidFill>
                <a:latin typeface="Arial" charset="0"/>
                <a:ea typeface="Arial Unicode MS" pitchFamily="34" charset="-128"/>
                <a:cs typeface="Arial Unicode MS" pitchFamily="34" charset="-128"/>
              </a:rPr>
              <a:t>© 2015 Gartner, Inc. and/or its affiliates. All rights reserved.</a:t>
            </a:r>
          </a:p>
        </p:txBody>
      </p:sp>
    </p:spTree>
    <p:extLst>
      <p:ext uri="{BB962C8B-B14F-4D97-AF65-F5344CB8AC3E}">
        <p14:creationId xmlns:p14="http://schemas.microsoft.com/office/powerpoint/2010/main" val="165484525"/>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dirty="0"/>
          </a:p>
        </p:txBody>
      </p:sp>
      <p:sp>
        <p:nvSpPr>
          <p:cNvPr id="3" name="Content Placeholder 2"/>
          <p:cNvSpPr>
            <a:spLocks noGrp="1"/>
          </p:cNvSpPr>
          <p:nvPr>
            <p:ph idx="1"/>
          </p:nvPr>
        </p:nvSpPr>
        <p:spPr>
          <a:xfrm>
            <a:off x="531154" y="1981200"/>
            <a:ext cx="11126522" cy="39624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10"/>
          </p:nvPr>
        </p:nvSpPr>
        <p:spPr/>
        <p:txBody>
          <a:bodyPr/>
          <a:lstStyle/>
          <a:p>
            <a:fld id="{A692ED8D-81D9-40D2-86CD-1A429130CAA0}" type="datetime1">
              <a:rPr lang="en-US" smtClean="0"/>
              <a:pPr/>
              <a:t>9/11/2015</a:t>
            </a:fld>
            <a:endParaRPr dirty="0"/>
          </a:p>
        </p:txBody>
      </p:sp>
      <p:sp>
        <p:nvSpPr>
          <p:cNvPr id="5" name="Footer Placeholder 4"/>
          <p:cNvSpPr>
            <a:spLocks noGrp="1"/>
          </p:cNvSpPr>
          <p:nvPr>
            <p:ph type="ftr" sz="quarter" idx="11"/>
          </p:nvPr>
        </p:nvSpPr>
        <p:spPr/>
        <p:txBody>
          <a:bodyPr/>
          <a:lstStyle/>
          <a:p>
            <a:r>
              <a:rPr lang="en-US" smtClean="0"/>
              <a:t>Oracle Confidential – 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7" name="Text Placeholder 12"/>
          <p:cNvSpPr>
            <a:spLocks noGrp="1"/>
          </p:cNvSpPr>
          <p:nvPr>
            <p:ph type="body" sz="quarter" idx="13" hasCustomPrompt="1"/>
          </p:nvPr>
        </p:nvSpPr>
        <p:spPr>
          <a:xfrm>
            <a:off x="531817" y="1373753"/>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dirty="0"/>
          </a:p>
        </p:txBody>
      </p:sp>
      <p:sp>
        <p:nvSpPr>
          <p:cNvPr id="4" name="Date Placeholder 3"/>
          <p:cNvSpPr>
            <a:spLocks noGrp="1"/>
          </p:cNvSpPr>
          <p:nvPr>
            <p:ph type="dt" sz="half" idx="10"/>
          </p:nvPr>
        </p:nvSpPr>
        <p:spPr/>
        <p:txBody>
          <a:bodyPr/>
          <a:lstStyle/>
          <a:p>
            <a:fld id="{F94260CE-230F-4D6B-987B-011E007AEB5F}" type="datetime1">
              <a:rPr lang="en-US" smtClean="0"/>
              <a:pPr/>
              <a:t>9/11/2015</a:t>
            </a:fld>
            <a:endParaRPr dirty="0"/>
          </a:p>
        </p:txBody>
      </p:sp>
      <p:sp>
        <p:nvSpPr>
          <p:cNvPr id="5" name="Footer Placeholder 4"/>
          <p:cNvSpPr>
            <a:spLocks noGrp="1"/>
          </p:cNvSpPr>
          <p:nvPr>
            <p:ph type="ftr" sz="quarter" idx="11"/>
          </p:nvPr>
        </p:nvSpPr>
        <p:spPr/>
        <p:txBody>
          <a:bodyPr/>
          <a:lstStyle/>
          <a:p>
            <a:r>
              <a:rPr lang="en-US" smtClean="0"/>
              <a:t>Oracle Confidential – 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7" y="2600324"/>
            <a:ext cx="11125199"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817" y="4038598"/>
            <a:ext cx="11125199" cy="914400"/>
          </a:xfrm>
        </p:spPr>
        <p:txBody>
          <a:bodyPr anchor="t">
            <a:noAutofit/>
          </a:bodyPr>
          <a:lstStyle>
            <a:lvl1pPr marL="0" indent="0">
              <a:spcBef>
                <a:spcPts val="0"/>
              </a:spcBef>
              <a:buNone/>
              <a:defRPr sz="2400" b="1">
                <a:solidFill>
                  <a:schemeClr val="tx1"/>
                </a:solidFill>
              </a:defRPr>
            </a:lvl1pPr>
            <a:lvl2pPr marL="457062" indent="0">
              <a:buNone/>
              <a:defRPr sz="1800">
                <a:solidFill>
                  <a:schemeClr val="tx1">
                    <a:tint val="75000"/>
                  </a:schemeClr>
                </a:solidFill>
              </a:defRPr>
            </a:lvl2pPr>
            <a:lvl3pPr marL="914124" indent="0">
              <a:buNone/>
              <a:defRPr sz="1600">
                <a:solidFill>
                  <a:schemeClr val="tx1">
                    <a:tint val="75000"/>
                  </a:schemeClr>
                </a:solidFill>
              </a:defRPr>
            </a:lvl3pPr>
            <a:lvl4pPr marL="1371186" indent="0">
              <a:buNone/>
              <a:defRPr sz="1400">
                <a:solidFill>
                  <a:schemeClr val="tx1">
                    <a:tint val="75000"/>
                  </a:schemeClr>
                </a:solidFill>
              </a:defRPr>
            </a:lvl4pPr>
            <a:lvl5pPr marL="1828254" indent="0">
              <a:buNone/>
              <a:defRPr sz="1400">
                <a:solidFill>
                  <a:schemeClr val="tx1">
                    <a:tint val="75000"/>
                  </a:schemeClr>
                </a:solidFill>
              </a:defRPr>
            </a:lvl5pPr>
            <a:lvl6pPr marL="2285316" indent="0">
              <a:buNone/>
              <a:defRPr sz="1400">
                <a:solidFill>
                  <a:schemeClr val="tx1">
                    <a:tint val="75000"/>
                  </a:schemeClr>
                </a:solidFill>
              </a:defRPr>
            </a:lvl6pPr>
            <a:lvl7pPr marL="2742378" indent="0">
              <a:buNone/>
              <a:defRPr sz="1400">
                <a:solidFill>
                  <a:schemeClr val="tx1">
                    <a:tint val="75000"/>
                  </a:schemeClr>
                </a:solidFill>
              </a:defRPr>
            </a:lvl7pPr>
            <a:lvl8pPr marL="3199440" indent="0">
              <a:buNone/>
              <a:defRPr sz="1400">
                <a:solidFill>
                  <a:schemeClr val="tx1">
                    <a:tint val="75000"/>
                  </a:schemeClr>
                </a:solidFill>
              </a:defRPr>
            </a:lvl8pPr>
            <a:lvl9pPr marL="3656502"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6EA3DF6-5E27-4108-AA7F-AF569B9C9CD1}" type="datetime1">
              <a:rPr lang="en-US" smtClean="0"/>
              <a:pPr/>
              <a:t>9/11/2015</a:t>
            </a:fld>
            <a:endParaRPr dirty="0"/>
          </a:p>
        </p:txBody>
      </p:sp>
      <p:sp>
        <p:nvSpPr>
          <p:cNvPr id="5" name="Footer Placeholder 4"/>
          <p:cNvSpPr>
            <a:spLocks noGrp="1"/>
          </p:cNvSpPr>
          <p:nvPr>
            <p:ph type="ftr" sz="quarter" idx="11"/>
          </p:nvPr>
        </p:nvSpPr>
        <p:spPr/>
        <p:txBody>
          <a:bodyPr/>
          <a:lstStyle/>
          <a:p>
            <a:r>
              <a:rPr lang="en-US" smtClean="0"/>
              <a:t>Oracle Confidential – 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7.xml"/><Relationship Id="rId7" Type="http://schemas.openxmlformats.org/officeDocument/2006/relationships/theme" Target="../theme/theme2.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5" Type="http://schemas.openxmlformats.org/officeDocument/2006/relationships/slideLayout" Target="../slideLayouts/slideLayout59.xml"/><Relationship Id="rId4" Type="http://schemas.openxmlformats.org/officeDocument/2006/relationships/slideLayout" Target="../slideLayouts/slideLayout5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3.xml"/><Relationship Id="rId7" Type="http://schemas.openxmlformats.org/officeDocument/2006/relationships/theme" Target="../theme/theme3.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5" Type="http://schemas.openxmlformats.org/officeDocument/2006/relationships/slideLayout" Target="../slideLayouts/slideLayout65.xml"/><Relationship Id="rId4"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userDrawn="1"/>
        </p:nvGrpSpPr>
        <p:grpSpPr>
          <a:xfrm>
            <a:off x="0" y="0"/>
            <a:ext cx="12189398" cy="6858000"/>
            <a:chOff x="0" y="0"/>
            <a:chExt cx="12189398" cy="6858000"/>
          </a:xfrm>
        </p:grpSpPr>
        <p:sp>
          <p:nvSpPr>
            <p:cNvPr id="8" name="Rectangle 7"/>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11995151"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6" y="406400"/>
            <a:ext cx="11125199" cy="889000"/>
          </a:xfrm>
          <a:prstGeom prst="rect">
            <a:avLst/>
          </a:prstGeom>
        </p:spPr>
        <p:txBody>
          <a:bodyPr vert="horz" lIns="0" tIns="0" rIns="0" bIns="0" rtlCol="0" anchor="b">
            <a:noAutofit/>
          </a:bodyPr>
          <a:lstStyle/>
          <a:p>
            <a:r>
              <a:rPr lang="en-US" dirty="0" smtClean="0"/>
              <a:t>Click to edit Master title style</a:t>
            </a:r>
            <a:endParaRPr dirty="0"/>
          </a:p>
        </p:txBody>
      </p:sp>
      <p:sp>
        <p:nvSpPr>
          <p:cNvPr id="3" name="Text Placeholder 2"/>
          <p:cNvSpPr>
            <a:spLocks noGrp="1"/>
          </p:cNvSpPr>
          <p:nvPr>
            <p:ph type="body" idx="1"/>
          </p:nvPr>
        </p:nvSpPr>
        <p:spPr>
          <a:xfrm>
            <a:off x="531154" y="1524001"/>
            <a:ext cx="11126522" cy="4419600"/>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Date Placeholder 3"/>
          <p:cNvSpPr>
            <a:spLocks noGrp="1"/>
          </p:cNvSpPr>
          <p:nvPr>
            <p:ph type="dt" sz="half" idx="2"/>
          </p:nvPr>
        </p:nvSpPr>
        <p:spPr>
          <a:xfrm>
            <a:off x="4182131" y="6556248"/>
            <a:ext cx="1226398" cy="182880"/>
          </a:xfrm>
          <a:prstGeom prst="rect">
            <a:avLst/>
          </a:prstGeom>
        </p:spPr>
        <p:txBody>
          <a:bodyPr vert="horz" wrap="none" lIns="0" tIns="0" rIns="0" bIns="0" rtlCol="0" anchor="ctr" anchorCtr="0">
            <a:noAutofit/>
          </a:bodyPr>
          <a:lstStyle>
            <a:lvl1pPr algn="r">
              <a:defRPr sz="800">
                <a:solidFill>
                  <a:schemeClr val="tx1"/>
                </a:solidFill>
              </a:defRPr>
            </a:lvl1pPr>
          </a:lstStyle>
          <a:p>
            <a:fld id="{3714063D-E567-4A1C-A451-D4ED03130874}" type="datetime1">
              <a:rPr lang="en-US" smtClean="0"/>
              <a:pPr/>
              <a:t>9/11/2015</a:t>
            </a:fld>
            <a:endParaRPr lang="en-US" dirty="0"/>
          </a:p>
        </p:txBody>
      </p:sp>
      <p:sp>
        <p:nvSpPr>
          <p:cNvPr id="5" name="Footer Placeholder 4"/>
          <p:cNvSpPr>
            <a:spLocks noGrp="1"/>
          </p:cNvSpPr>
          <p:nvPr>
            <p:ph type="ftr" sz="quarter" idx="3"/>
          </p:nvPr>
        </p:nvSpPr>
        <p:spPr>
          <a:xfrm>
            <a:off x="8621424" y="6556248"/>
            <a:ext cx="2743200" cy="182880"/>
          </a:xfrm>
          <a:prstGeom prst="rect">
            <a:avLst/>
          </a:prstGeom>
        </p:spPr>
        <p:txBody>
          <a:bodyPr vert="horz" wrap="none" lIns="0" tIns="0" rIns="0" bIns="0" rtlCol="0" anchor="ctr" anchorCtr="0">
            <a:noAutofit/>
          </a:bodyPr>
          <a:lstStyle>
            <a:lvl1pPr algn="l">
              <a:defRPr sz="800">
                <a:solidFill>
                  <a:schemeClr val="tx1"/>
                </a:solidFill>
              </a:defRPr>
            </a:lvl1pPr>
          </a:lstStyle>
          <a:p>
            <a:r>
              <a:rPr lang="en-US" smtClean="0"/>
              <a:t>Oracle Confidential – Highly Restricted</a:t>
            </a:r>
            <a:endParaRPr lang="en-US" dirty="0"/>
          </a:p>
        </p:txBody>
      </p:sp>
      <p:sp>
        <p:nvSpPr>
          <p:cNvPr id="6" name="Slide Number Placeholder 5"/>
          <p:cNvSpPr>
            <a:spLocks noGrp="1"/>
          </p:cNvSpPr>
          <p:nvPr>
            <p:ph type="sldNum" sz="quarter" idx="4"/>
          </p:nvPr>
        </p:nvSpPr>
        <p:spPr>
          <a:xfrm>
            <a:off x="11276017" y="6556248"/>
            <a:ext cx="381661" cy="182880"/>
          </a:xfrm>
          <a:prstGeom prst="rect">
            <a:avLst/>
          </a:prstGeom>
        </p:spPr>
        <p:txBody>
          <a:bodyPr vert="horz" wrap="none" lIns="0" tIns="0" rIns="0" bIns="0" rtlCol="0" anchor="ctr" anchorCtr="0">
            <a:noAutofit/>
          </a:bodyPr>
          <a:lstStyle>
            <a:lvl1pPr algn="r">
              <a:defRPr sz="800">
                <a:solidFill>
                  <a:schemeClr val="tx1"/>
                </a:solidFill>
              </a:defRPr>
            </a:lvl1pPr>
          </a:lstStyle>
          <a:p>
            <a:fld id="{C51EAA63-D034-42AE-91FA-B13B9518C7BE}" type="slidenum">
              <a:rPr lang="en-US" smtClean="0"/>
              <a:pPr/>
              <a:t>‹#›</a:t>
            </a:fld>
            <a:endParaRPr lang="en-US" dirty="0"/>
          </a:p>
        </p:txBody>
      </p:sp>
      <p:sp>
        <p:nvSpPr>
          <p:cNvPr id="15" name="TextBox 14"/>
          <p:cNvSpPr txBox="1"/>
          <p:nvPr userDrawn="1"/>
        </p:nvSpPr>
        <p:spPr>
          <a:xfrm>
            <a:off x="5376673" y="6556248"/>
            <a:ext cx="3200400" cy="182880"/>
          </a:xfrm>
          <a:prstGeom prst="rect">
            <a:avLst/>
          </a:prstGeom>
          <a:noFill/>
        </p:spPr>
        <p:txBody>
          <a:bodyPr vert="horz" wrap="none" lIns="0" tIns="0" rIns="0" bIns="0" rtlCol="0" anchor="ctr" anchorCtr="0">
            <a:noAutofit/>
          </a:bodyPr>
          <a:lstStyle/>
          <a:p>
            <a:pPr algn="r"/>
            <a:r>
              <a:rPr sz="800" dirty="0">
                <a:solidFill>
                  <a:schemeClr val="tx1"/>
                </a:solidFill>
              </a:rPr>
              <a:t>Copyright © </a:t>
            </a:r>
            <a:r>
              <a:rPr sz="800" dirty="0" smtClean="0">
                <a:solidFill>
                  <a:schemeClr val="tx1"/>
                </a:solidFill>
              </a:rPr>
              <a:t>201</a:t>
            </a:r>
            <a:r>
              <a:rPr lang="en-US" sz="800" dirty="0" smtClean="0">
                <a:solidFill>
                  <a:schemeClr val="tx1"/>
                </a:solidFill>
              </a:rPr>
              <a:t>5,</a:t>
            </a:r>
            <a:r>
              <a:rPr sz="800" dirty="0" smtClean="0">
                <a:solidFill>
                  <a:schemeClr val="tx1"/>
                </a:solidFill>
              </a:rPr>
              <a:t> </a:t>
            </a:r>
            <a:r>
              <a:rPr sz="800" dirty="0">
                <a:solidFill>
                  <a:schemeClr val="tx1"/>
                </a:solidFill>
              </a:rPr>
              <a:t>Oracle and/or its affiliates. All rights reserved.  </a:t>
            </a:r>
            <a:r>
              <a:rPr sz="800" dirty="0" smtClean="0">
                <a:solidFill>
                  <a:schemeClr val="tx1"/>
                </a:solidFill>
              </a:rPr>
              <a:t>|</a:t>
            </a:r>
            <a:endParaRPr sz="800" dirty="0">
              <a:solidFill>
                <a:schemeClr val="tx1"/>
              </a:solidFill>
            </a:endParaRPr>
          </a:p>
        </p:txBody>
      </p:sp>
      <p:pic>
        <p:nvPicPr>
          <p:cNvPr id="19" name="Picture 18" descr="Oracle logo in white on red staging background"/>
          <p:cNvPicPr>
            <a:picLocks noChangeAspect="1"/>
          </p:cNvPicPr>
          <p:nvPr userDrawn="1"/>
        </p:nvPicPr>
        <p:blipFill>
          <a:blip r:embed="rId56" cstate="print">
            <a:extLst>
              <a:ext uri="{28A0092B-C50C-407E-A947-70E740481C1C}">
                <a14:useLocalDpi xmlns:a14="http://schemas.microsoft.com/office/drawing/2010/main" val="0"/>
              </a:ext>
            </a:extLst>
          </a:blip>
          <a:stretch>
            <a:fillRect/>
          </a:stretch>
        </p:blipFill>
        <p:spPr bwMode="ltGray">
          <a:xfrm>
            <a:off x="531822" y="6263640"/>
            <a:ext cx="1622861" cy="59436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2" r:id="rId3"/>
    <p:sldLayoutId id="2147483664" r:id="rId4"/>
    <p:sldLayoutId id="2147483689" r:id="rId5"/>
    <p:sldLayoutId id="2147483650" r:id="rId6"/>
    <p:sldLayoutId id="2147483663" r:id="rId7"/>
    <p:sldLayoutId id="2147483686" r:id="rId8"/>
    <p:sldLayoutId id="2147483651" r:id="rId9"/>
    <p:sldLayoutId id="2147483665" r:id="rId10"/>
    <p:sldLayoutId id="2147483669" r:id="rId11"/>
    <p:sldLayoutId id="2147483692" r:id="rId12"/>
    <p:sldLayoutId id="2147483683" r:id="rId13"/>
    <p:sldLayoutId id="2147483670" r:id="rId14"/>
    <p:sldLayoutId id="2147483652" r:id="rId15"/>
    <p:sldLayoutId id="2147483671" r:id="rId16"/>
    <p:sldLayoutId id="2147483672" r:id="rId17"/>
    <p:sldLayoutId id="2147483679" r:id="rId18"/>
    <p:sldLayoutId id="2147483685" r:id="rId19"/>
    <p:sldLayoutId id="2147483688" r:id="rId20"/>
    <p:sldLayoutId id="2147483654" r:id="rId21"/>
    <p:sldLayoutId id="2147483666" r:id="rId22"/>
    <p:sldLayoutId id="2147483655" r:id="rId23"/>
    <p:sldLayoutId id="2147483656" r:id="rId24"/>
    <p:sldLayoutId id="2147483657" r:id="rId25"/>
    <p:sldLayoutId id="2147483673" r:id="rId26"/>
    <p:sldLayoutId id="2147483674" r:id="rId27"/>
    <p:sldLayoutId id="2147483682" r:id="rId28"/>
    <p:sldLayoutId id="2147483700" r:id="rId29"/>
    <p:sldLayoutId id="2147483684" r:id="rId30"/>
    <p:sldLayoutId id="2147483690" r:id="rId31"/>
    <p:sldLayoutId id="2147483691" r:id="rId32"/>
    <p:sldLayoutId id="2147483668" r:id="rId33"/>
    <p:sldLayoutId id="2147483675" r:id="rId34"/>
    <p:sldLayoutId id="2147483676" r:id="rId35"/>
    <p:sldLayoutId id="2147483667" r:id="rId36"/>
    <p:sldLayoutId id="2147483661" r:id="rId37"/>
    <p:sldLayoutId id="2147483687" r:id="rId38"/>
    <p:sldLayoutId id="2147483659" r:id="rId39"/>
    <p:sldLayoutId id="2147483695" r:id="rId40"/>
    <p:sldLayoutId id="2147483703" r:id="rId41"/>
    <p:sldLayoutId id="2147483706" r:id="rId42"/>
    <p:sldLayoutId id="2147483855" r:id="rId43"/>
    <p:sldLayoutId id="2147483994" r:id="rId44"/>
    <p:sldLayoutId id="2147484036" r:id="rId45"/>
    <p:sldLayoutId id="2147484052" r:id="rId46"/>
    <p:sldLayoutId id="2147484012" r:id="rId47"/>
    <p:sldLayoutId id="2147484013" r:id="rId48"/>
    <p:sldLayoutId id="2147484014" r:id="rId49"/>
    <p:sldLayoutId id="2147484024" r:id="rId50"/>
    <p:sldLayoutId id="2147484025" r:id="rId51"/>
    <p:sldLayoutId id="2147484026" r:id="rId52"/>
    <p:sldLayoutId id="2147484033" r:id="rId53"/>
    <p:sldLayoutId id="2147484034" r:id="rId5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14124"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534" indent="-228534" algn="l" defTabSz="914124"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770" indent="-228534" algn="l" defTabSz="914124"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298" indent="-182826" algn="l" defTabSz="914124"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59832" indent="-182826" algn="l" defTabSz="914124"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366" indent="-182826" algn="l" defTabSz="914124"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6894" indent="-182826" algn="l" defTabSz="914124"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428" indent="-182826" algn="l" defTabSz="914124"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3956" indent="-182826" algn="l" defTabSz="914124"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2490" indent="-182826" algn="l" defTabSz="914124"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124" rtl="0" eaLnBrk="1" latinLnBrk="0" hangingPunct="1">
        <a:defRPr sz="1800" kern="1200">
          <a:solidFill>
            <a:schemeClr val="tx1"/>
          </a:solidFill>
          <a:latin typeface="+mn-lt"/>
          <a:ea typeface="+mn-ea"/>
          <a:cs typeface="+mn-cs"/>
        </a:defRPr>
      </a:lvl1pPr>
      <a:lvl2pPr marL="457062" algn="l" defTabSz="914124" rtl="0" eaLnBrk="1" latinLnBrk="0" hangingPunct="1">
        <a:defRPr sz="1800" kern="1200">
          <a:solidFill>
            <a:schemeClr val="tx1"/>
          </a:solidFill>
          <a:latin typeface="+mn-lt"/>
          <a:ea typeface="+mn-ea"/>
          <a:cs typeface="+mn-cs"/>
        </a:defRPr>
      </a:lvl2pPr>
      <a:lvl3pPr marL="914124" algn="l" defTabSz="914124" rtl="0" eaLnBrk="1" latinLnBrk="0" hangingPunct="1">
        <a:defRPr sz="1800" kern="1200">
          <a:solidFill>
            <a:schemeClr val="tx1"/>
          </a:solidFill>
          <a:latin typeface="+mn-lt"/>
          <a:ea typeface="+mn-ea"/>
          <a:cs typeface="+mn-cs"/>
        </a:defRPr>
      </a:lvl3pPr>
      <a:lvl4pPr marL="1371186" algn="l" defTabSz="914124" rtl="0" eaLnBrk="1" latinLnBrk="0" hangingPunct="1">
        <a:defRPr sz="1800" kern="1200">
          <a:solidFill>
            <a:schemeClr val="tx1"/>
          </a:solidFill>
          <a:latin typeface="+mn-lt"/>
          <a:ea typeface="+mn-ea"/>
          <a:cs typeface="+mn-cs"/>
        </a:defRPr>
      </a:lvl4pPr>
      <a:lvl5pPr marL="1828254" algn="l" defTabSz="914124" rtl="0" eaLnBrk="1" latinLnBrk="0" hangingPunct="1">
        <a:defRPr sz="1800" kern="1200">
          <a:solidFill>
            <a:schemeClr val="tx1"/>
          </a:solidFill>
          <a:latin typeface="+mn-lt"/>
          <a:ea typeface="+mn-ea"/>
          <a:cs typeface="+mn-cs"/>
        </a:defRPr>
      </a:lvl5pPr>
      <a:lvl6pPr marL="2285316" algn="l" defTabSz="914124" rtl="0" eaLnBrk="1" latinLnBrk="0" hangingPunct="1">
        <a:defRPr sz="1800" kern="1200">
          <a:solidFill>
            <a:schemeClr val="tx1"/>
          </a:solidFill>
          <a:latin typeface="+mn-lt"/>
          <a:ea typeface="+mn-ea"/>
          <a:cs typeface="+mn-cs"/>
        </a:defRPr>
      </a:lvl6pPr>
      <a:lvl7pPr marL="2742378" algn="l" defTabSz="914124" rtl="0" eaLnBrk="1" latinLnBrk="0" hangingPunct="1">
        <a:defRPr sz="1800" kern="1200">
          <a:solidFill>
            <a:schemeClr val="tx1"/>
          </a:solidFill>
          <a:latin typeface="+mn-lt"/>
          <a:ea typeface="+mn-ea"/>
          <a:cs typeface="+mn-cs"/>
        </a:defRPr>
      </a:lvl7pPr>
      <a:lvl8pPr marL="3199440" algn="l" defTabSz="914124" rtl="0" eaLnBrk="1" latinLnBrk="0" hangingPunct="1">
        <a:defRPr sz="1800" kern="1200">
          <a:solidFill>
            <a:schemeClr val="tx1"/>
          </a:solidFill>
          <a:latin typeface="+mn-lt"/>
          <a:ea typeface="+mn-ea"/>
          <a:cs typeface="+mn-cs"/>
        </a:defRPr>
      </a:lvl8pPr>
      <a:lvl9pPr marL="3656502" algn="l" defTabSz="91412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3" pos="383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15" name="Rectangle 52"/>
          <p:cNvSpPr>
            <a:spLocks noGrp="1" noChangeArrowheads="1"/>
          </p:cNvSpPr>
          <p:nvPr>
            <p:ph type="body" idx="1"/>
          </p:nvPr>
        </p:nvSpPr>
        <p:spPr bwMode="gray">
          <a:xfrm>
            <a:off x="675045" y="1362075"/>
            <a:ext cx="10845091" cy="4419600"/>
          </a:xfrm>
          <a:prstGeom prst="rect">
            <a:avLst/>
          </a:prstGeom>
          <a:noFill/>
          <a:ln w="9525" algn="ctr">
            <a:noFill/>
            <a:miter lim="800000"/>
            <a:headEnd/>
            <a:tailEnd/>
          </a:ln>
        </p:spPr>
        <p:txBody>
          <a:bodyPr vert="horz" wrap="square" lIns="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6" name="Rectangle 53"/>
          <p:cNvSpPr>
            <a:spLocks noGrp="1" noChangeArrowheads="1"/>
          </p:cNvSpPr>
          <p:nvPr>
            <p:ph type="title"/>
          </p:nvPr>
        </p:nvSpPr>
        <p:spPr bwMode="auto">
          <a:xfrm>
            <a:off x="675041" y="190507"/>
            <a:ext cx="10842976" cy="885825"/>
          </a:xfrm>
          <a:prstGeom prst="rect">
            <a:avLst/>
          </a:prstGeom>
          <a:noFill/>
          <a:ln w="9525" algn="ctr">
            <a:noFill/>
            <a:miter lim="800000"/>
            <a:headEnd/>
            <a:tailEnd/>
          </a:ln>
        </p:spPr>
        <p:txBody>
          <a:bodyPr vert="horz" wrap="square" lIns="0" tIns="91440" rIns="91440" bIns="91440" numCol="1" anchor="b" anchorCtr="0" compatLnSpc="1">
            <a:prstTxWarp prst="textNoShape">
              <a:avLst/>
            </a:prstTxWarp>
          </a:bodyPr>
          <a:lstStyle/>
          <a:p>
            <a:pPr lvl="0"/>
            <a:r>
              <a:rPr lang="en-US" smtClean="0"/>
              <a:t>Click to edit Master title style</a:t>
            </a:r>
            <a:endParaRPr lang="en-US" dirty="0" smtClean="0"/>
          </a:p>
        </p:txBody>
      </p:sp>
      <p:sp>
        <p:nvSpPr>
          <p:cNvPr id="26" name="Rectangle 5"/>
          <p:cNvSpPr>
            <a:spLocks noGrp="1" noChangeArrowheads="1"/>
          </p:cNvSpPr>
          <p:nvPr>
            <p:ph type="ftr" sz="quarter" idx="3"/>
          </p:nvPr>
        </p:nvSpPr>
        <p:spPr bwMode="gray">
          <a:xfrm>
            <a:off x="5789692" y="6388870"/>
            <a:ext cx="609441" cy="228600"/>
          </a:xfrm>
          <a:prstGeom prst="rect">
            <a:avLst/>
          </a:prstGeom>
          <a:noFill/>
          <a:ln w="9525">
            <a:noFill/>
            <a:miter lim="800000"/>
            <a:headEnd/>
            <a:tailEnd/>
          </a:ln>
        </p:spPr>
        <p:txBody>
          <a:bodyPr vert="horz" wrap="square" lIns="91440" tIns="45720" rIns="91440" bIns="0" numCol="1" anchor="b" anchorCtr="0" compatLnSpc="1">
            <a:prstTxWarp prst="textNoShape">
              <a:avLst/>
            </a:prstTxWarp>
          </a:bodyPr>
          <a:lstStyle>
            <a:lvl1pPr algn="ctr" eaLnBrk="0" hangingPunct="0">
              <a:lnSpc>
                <a:spcPct val="100000"/>
              </a:lnSpc>
              <a:spcBef>
                <a:spcPct val="0"/>
              </a:spcBef>
              <a:spcAft>
                <a:spcPct val="0"/>
              </a:spcAft>
              <a:defRPr sz="800" b="0">
                <a:solidFill>
                  <a:srgbClr val="00529B"/>
                </a:solidFill>
                <a:ea typeface="+mn-ea"/>
                <a:cs typeface="+mn-cs"/>
              </a:defRPr>
            </a:lvl1pPr>
          </a:lstStyle>
          <a:p>
            <a:pPr defTabSz="914400" fontAlgn="base">
              <a:defRPr/>
            </a:pPr>
            <a:r>
              <a:rPr lang="en-US" dirty="0">
                <a:latin typeface="Arial" charset="0"/>
                <a:ea typeface="Arial Unicode MS"/>
                <a:cs typeface="Arial Unicode MS"/>
              </a:rPr>
              <a:t> </a:t>
            </a:r>
            <a:fld id="{E1E29525-C903-49F9-BB30-68358B75B689}" type="slidenum">
              <a:rPr lang="en-US">
                <a:latin typeface="Arial" charset="0"/>
                <a:ea typeface="Arial Unicode MS"/>
                <a:cs typeface="Arial Unicode MS"/>
              </a:rPr>
              <a:pPr defTabSz="914400" fontAlgn="base">
                <a:defRPr/>
              </a:pPr>
              <a:t>‹#›</a:t>
            </a:fld>
            <a:endParaRPr lang="en-US" dirty="0">
              <a:latin typeface="Arial" charset="0"/>
              <a:ea typeface="Arial Unicode MS"/>
              <a:cs typeface="Arial Unicode MS"/>
            </a:endParaRPr>
          </a:p>
        </p:txBody>
      </p:sp>
      <p:sp>
        <p:nvSpPr>
          <p:cNvPr id="28" name="Rectangle 288"/>
          <p:cNvSpPr>
            <a:spLocks noChangeArrowheads="1"/>
          </p:cNvSpPr>
          <p:nvPr userDrawn="1"/>
        </p:nvSpPr>
        <p:spPr bwMode="gray">
          <a:xfrm>
            <a:off x="675048" y="6421765"/>
            <a:ext cx="4889825" cy="279564"/>
          </a:xfrm>
          <a:prstGeom prst="rect">
            <a:avLst/>
          </a:prstGeom>
          <a:noFill/>
          <a:ln w="12700">
            <a:noFill/>
            <a:miter lim="800000"/>
            <a:headEnd type="none" w="sm" len="sm"/>
            <a:tailEnd type="none" w="sm" len="sm"/>
          </a:ln>
          <a:effectLst/>
        </p:spPr>
        <p:txBody>
          <a:bodyPr wrap="square" lIns="0" tIns="0" rIns="0" bIns="0" anchor="b">
            <a:spAutoFit/>
          </a:bodyPr>
          <a:lstStyle/>
          <a:p>
            <a:pPr eaLnBrk="0" fontAlgn="base" hangingPunct="0">
              <a:lnSpc>
                <a:spcPct val="90000"/>
              </a:lnSpc>
              <a:spcAft>
                <a:spcPts val="600"/>
              </a:spcAft>
            </a:pPr>
            <a:r>
              <a:rPr lang="en-US" sz="1000" b="1" dirty="0" smtClean="0">
                <a:solidFill>
                  <a:srgbClr val="000000"/>
                </a:solidFill>
                <a:latin typeface="Arial" charset="0"/>
                <a:ea typeface="Arial Unicode MS" pitchFamily="34" charset="-128"/>
                <a:cs typeface="Arial Unicode MS" pitchFamily="34" charset="-128"/>
              </a:rPr>
              <a:t>Gartner Presentation, The Current and Future State</a:t>
            </a:r>
            <a:r>
              <a:rPr lang="en-US" sz="1000" b="1" baseline="0" dirty="0" smtClean="0">
                <a:solidFill>
                  <a:srgbClr val="000000"/>
                </a:solidFill>
                <a:latin typeface="Arial" charset="0"/>
                <a:ea typeface="Arial Unicode MS" pitchFamily="34" charset="-128"/>
                <a:cs typeface="Arial Unicode MS" pitchFamily="34" charset="-128"/>
              </a:rPr>
              <a:t> of Mobility, Van L Baker, Jason Wong, August 2015</a:t>
            </a:r>
            <a:endParaRPr lang="en-US" sz="1000" b="1" dirty="0" smtClean="0">
              <a:solidFill>
                <a:srgbClr val="000000"/>
              </a:solidFill>
              <a:latin typeface="Arial" charset="0"/>
              <a:ea typeface="Arial Unicode MS" pitchFamily="34" charset="-128"/>
              <a:cs typeface="Arial Unicode MS" pitchFamily="34" charset="-128"/>
            </a:endParaRPr>
          </a:p>
        </p:txBody>
      </p:sp>
    </p:spTree>
    <p:extLst>
      <p:ext uri="{BB962C8B-B14F-4D97-AF65-F5344CB8AC3E}">
        <p14:creationId xmlns:p14="http://schemas.microsoft.com/office/powerpoint/2010/main" val="2040902755"/>
      </p:ext>
    </p:extLst>
  </p:cSld>
  <p:clrMap bg1="lt1" tx1="dk1" bg2="lt2" tx2="dk2" accent1="accent1" accent2="accent2" accent3="accent3" accent4="accent4" accent5="accent5" accent6="accent6" hlink="hlink" folHlink="folHlink"/>
  <p:sldLayoutIdLst>
    <p:sldLayoutId id="2147484038" r:id="rId1"/>
    <p:sldLayoutId id="2147484039" r:id="rId2"/>
    <p:sldLayoutId id="2147484040" r:id="rId3"/>
    <p:sldLayoutId id="2147484041" r:id="rId4"/>
    <p:sldLayoutId id="2147484042" r:id="rId5"/>
    <p:sldLayoutId id="2147484043" r:id="rId6"/>
  </p:sldLayoutIdLst>
  <p:transition/>
  <p:hf sldNum="0" hdr="0" dt="0"/>
  <p:txStyles>
    <p:titleStyle>
      <a:lvl1pPr algn="l" rtl="0" eaLnBrk="1" fontAlgn="base" hangingPunct="1">
        <a:lnSpc>
          <a:spcPct val="90000"/>
        </a:lnSpc>
        <a:spcBef>
          <a:spcPct val="0"/>
        </a:spcBef>
        <a:spcAft>
          <a:spcPct val="0"/>
        </a:spcAft>
        <a:defRPr lang="en-US" sz="3200" b="1" smtClean="0">
          <a:solidFill>
            <a:srgbClr val="00529B"/>
          </a:solidFill>
          <a:latin typeface="+mj-lt"/>
          <a:ea typeface="+mj-ea"/>
          <a:cs typeface="+mj-cs"/>
        </a:defRPr>
      </a:lvl1pPr>
      <a:lvl2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2pPr>
      <a:lvl3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3pPr>
      <a:lvl4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4pPr>
      <a:lvl5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5pPr>
      <a:lvl6pPr marL="457200"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6pPr>
      <a:lvl7pPr marL="914400"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7pPr>
      <a:lvl8pPr marL="1371600"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8pPr>
      <a:lvl9pPr marL="1828800"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9pPr>
    </p:titleStyle>
    <p:bodyStyle>
      <a:lvl1pPr marL="347663" indent="-347663" algn="l" rtl="0" eaLnBrk="1" fontAlgn="base" hangingPunct="1">
        <a:lnSpc>
          <a:spcPct val="90000"/>
        </a:lnSpc>
        <a:spcBef>
          <a:spcPct val="30000"/>
        </a:spcBef>
        <a:spcAft>
          <a:spcPct val="10000"/>
        </a:spcAft>
        <a:buClr>
          <a:srgbClr val="00529B"/>
        </a:buClr>
        <a:buFont typeface="Times" pitchFamily="18" charset="0"/>
        <a:buChar char="•"/>
        <a:defRPr sz="2800">
          <a:solidFill>
            <a:schemeClr val="tx1"/>
          </a:solidFill>
          <a:latin typeface="+mn-lt"/>
          <a:ea typeface="+mn-ea"/>
          <a:cs typeface="+mn-cs"/>
        </a:defRPr>
      </a:lvl1pPr>
      <a:lvl2pPr marL="635000" indent="-173038" algn="l" rtl="0" eaLnBrk="1" fontAlgn="base" hangingPunct="1">
        <a:lnSpc>
          <a:spcPct val="90000"/>
        </a:lnSpc>
        <a:spcBef>
          <a:spcPct val="30000"/>
        </a:spcBef>
        <a:spcAft>
          <a:spcPct val="10000"/>
        </a:spcAft>
        <a:buClr>
          <a:schemeClr val="tx1"/>
        </a:buClr>
        <a:buFont typeface="Arial" charset="0"/>
        <a:buChar char="-"/>
        <a:defRPr sz="2400">
          <a:solidFill>
            <a:schemeClr val="tx1"/>
          </a:solidFill>
          <a:latin typeface="+mn-lt"/>
          <a:ea typeface="+mn-ea"/>
          <a:cs typeface="+mn-cs"/>
        </a:defRPr>
      </a:lvl2pPr>
      <a:lvl3pPr marL="922338" indent="-173038"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3pPr>
      <a:lvl4pPr marL="1209675" indent="-173038" algn="l" rtl="0" eaLnBrk="1" fontAlgn="base" hangingPunct="1">
        <a:lnSpc>
          <a:spcPct val="90000"/>
        </a:lnSpc>
        <a:spcBef>
          <a:spcPct val="30000"/>
        </a:spcBef>
        <a:spcAft>
          <a:spcPct val="10000"/>
        </a:spcAft>
        <a:buClr>
          <a:schemeClr val="tx1"/>
        </a:buClr>
        <a:buFont typeface="Arial" charset="0"/>
        <a:buChar char="-"/>
        <a:defRPr sz="2000">
          <a:solidFill>
            <a:schemeClr val="tx1"/>
          </a:solidFill>
          <a:latin typeface="+mn-lt"/>
          <a:ea typeface="+mn-ea"/>
          <a:cs typeface="+mn-cs"/>
        </a:defRPr>
      </a:lvl4pPr>
      <a:lvl5pPr marL="1497013" indent="-173038"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5pPr>
      <a:lvl6pPr marL="1954213" indent="-173038"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6pPr>
      <a:lvl7pPr marL="2411413" indent="-173038"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7pPr>
      <a:lvl8pPr marL="2868613" indent="-173038"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8pPr>
      <a:lvl9pPr marL="3325813" indent="-173038"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15" name="Rectangle 52"/>
          <p:cNvSpPr>
            <a:spLocks noGrp="1" noChangeArrowheads="1"/>
          </p:cNvSpPr>
          <p:nvPr>
            <p:ph type="body" idx="1"/>
          </p:nvPr>
        </p:nvSpPr>
        <p:spPr bwMode="gray">
          <a:xfrm>
            <a:off x="675049" y="1362075"/>
            <a:ext cx="10845091" cy="4419600"/>
          </a:xfrm>
          <a:prstGeom prst="rect">
            <a:avLst/>
          </a:prstGeom>
          <a:noFill/>
          <a:ln w="9525" algn="ctr">
            <a:noFill/>
            <a:miter lim="800000"/>
            <a:headEnd/>
            <a:tailEnd/>
          </a:ln>
        </p:spPr>
        <p:txBody>
          <a:bodyPr vert="horz" wrap="square" lIns="0" tIns="45708" rIns="91410" bIns="4570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6" name="Rectangle 53"/>
          <p:cNvSpPr>
            <a:spLocks noGrp="1" noChangeArrowheads="1"/>
          </p:cNvSpPr>
          <p:nvPr>
            <p:ph type="title"/>
          </p:nvPr>
        </p:nvSpPr>
        <p:spPr bwMode="auto">
          <a:xfrm>
            <a:off x="675041" y="190511"/>
            <a:ext cx="10842976" cy="885825"/>
          </a:xfrm>
          <a:prstGeom prst="rect">
            <a:avLst/>
          </a:prstGeom>
          <a:noFill/>
          <a:ln w="9525" algn="ctr">
            <a:noFill/>
            <a:miter lim="800000"/>
            <a:headEnd/>
            <a:tailEnd/>
          </a:ln>
        </p:spPr>
        <p:txBody>
          <a:bodyPr vert="horz" wrap="square" lIns="0" tIns="91410" rIns="91410" bIns="91410" numCol="1" anchor="b" anchorCtr="0" compatLnSpc="1">
            <a:prstTxWarp prst="textNoShape">
              <a:avLst/>
            </a:prstTxWarp>
          </a:bodyPr>
          <a:lstStyle/>
          <a:p>
            <a:pPr lvl="0"/>
            <a:r>
              <a:rPr lang="en-US" smtClean="0"/>
              <a:t>Click to edit Master title style</a:t>
            </a:r>
            <a:endParaRPr lang="en-US" dirty="0" smtClean="0"/>
          </a:p>
        </p:txBody>
      </p:sp>
      <p:sp>
        <p:nvSpPr>
          <p:cNvPr id="26" name="Rectangle 5"/>
          <p:cNvSpPr>
            <a:spLocks noGrp="1" noChangeArrowheads="1"/>
          </p:cNvSpPr>
          <p:nvPr>
            <p:ph type="ftr" sz="quarter" idx="3"/>
          </p:nvPr>
        </p:nvSpPr>
        <p:spPr bwMode="gray">
          <a:xfrm>
            <a:off x="5789700" y="6388870"/>
            <a:ext cx="609441" cy="228600"/>
          </a:xfrm>
          <a:prstGeom prst="rect">
            <a:avLst/>
          </a:prstGeom>
          <a:noFill/>
          <a:ln w="9525">
            <a:noFill/>
            <a:miter lim="800000"/>
            <a:headEnd/>
            <a:tailEnd/>
          </a:ln>
        </p:spPr>
        <p:txBody>
          <a:bodyPr vert="horz" wrap="square" lIns="91410" tIns="45708" rIns="91410" bIns="0" numCol="1" anchor="b" anchorCtr="0" compatLnSpc="1">
            <a:prstTxWarp prst="textNoShape">
              <a:avLst/>
            </a:prstTxWarp>
          </a:bodyPr>
          <a:lstStyle>
            <a:lvl1pPr algn="ctr" eaLnBrk="0" hangingPunct="0">
              <a:lnSpc>
                <a:spcPct val="100000"/>
              </a:lnSpc>
              <a:spcBef>
                <a:spcPct val="0"/>
              </a:spcBef>
              <a:spcAft>
                <a:spcPct val="0"/>
              </a:spcAft>
              <a:defRPr sz="800" b="0">
                <a:solidFill>
                  <a:srgbClr val="00529B"/>
                </a:solidFill>
                <a:ea typeface="+mn-ea"/>
                <a:cs typeface="+mn-cs"/>
              </a:defRPr>
            </a:lvl1pPr>
          </a:lstStyle>
          <a:p>
            <a:pPr fontAlgn="base">
              <a:defRPr/>
            </a:pPr>
            <a:r>
              <a:rPr lang="en-US" dirty="0">
                <a:latin typeface="Arial" charset="0"/>
                <a:ea typeface="Arial Unicode MS"/>
                <a:cs typeface="Arial Unicode MS"/>
              </a:rPr>
              <a:t> </a:t>
            </a:r>
            <a:fld id="{E1E29525-C903-49F9-BB30-68358B75B689}" type="slidenum">
              <a:rPr lang="en-US">
                <a:latin typeface="Arial" charset="0"/>
                <a:ea typeface="Arial Unicode MS"/>
                <a:cs typeface="Arial Unicode MS"/>
              </a:rPr>
              <a:pPr fontAlgn="base">
                <a:defRPr/>
              </a:pPr>
              <a:t>‹#›</a:t>
            </a:fld>
            <a:endParaRPr lang="en-US" dirty="0">
              <a:latin typeface="Arial" charset="0"/>
              <a:ea typeface="Arial Unicode MS"/>
              <a:cs typeface="Arial Unicode MS"/>
            </a:endParaRPr>
          </a:p>
        </p:txBody>
      </p:sp>
      <p:sp>
        <p:nvSpPr>
          <p:cNvPr id="27" name="Rectangle 288"/>
          <p:cNvSpPr>
            <a:spLocks noChangeArrowheads="1"/>
          </p:cNvSpPr>
          <p:nvPr/>
        </p:nvSpPr>
        <p:spPr bwMode="gray">
          <a:xfrm>
            <a:off x="675048" y="6421765"/>
            <a:ext cx="4889825" cy="279564"/>
          </a:xfrm>
          <a:prstGeom prst="rect">
            <a:avLst/>
          </a:prstGeom>
          <a:noFill/>
          <a:ln w="12700">
            <a:noFill/>
            <a:miter lim="800000"/>
            <a:headEnd type="none" w="sm" len="sm"/>
            <a:tailEnd type="none" w="sm" len="sm"/>
          </a:ln>
          <a:effectLst/>
        </p:spPr>
        <p:txBody>
          <a:bodyPr wrap="square" lIns="0" tIns="0" rIns="0" bIns="0" anchor="b">
            <a:spAutoFit/>
          </a:bodyPr>
          <a:lstStyle/>
          <a:p>
            <a:pPr eaLnBrk="0" fontAlgn="base" hangingPunct="0">
              <a:lnSpc>
                <a:spcPct val="90000"/>
              </a:lnSpc>
              <a:spcAft>
                <a:spcPts val="600"/>
              </a:spcAft>
            </a:pPr>
            <a:r>
              <a:rPr lang="en-US" sz="1000" b="1" dirty="0" smtClean="0">
                <a:solidFill>
                  <a:srgbClr val="000000"/>
                </a:solidFill>
                <a:latin typeface="Arial" charset="0"/>
                <a:ea typeface="Arial Unicode MS" pitchFamily="34" charset="-128"/>
                <a:cs typeface="Arial Unicode MS" pitchFamily="34" charset="-128"/>
              </a:rPr>
              <a:t>Gartner Presentation, The Current and Future State of Mobility, Van L Baker, Jason Wong, August 2015</a:t>
            </a:r>
          </a:p>
        </p:txBody>
      </p:sp>
    </p:spTree>
    <p:extLst>
      <p:ext uri="{BB962C8B-B14F-4D97-AF65-F5344CB8AC3E}">
        <p14:creationId xmlns:p14="http://schemas.microsoft.com/office/powerpoint/2010/main" val="2392844834"/>
      </p:ext>
    </p:extLst>
  </p:cSld>
  <p:clrMap bg1="lt1" tx1="dk1" bg2="lt2" tx2="dk2" accent1="accent1" accent2="accent2" accent3="accent3" accent4="accent4" accent5="accent5" accent6="accent6" hlink="hlink" folHlink="folHlink"/>
  <p:sldLayoutIdLst>
    <p:sldLayoutId id="2147484054" r:id="rId1"/>
    <p:sldLayoutId id="2147484055" r:id="rId2"/>
    <p:sldLayoutId id="2147484056" r:id="rId3"/>
    <p:sldLayoutId id="2147484057" r:id="rId4"/>
    <p:sldLayoutId id="2147484058" r:id="rId5"/>
    <p:sldLayoutId id="2147484059" r:id="rId6"/>
  </p:sldLayoutIdLst>
  <p:transition/>
  <p:hf sldNum="0" hdr="0" dt="0"/>
  <p:txStyles>
    <p:titleStyle>
      <a:lvl1pPr algn="l" rtl="0" eaLnBrk="1" fontAlgn="base" hangingPunct="1">
        <a:lnSpc>
          <a:spcPct val="90000"/>
        </a:lnSpc>
        <a:spcBef>
          <a:spcPct val="0"/>
        </a:spcBef>
        <a:spcAft>
          <a:spcPct val="0"/>
        </a:spcAft>
        <a:defRPr lang="en-US" sz="3200" b="1" smtClean="0">
          <a:solidFill>
            <a:srgbClr val="00529B"/>
          </a:solidFill>
          <a:latin typeface="+mj-lt"/>
          <a:ea typeface="+mj-ea"/>
          <a:cs typeface="+mj-cs"/>
        </a:defRPr>
      </a:lvl1pPr>
      <a:lvl2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2pPr>
      <a:lvl3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3pPr>
      <a:lvl4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4pPr>
      <a:lvl5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5pPr>
      <a:lvl6pPr marL="457062"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6pPr>
      <a:lvl7pPr marL="914124"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7pPr>
      <a:lvl8pPr marL="1371186"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8pPr>
      <a:lvl9pPr marL="1828254"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9pPr>
    </p:titleStyle>
    <p:bodyStyle>
      <a:lvl1pPr marL="347555" indent="-347555" algn="l" rtl="0" eaLnBrk="1" fontAlgn="base" hangingPunct="1">
        <a:lnSpc>
          <a:spcPct val="90000"/>
        </a:lnSpc>
        <a:spcBef>
          <a:spcPct val="30000"/>
        </a:spcBef>
        <a:spcAft>
          <a:spcPct val="10000"/>
        </a:spcAft>
        <a:buClr>
          <a:srgbClr val="00529B"/>
        </a:buClr>
        <a:buFont typeface="Times" pitchFamily="18" charset="0"/>
        <a:buChar char="•"/>
        <a:defRPr sz="2800">
          <a:solidFill>
            <a:schemeClr val="tx1"/>
          </a:solidFill>
          <a:latin typeface="+mn-lt"/>
          <a:ea typeface="+mn-ea"/>
          <a:cs typeface="+mn-cs"/>
        </a:defRPr>
      </a:lvl1pPr>
      <a:lvl2pPr marL="634808" indent="-172984" algn="l" rtl="0" eaLnBrk="1" fontAlgn="base" hangingPunct="1">
        <a:lnSpc>
          <a:spcPct val="90000"/>
        </a:lnSpc>
        <a:spcBef>
          <a:spcPct val="30000"/>
        </a:spcBef>
        <a:spcAft>
          <a:spcPct val="10000"/>
        </a:spcAft>
        <a:buClr>
          <a:schemeClr val="tx1"/>
        </a:buClr>
        <a:buFont typeface="Arial" charset="0"/>
        <a:buChar char="-"/>
        <a:defRPr sz="2400">
          <a:solidFill>
            <a:schemeClr val="tx1"/>
          </a:solidFill>
          <a:latin typeface="+mn-lt"/>
          <a:ea typeface="+mn-ea"/>
          <a:cs typeface="+mn-cs"/>
        </a:defRPr>
      </a:lvl2pPr>
      <a:lvl3pPr marL="922062" indent="-172984"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3pPr>
      <a:lvl4pPr marL="1209315" indent="-172984" algn="l" rtl="0" eaLnBrk="1" fontAlgn="base" hangingPunct="1">
        <a:lnSpc>
          <a:spcPct val="90000"/>
        </a:lnSpc>
        <a:spcBef>
          <a:spcPct val="30000"/>
        </a:spcBef>
        <a:spcAft>
          <a:spcPct val="10000"/>
        </a:spcAft>
        <a:buClr>
          <a:schemeClr val="tx1"/>
        </a:buClr>
        <a:buFont typeface="Arial" charset="0"/>
        <a:buChar char="-"/>
        <a:defRPr sz="2000">
          <a:solidFill>
            <a:schemeClr val="tx1"/>
          </a:solidFill>
          <a:latin typeface="+mn-lt"/>
          <a:ea typeface="+mn-ea"/>
          <a:cs typeface="+mn-cs"/>
        </a:defRPr>
      </a:lvl4pPr>
      <a:lvl5pPr marL="1496563" indent="-172984"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5pPr>
      <a:lvl6pPr marL="1953625" indent="-172984"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6pPr>
      <a:lvl7pPr marL="2410687" indent="-172984"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7pPr>
      <a:lvl8pPr marL="2867751" indent="-172984"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8pPr>
      <a:lvl9pPr marL="3324816" indent="-172984"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9pPr>
    </p:bodyStyle>
    <p:otherStyle>
      <a:defPPr>
        <a:defRPr lang="en-US"/>
      </a:defPPr>
      <a:lvl1pPr marL="0" algn="l" defTabSz="914124" rtl="0" eaLnBrk="1" latinLnBrk="0" hangingPunct="1">
        <a:defRPr sz="1800" kern="1200">
          <a:solidFill>
            <a:schemeClr val="tx1"/>
          </a:solidFill>
          <a:latin typeface="+mn-lt"/>
          <a:ea typeface="+mn-ea"/>
          <a:cs typeface="+mn-cs"/>
        </a:defRPr>
      </a:lvl1pPr>
      <a:lvl2pPr marL="457062" algn="l" defTabSz="914124" rtl="0" eaLnBrk="1" latinLnBrk="0" hangingPunct="1">
        <a:defRPr sz="1800" kern="1200">
          <a:solidFill>
            <a:schemeClr val="tx1"/>
          </a:solidFill>
          <a:latin typeface="+mn-lt"/>
          <a:ea typeface="+mn-ea"/>
          <a:cs typeface="+mn-cs"/>
        </a:defRPr>
      </a:lvl2pPr>
      <a:lvl3pPr marL="914124" algn="l" defTabSz="914124" rtl="0" eaLnBrk="1" latinLnBrk="0" hangingPunct="1">
        <a:defRPr sz="1800" kern="1200">
          <a:solidFill>
            <a:schemeClr val="tx1"/>
          </a:solidFill>
          <a:latin typeface="+mn-lt"/>
          <a:ea typeface="+mn-ea"/>
          <a:cs typeface="+mn-cs"/>
        </a:defRPr>
      </a:lvl3pPr>
      <a:lvl4pPr marL="1371186" algn="l" defTabSz="914124" rtl="0" eaLnBrk="1" latinLnBrk="0" hangingPunct="1">
        <a:defRPr sz="1800" kern="1200">
          <a:solidFill>
            <a:schemeClr val="tx1"/>
          </a:solidFill>
          <a:latin typeface="+mn-lt"/>
          <a:ea typeface="+mn-ea"/>
          <a:cs typeface="+mn-cs"/>
        </a:defRPr>
      </a:lvl4pPr>
      <a:lvl5pPr marL="1828254" algn="l" defTabSz="914124" rtl="0" eaLnBrk="1" latinLnBrk="0" hangingPunct="1">
        <a:defRPr sz="1800" kern="1200">
          <a:solidFill>
            <a:schemeClr val="tx1"/>
          </a:solidFill>
          <a:latin typeface="+mn-lt"/>
          <a:ea typeface="+mn-ea"/>
          <a:cs typeface="+mn-cs"/>
        </a:defRPr>
      </a:lvl5pPr>
      <a:lvl6pPr marL="2285316" algn="l" defTabSz="914124" rtl="0" eaLnBrk="1" latinLnBrk="0" hangingPunct="1">
        <a:defRPr sz="1800" kern="1200">
          <a:solidFill>
            <a:schemeClr val="tx1"/>
          </a:solidFill>
          <a:latin typeface="+mn-lt"/>
          <a:ea typeface="+mn-ea"/>
          <a:cs typeface="+mn-cs"/>
        </a:defRPr>
      </a:lvl6pPr>
      <a:lvl7pPr marL="2742378" algn="l" defTabSz="914124" rtl="0" eaLnBrk="1" latinLnBrk="0" hangingPunct="1">
        <a:defRPr sz="1800" kern="1200">
          <a:solidFill>
            <a:schemeClr val="tx1"/>
          </a:solidFill>
          <a:latin typeface="+mn-lt"/>
          <a:ea typeface="+mn-ea"/>
          <a:cs typeface="+mn-cs"/>
        </a:defRPr>
      </a:lvl7pPr>
      <a:lvl8pPr marL="3199440" algn="l" defTabSz="914124" rtl="0" eaLnBrk="1" latinLnBrk="0" hangingPunct="1">
        <a:defRPr sz="1800" kern="1200">
          <a:solidFill>
            <a:schemeClr val="tx1"/>
          </a:solidFill>
          <a:latin typeface="+mn-lt"/>
          <a:ea typeface="+mn-ea"/>
          <a:cs typeface="+mn-cs"/>
        </a:defRPr>
      </a:lvl8pPr>
      <a:lvl9pPr marL="3656502" algn="l" defTabSz="91412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7.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6.xml"/><Relationship Id="rId1" Type="http://schemas.openxmlformats.org/officeDocument/2006/relationships/tags" Target="../tags/tag6.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30.emf"/><Relationship Id="rId2" Type="http://schemas.openxmlformats.org/officeDocument/2006/relationships/slideLayout" Target="../slideLayouts/slideLayout46.xml"/><Relationship Id="rId1" Type="http://schemas.openxmlformats.org/officeDocument/2006/relationships/tags" Target="../tags/tag7.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1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slideLayout" Target="../slideLayouts/slideLayout46.xml"/><Relationship Id="rId1" Type="http://schemas.openxmlformats.org/officeDocument/2006/relationships/tags" Target="../tags/tag8.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5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3.xml"/><Relationship Id="rId1" Type="http://schemas.openxmlformats.org/officeDocument/2006/relationships/tags" Target="../tags/tag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2.xml"/><Relationship Id="rId1" Type="http://schemas.openxmlformats.org/officeDocument/2006/relationships/tags" Target="../tags/tag10.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notesSlide" Target="../notesSlides/notesSlide14.xml"/><Relationship Id="rId7" Type="http://schemas.openxmlformats.org/officeDocument/2006/relationships/image" Target="../media/image41.png"/><Relationship Id="rId2" Type="http://schemas.openxmlformats.org/officeDocument/2006/relationships/slideLayout" Target="../slideLayouts/slideLayout42.xml"/><Relationship Id="rId1" Type="http://schemas.openxmlformats.org/officeDocument/2006/relationships/tags" Target="../tags/tag1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0.xml"/><Relationship Id="rId1" Type="http://schemas.openxmlformats.org/officeDocument/2006/relationships/tags" Target="../tags/tag12.xml"/><Relationship Id="rId5" Type="http://schemas.openxmlformats.org/officeDocument/2006/relationships/image" Target="../media/image45.emf"/><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2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4.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2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0.xml"/><Relationship Id="rId1" Type="http://schemas.openxmlformats.org/officeDocument/2006/relationships/tags" Target="../tags/tag13.xml"/><Relationship Id="rId5" Type="http://schemas.openxmlformats.org/officeDocument/2006/relationships/image" Target="../media/image45.emf"/><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0.xml"/><Relationship Id="rId1" Type="http://schemas.openxmlformats.org/officeDocument/2006/relationships/tags" Target="../tags/tag14.xml"/><Relationship Id="rId5" Type="http://schemas.openxmlformats.org/officeDocument/2006/relationships/image" Target="../media/image45.emf"/><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0.xml"/><Relationship Id="rId1" Type="http://schemas.openxmlformats.org/officeDocument/2006/relationships/tags" Target="../tags/tag15.xml"/><Relationship Id="rId5" Type="http://schemas.openxmlformats.org/officeDocument/2006/relationships/image" Target="../media/image45.emf"/><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 Id="rId5" Type="http://schemas.openxmlformats.org/officeDocument/2006/relationships/image" Target="../media/image70.png"/><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3" Type="http://schemas.openxmlformats.org/officeDocument/2006/relationships/image" Target="../media/image72.jpeg"/><Relationship Id="rId7" Type="http://schemas.openxmlformats.org/officeDocument/2006/relationships/image" Target="../media/image76.png"/><Relationship Id="rId12" Type="http://schemas.openxmlformats.org/officeDocument/2006/relationships/image" Target="../media/image81.jpeg"/><Relationship Id="rId2" Type="http://schemas.openxmlformats.org/officeDocument/2006/relationships/notesSlide" Target="../notesSlides/notesSlide28.xml"/><Relationship Id="rId1" Type="http://schemas.openxmlformats.org/officeDocument/2006/relationships/slideLayout" Target="../slideLayouts/slideLayout21.xml"/><Relationship Id="rId6" Type="http://schemas.openxmlformats.org/officeDocument/2006/relationships/image" Target="../media/image75.png"/><Relationship Id="rId11" Type="http://schemas.openxmlformats.org/officeDocument/2006/relationships/image" Target="../media/image80.jpeg"/><Relationship Id="rId5" Type="http://schemas.openxmlformats.org/officeDocument/2006/relationships/image" Target="../media/image74.png"/><Relationship Id="rId10" Type="http://schemas.openxmlformats.org/officeDocument/2006/relationships/image" Target="../media/image79.jpeg"/><Relationship Id="rId4" Type="http://schemas.openxmlformats.org/officeDocument/2006/relationships/image" Target="../media/image73.png"/><Relationship Id="rId9" Type="http://schemas.openxmlformats.org/officeDocument/2006/relationships/image" Target="../media/image78.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8.xml"/><Relationship Id="rId1" Type="http://schemas.openxmlformats.org/officeDocument/2006/relationships/tags" Target="../tags/tag5.xml"/><Relationship Id="rId4" Type="http://schemas.openxmlformats.org/officeDocument/2006/relationships/image" Target="../media/image19.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0.xml"/><Relationship Id="rId1" Type="http://schemas.openxmlformats.org/officeDocument/2006/relationships/tags" Target="../tags/tag16.xml"/><Relationship Id="rId5" Type="http://schemas.openxmlformats.org/officeDocument/2006/relationships/image" Target="../media/image45.emf"/><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86.png"/><Relationship Id="rId5" Type="http://schemas.openxmlformats.org/officeDocument/2006/relationships/image" Target="../media/image85.emf"/><Relationship Id="rId4" Type="http://schemas.openxmlformats.org/officeDocument/2006/relationships/image" Target="../media/image84.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0.xml"/><Relationship Id="rId1" Type="http://schemas.openxmlformats.org/officeDocument/2006/relationships/tags" Target="../tags/tag17.xml"/><Relationship Id="rId5" Type="http://schemas.openxmlformats.org/officeDocument/2006/relationships/image" Target="../media/image45.emf"/><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8.xml"/><Relationship Id="rId5" Type="http://schemas.openxmlformats.org/officeDocument/2006/relationships/image" Target="../media/image92.png"/><Relationship Id="rId4" Type="http://schemas.openxmlformats.org/officeDocument/2006/relationships/image" Target="../media/image91.png"/></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6.xml"/><Relationship Id="rId1" Type="http://schemas.openxmlformats.org/officeDocument/2006/relationships/tags" Target="../tags/tag18.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7.xml"/><Relationship Id="rId1" Type="http://schemas.openxmlformats.org/officeDocument/2006/relationships/tags" Target="../tags/tag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5.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Enterprise App Explosion</a:t>
            </a:r>
            <a:endParaRPr lang="en-GB" dirty="0"/>
          </a:p>
        </p:txBody>
      </p:sp>
      <p:sp>
        <p:nvSpPr>
          <p:cNvPr id="3" name="Footer Placeholder 2"/>
          <p:cNvSpPr>
            <a:spLocks noGrp="1"/>
          </p:cNvSpPr>
          <p:nvPr>
            <p:ph type="ftr" sz="quarter" idx="3"/>
          </p:nvPr>
        </p:nvSpPr>
        <p:spPr/>
        <p:txBody>
          <a:bodyPr/>
          <a:lstStyle/>
          <a:p>
            <a:pPr>
              <a:defRPr/>
            </a:pPr>
            <a:r>
              <a:rPr lang="en-US" smtClean="0">
                <a:latin typeface="Arial"/>
                <a:ea typeface="Arial Unicode MS"/>
                <a:cs typeface="Arial Unicode MS"/>
              </a:rPr>
              <a:t> </a:t>
            </a:r>
            <a:fld id="{E1E29525-C903-49F9-BB30-68358B75B689}" type="slidenum">
              <a:rPr lang="en-US" smtClean="0">
                <a:latin typeface="Arial"/>
                <a:ea typeface="Arial Unicode MS"/>
                <a:cs typeface="Arial Unicode MS"/>
              </a:rPr>
              <a:pPr>
                <a:defRPr/>
              </a:pPr>
              <a:t>10</a:t>
            </a:fld>
            <a:endParaRPr lang="en-US" dirty="0">
              <a:latin typeface="Arial"/>
              <a:ea typeface="Arial Unicode MS"/>
              <a:cs typeface="Arial Unicode MS"/>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80146" y="1716212"/>
            <a:ext cx="10428534" cy="4245276"/>
          </a:xfrm>
          <a:prstGeom prst="rect">
            <a:avLst/>
          </a:prstGeom>
        </p:spPr>
      </p:pic>
      <p:grpSp>
        <p:nvGrpSpPr>
          <p:cNvPr id="30" name="Group 29"/>
          <p:cNvGrpSpPr/>
          <p:nvPr/>
        </p:nvGrpSpPr>
        <p:grpSpPr>
          <a:xfrm>
            <a:off x="7498780" y="1381538"/>
            <a:ext cx="2813142" cy="4579950"/>
            <a:chOff x="5625550" y="1381538"/>
            <a:chExt cx="2110406" cy="4579950"/>
          </a:xfrm>
        </p:grpSpPr>
        <p:cxnSp>
          <p:nvCxnSpPr>
            <p:cNvPr id="6" name="Straight Connector 5"/>
            <p:cNvCxnSpPr/>
            <p:nvPr/>
          </p:nvCxnSpPr>
          <p:spPr bwMode="auto">
            <a:xfrm flipV="1">
              <a:off x="5625550" y="1381539"/>
              <a:ext cx="0" cy="4579949"/>
            </a:xfrm>
            <a:prstGeom prst="line">
              <a:avLst/>
            </a:prstGeom>
            <a:solidFill>
              <a:srgbClr val="00529B"/>
            </a:solidFill>
            <a:ln w="38100" cap="flat" cmpd="sng" algn="ctr">
              <a:solidFill>
                <a:srgbClr val="92D050"/>
              </a:solidFill>
              <a:prstDash val="solid"/>
              <a:round/>
              <a:headEnd type="none" w="med" len="med"/>
              <a:tailEnd type="none" w="lg" len="lg"/>
            </a:ln>
            <a:effectLst/>
          </p:spPr>
        </p:cxnSp>
        <p:cxnSp>
          <p:nvCxnSpPr>
            <p:cNvPr id="13" name="Straight Connector 12"/>
            <p:cNvCxnSpPr/>
            <p:nvPr/>
          </p:nvCxnSpPr>
          <p:spPr bwMode="auto">
            <a:xfrm flipV="1">
              <a:off x="7735956" y="1381538"/>
              <a:ext cx="0" cy="4579949"/>
            </a:xfrm>
            <a:prstGeom prst="line">
              <a:avLst/>
            </a:prstGeom>
            <a:solidFill>
              <a:srgbClr val="00529B"/>
            </a:solidFill>
            <a:ln w="38100" cap="flat" cmpd="sng" algn="ctr">
              <a:solidFill>
                <a:srgbClr val="92D050"/>
              </a:solidFill>
              <a:prstDash val="solid"/>
              <a:round/>
              <a:headEnd type="none" w="med" len="med"/>
              <a:tailEnd type="none" w="lg" len="lg"/>
            </a:ln>
            <a:effectLst/>
          </p:spPr>
        </p:cxnSp>
      </p:grpSp>
      <p:grpSp>
        <p:nvGrpSpPr>
          <p:cNvPr id="31" name="Group 30"/>
          <p:cNvGrpSpPr/>
          <p:nvPr/>
        </p:nvGrpSpPr>
        <p:grpSpPr>
          <a:xfrm>
            <a:off x="7498783" y="2246244"/>
            <a:ext cx="2813142" cy="1928052"/>
            <a:chOff x="5625550" y="2246243"/>
            <a:chExt cx="2110406" cy="1928052"/>
          </a:xfrm>
        </p:grpSpPr>
        <p:cxnSp>
          <p:nvCxnSpPr>
            <p:cNvPr id="9" name="Straight Connector 8"/>
            <p:cNvCxnSpPr/>
            <p:nvPr/>
          </p:nvCxnSpPr>
          <p:spPr bwMode="auto">
            <a:xfrm flipV="1">
              <a:off x="5625550" y="3955774"/>
              <a:ext cx="2110406" cy="172638"/>
            </a:xfrm>
            <a:prstGeom prst="line">
              <a:avLst/>
            </a:prstGeom>
            <a:solidFill>
              <a:srgbClr val="00529B"/>
            </a:solidFill>
            <a:ln w="38100" cap="flat" cmpd="sng" algn="ctr">
              <a:solidFill>
                <a:srgbClr val="92D050"/>
              </a:solidFill>
              <a:prstDash val="solid"/>
              <a:round/>
              <a:headEnd type="none" w="med" len="med"/>
              <a:tailEnd type="none" w="lg" len="lg"/>
            </a:ln>
            <a:effectLst/>
          </p:spPr>
        </p:cxnSp>
        <p:cxnSp>
          <p:nvCxnSpPr>
            <p:cNvPr id="12" name="Straight Connector 11"/>
            <p:cNvCxnSpPr/>
            <p:nvPr/>
          </p:nvCxnSpPr>
          <p:spPr bwMode="auto">
            <a:xfrm flipV="1">
              <a:off x="5625550" y="2246243"/>
              <a:ext cx="2110406" cy="1523034"/>
            </a:xfrm>
            <a:prstGeom prst="line">
              <a:avLst/>
            </a:prstGeom>
            <a:solidFill>
              <a:srgbClr val="00529B"/>
            </a:solidFill>
            <a:ln w="38100" cap="flat" cmpd="sng" algn="ctr">
              <a:solidFill>
                <a:srgbClr val="92D050"/>
              </a:solidFill>
              <a:prstDash val="solid"/>
              <a:round/>
              <a:headEnd type="none" w="med" len="med"/>
              <a:tailEnd type="none" w="lg" len="lg"/>
            </a:ln>
            <a:effectLst/>
          </p:spPr>
        </p:cxnSp>
        <p:sp>
          <p:nvSpPr>
            <p:cNvPr id="27" name="TextBox 26"/>
            <p:cNvSpPr txBox="1"/>
            <p:nvPr/>
          </p:nvSpPr>
          <p:spPr>
            <a:xfrm>
              <a:off x="5663584" y="3743408"/>
              <a:ext cx="523770" cy="430887"/>
            </a:xfrm>
            <a:prstGeom prst="rect">
              <a:avLst/>
            </a:prstGeom>
            <a:noFill/>
          </p:spPr>
          <p:txBody>
            <a:bodyPr wrap="none" rtlCol="0">
              <a:spAutoFit/>
            </a:bodyPr>
            <a:lstStyle/>
            <a:p>
              <a:pPr algn="ctr" eaLnBrk="0" fontAlgn="base" hangingPunct="0">
                <a:lnSpc>
                  <a:spcPct val="90000"/>
                </a:lnSpc>
                <a:spcBef>
                  <a:spcPct val="30000"/>
                </a:spcBef>
                <a:spcAft>
                  <a:spcPct val="10000"/>
                </a:spcAft>
              </a:pPr>
              <a:r>
                <a:rPr lang="en-GB" sz="2400" b="1" dirty="0">
                  <a:solidFill>
                    <a:srgbClr val="99CC00">
                      <a:lumMod val="60000"/>
                      <a:lumOff val="40000"/>
                    </a:srgbClr>
                  </a:solidFill>
                  <a:latin typeface="Arial" charset="0"/>
                  <a:ea typeface="Arial Unicode MS" pitchFamily="34" charset="-128"/>
                  <a:cs typeface="Arial Unicode MS" pitchFamily="34" charset="-128"/>
                </a:rPr>
                <a:t>300</a:t>
              </a:r>
            </a:p>
          </p:txBody>
        </p:sp>
        <p:sp>
          <p:nvSpPr>
            <p:cNvPr id="29" name="TextBox 28"/>
            <p:cNvSpPr txBox="1"/>
            <p:nvPr/>
          </p:nvSpPr>
          <p:spPr>
            <a:xfrm>
              <a:off x="6938726" y="2904187"/>
              <a:ext cx="716331" cy="430887"/>
            </a:xfrm>
            <a:prstGeom prst="rect">
              <a:avLst/>
            </a:prstGeom>
            <a:noFill/>
          </p:spPr>
          <p:txBody>
            <a:bodyPr wrap="none" rtlCol="0">
              <a:spAutoFit/>
            </a:bodyPr>
            <a:lstStyle/>
            <a:p>
              <a:pPr algn="ctr" eaLnBrk="0" fontAlgn="base" hangingPunct="0">
                <a:lnSpc>
                  <a:spcPct val="90000"/>
                </a:lnSpc>
                <a:spcBef>
                  <a:spcPct val="30000"/>
                </a:spcBef>
                <a:spcAft>
                  <a:spcPct val="10000"/>
                </a:spcAft>
              </a:pPr>
              <a:r>
                <a:rPr lang="en-GB" sz="2400" b="1" dirty="0">
                  <a:solidFill>
                    <a:srgbClr val="99CC00">
                      <a:lumMod val="60000"/>
                      <a:lumOff val="40000"/>
                    </a:srgbClr>
                  </a:solidFill>
                  <a:latin typeface="Arial" charset="0"/>
                  <a:ea typeface="Arial Unicode MS" pitchFamily="34" charset="-128"/>
                  <a:cs typeface="Arial Unicode MS" pitchFamily="34" charset="-128"/>
                </a:rPr>
                <a:t>1,400</a:t>
              </a:r>
            </a:p>
          </p:txBody>
        </p:sp>
      </p:grpSp>
      <p:sp>
        <p:nvSpPr>
          <p:cNvPr id="14" name="TextBox 13"/>
          <p:cNvSpPr txBox="1"/>
          <p:nvPr/>
        </p:nvSpPr>
        <p:spPr>
          <a:xfrm>
            <a:off x="1584159" y="6078406"/>
            <a:ext cx="6509147" cy="247479"/>
          </a:xfrm>
          <a:prstGeom prst="rect">
            <a:avLst/>
          </a:prstGeom>
          <a:noFill/>
        </p:spPr>
        <p:txBody>
          <a:bodyPr wrap="none" lIns="91410" tIns="45708" rIns="91410" bIns="45708" rtlCol="0">
            <a:spAutoFit/>
          </a:bodyPr>
          <a:lstStyle/>
          <a:p>
            <a:pPr algn="ctr" eaLnBrk="0" fontAlgn="base" hangingPunct="0">
              <a:lnSpc>
                <a:spcPct val="90000"/>
              </a:lnSpc>
              <a:spcBef>
                <a:spcPct val="30000"/>
              </a:spcBef>
              <a:spcAft>
                <a:spcPct val="10000"/>
              </a:spcAft>
            </a:pPr>
            <a:r>
              <a:rPr lang="en-GB" sz="1100" dirty="0">
                <a:solidFill>
                  <a:srgbClr val="000000"/>
                </a:solidFill>
                <a:latin typeface="Arial" charset="0"/>
                <a:ea typeface="Arial Unicode MS" pitchFamily="34" charset="-128"/>
                <a:cs typeface="Arial Unicode MS" pitchFamily="34" charset="-128"/>
              </a:rPr>
              <a:t>Source: Portable and Web Apps Dominate in Our Mobile Model, Ensuring Maximum Device Flexibility</a:t>
            </a:r>
          </a:p>
        </p:txBody>
      </p:sp>
    </p:spTree>
    <p:extLst>
      <p:ext uri="{BB962C8B-B14F-4D97-AF65-F5344CB8AC3E}">
        <p14:creationId xmlns:p14="http://schemas.microsoft.com/office/powerpoint/2010/main" val="1442135708"/>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5041" y="339865"/>
            <a:ext cx="10842976" cy="736460"/>
          </a:xfrm>
        </p:spPr>
        <p:txBody>
          <a:bodyPr/>
          <a:lstStyle/>
          <a:p>
            <a:r>
              <a:rPr lang="en-GB" dirty="0" smtClean="0"/>
              <a:t>Changing Developer Demographics</a:t>
            </a:r>
            <a:endParaRPr lang="en-GB" dirty="0"/>
          </a:p>
        </p:txBody>
      </p:sp>
      <p:sp>
        <p:nvSpPr>
          <p:cNvPr id="3" name="Footer Placeholder 2"/>
          <p:cNvSpPr>
            <a:spLocks noGrp="1"/>
          </p:cNvSpPr>
          <p:nvPr>
            <p:ph type="ftr" sz="quarter" idx="3"/>
          </p:nvPr>
        </p:nvSpPr>
        <p:spPr>
          <a:xfrm>
            <a:off x="5789692" y="6427416"/>
            <a:ext cx="609441" cy="190054"/>
          </a:xfrm>
        </p:spPr>
        <p:txBody>
          <a:bodyPr/>
          <a:lstStyle/>
          <a:p>
            <a:pPr>
              <a:defRPr/>
            </a:pPr>
            <a:r>
              <a:rPr lang="en-US" smtClean="0">
                <a:latin typeface="Arial"/>
                <a:ea typeface="Arial Unicode MS"/>
                <a:cs typeface="Arial Unicode MS"/>
              </a:rPr>
              <a:t> </a:t>
            </a:r>
            <a:fld id="{E1E29525-C903-49F9-BB30-68358B75B689}" type="slidenum">
              <a:rPr lang="en-US" smtClean="0">
                <a:latin typeface="Arial"/>
                <a:ea typeface="Arial Unicode MS"/>
                <a:cs typeface="Arial Unicode MS"/>
              </a:rPr>
              <a:pPr>
                <a:defRPr/>
              </a:pPr>
              <a:t>11</a:t>
            </a:fld>
            <a:endParaRPr lang="en-US" dirty="0">
              <a:latin typeface="Arial"/>
              <a:ea typeface="Arial Unicode MS"/>
              <a:cs typeface="Arial Unicode MS"/>
            </a:endParaRPr>
          </a:p>
        </p:txBody>
      </p:sp>
      <p:sp>
        <p:nvSpPr>
          <p:cNvPr id="4" name="Rectangle 3"/>
          <p:cNvSpPr/>
          <p:nvPr/>
        </p:nvSpPr>
        <p:spPr>
          <a:xfrm>
            <a:off x="7253895" y="1128936"/>
            <a:ext cx="3978994" cy="507824"/>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fontAlgn="base" hangingPunct="0">
              <a:lnSpc>
                <a:spcPct val="90000"/>
              </a:lnSpc>
              <a:spcBef>
                <a:spcPct val="30000"/>
              </a:spcBef>
              <a:spcAft>
                <a:spcPct val="10000"/>
              </a:spcAft>
            </a:pPr>
            <a:endParaRPr lang="en-GB">
              <a:solidFill>
                <a:srgbClr val="FFFFFF"/>
              </a:solidFill>
              <a:latin typeface="Arial"/>
              <a:ea typeface="Arial Unicode MS"/>
              <a:cs typeface="Arial Unicode MS"/>
            </a:endParaRPr>
          </a:p>
        </p:txBody>
      </p:sp>
      <p:sp>
        <p:nvSpPr>
          <p:cNvPr id="5" name="Rectangle 4"/>
          <p:cNvSpPr/>
          <p:nvPr/>
        </p:nvSpPr>
        <p:spPr>
          <a:xfrm>
            <a:off x="1791164" y="1644036"/>
            <a:ext cx="7583254" cy="43414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fontAlgn="base" hangingPunct="0">
              <a:lnSpc>
                <a:spcPct val="90000"/>
              </a:lnSpc>
              <a:spcBef>
                <a:spcPct val="30000"/>
              </a:spcBef>
              <a:spcAft>
                <a:spcPct val="10000"/>
              </a:spcAft>
            </a:pPr>
            <a:endParaRPr lang="en-GB">
              <a:solidFill>
                <a:srgbClr val="FFFFFF"/>
              </a:solidFill>
              <a:latin typeface="Arial"/>
              <a:ea typeface="Arial Unicode MS"/>
              <a:cs typeface="Arial Unicode MS"/>
            </a:endParaRPr>
          </a:p>
        </p:txBody>
      </p:sp>
      <p:sp>
        <p:nvSpPr>
          <p:cNvPr id="6" name="Freeform 5"/>
          <p:cNvSpPr/>
          <p:nvPr/>
        </p:nvSpPr>
        <p:spPr>
          <a:xfrm>
            <a:off x="641536" y="1088047"/>
            <a:ext cx="9806464" cy="5275701"/>
          </a:xfrm>
          <a:custGeom>
            <a:avLst/>
            <a:gdLst>
              <a:gd name="connsiteX0" fmla="*/ 7346373 w 7346373"/>
              <a:gd name="connsiteY0" fmla="*/ 5590309 h 5600700"/>
              <a:gd name="connsiteX1" fmla="*/ 6483928 w 7346373"/>
              <a:gd name="connsiteY1" fmla="*/ 5496791 h 5600700"/>
              <a:gd name="connsiteX2" fmla="*/ 5143500 w 7346373"/>
              <a:gd name="connsiteY2" fmla="*/ 5278582 h 5600700"/>
              <a:gd name="connsiteX3" fmla="*/ 3761510 w 7346373"/>
              <a:gd name="connsiteY3" fmla="*/ 4748646 h 5600700"/>
              <a:gd name="connsiteX4" fmla="*/ 2317173 w 7346373"/>
              <a:gd name="connsiteY4" fmla="*/ 3501736 h 5600700"/>
              <a:gd name="connsiteX5" fmla="*/ 1413164 w 7346373"/>
              <a:gd name="connsiteY5" fmla="*/ 2213264 h 5600700"/>
              <a:gd name="connsiteX6" fmla="*/ 613064 w 7346373"/>
              <a:gd name="connsiteY6" fmla="*/ 1943100 h 5600700"/>
              <a:gd name="connsiteX7" fmla="*/ 259773 w 7346373"/>
              <a:gd name="connsiteY7" fmla="*/ 0 h 5600700"/>
              <a:gd name="connsiteX8" fmla="*/ 0 w 7346373"/>
              <a:gd name="connsiteY8" fmla="*/ 0 h 5600700"/>
              <a:gd name="connsiteX9" fmla="*/ 41564 w 7346373"/>
              <a:gd name="connsiteY9" fmla="*/ 5600700 h 5600700"/>
              <a:gd name="connsiteX10" fmla="*/ 7346373 w 7346373"/>
              <a:gd name="connsiteY10" fmla="*/ 5590309 h 5600700"/>
              <a:gd name="connsiteX0" fmla="*/ 7346373 w 7346373"/>
              <a:gd name="connsiteY0" fmla="*/ 6421582 h 6431973"/>
              <a:gd name="connsiteX1" fmla="*/ 6483928 w 7346373"/>
              <a:gd name="connsiteY1" fmla="*/ 6328064 h 6431973"/>
              <a:gd name="connsiteX2" fmla="*/ 5143500 w 7346373"/>
              <a:gd name="connsiteY2" fmla="*/ 6109855 h 6431973"/>
              <a:gd name="connsiteX3" fmla="*/ 3761510 w 7346373"/>
              <a:gd name="connsiteY3" fmla="*/ 5579919 h 6431973"/>
              <a:gd name="connsiteX4" fmla="*/ 2317173 w 7346373"/>
              <a:gd name="connsiteY4" fmla="*/ 4333009 h 6431973"/>
              <a:gd name="connsiteX5" fmla="*/ 1413164 w 7346373"/>
              <a:gd name="connsiteY5" fmla="*/ 3044537 h 6431973"/>
              <a:gd name="connsiteX6" fmla="*/ 613064 w 7346373"/>
              <a:gd name="connsiteY6" fmla="*/ 2774373 h 6431973"/>
              <a:gd name="connsiteX7" fmla="*/ 197428 w 7346373"/>
              <a:gd name="connsiteY7" fmla="*/ 0 h 6431973"/>
              <a:gd name="connsiteX8" fmla="*/ 0 w 7346373"/>
              <a:gd name="connsiteY8" fmla="*/ 831273 h 6431973"/>
              <a:gd name="connsiteX9" fmla="*/ 41564 w 7346373"/>
              <a:gd name="connsiteY9" fmla="*/ 6431973 h 6431973"/>
              <a:gd name="connsiteX10" fmla="*/ 7346373 w 7346373"/>
              <a:gd name="connsiteY10" fmla="*/ 6421582 h 6431973"/>
              <a:gd name="connsiteX0" fmla="*/ 7356764 w 7356764"/>
              <a:gd name="connsiteY0" fmla="*/ 6442363 h 6452754"/>
              <a:gd name="connsiteX1" fmla="*/ 6494319 w 7356764"/>
              <a:gd name="connsiteY1" fmla="*/ 6348845 h 6452754"/>
              <a:gd name="connsiteX2" fmla="*/ 5153891 w 7356764"/>
              <a:gd name="connsiteY2" fmla="*/ 6130636 h 6452754"/>
              <a:gd name="connsiteX3" fmla="*/ 3771901 w 7356764"/>
              <a:gd name="connsiteY3" fmla="*/ 5600700 h 6452754"/>
              <a:gd name="connsiteX4" fmla="*/ 2327564 w 7356764"/>
              <a:gd name="connsiteY4" fmla="*/ 4353790 h 6452754"/>
              <a:gd name="connsiteX5" fmla="*/ 1423555 w 7356764"/>
              <a:gd name="connsiteY5" fmla="*/ 3065318 h 6452754"/>
              <a:gd name="connsiteX6" fmla="*/ 623455 w 7356764"/>
              <a:gd name="connsiteY6" fmla="*/ 2795154 h 6452754"/>
              <a:gd name="connsiteX7" fmla="*/ 207819 w 7356764"/>
              <a:gd name="connsiteY7" fmla="*/ 20781 h 6452754"/>
              <a:gd name="connsiteX8" fmla="*/ 0 w 7356764"/>
              <a:gd name="connsiteY8" fmla="*/ 0 h 6452754"/>
              <a:gd name="connsiteX9" fmla="*/ 51955 w 7356764"/>
              <a:gd name="connsiteY9" fmla="*/ 6452754 h 6452754"/>
              <a:gd name="connsiteX10" fmla="*/ 7356764 w 7356764"/>
              <a:gd name="connsiteY10" fmla="*/ 6442363 h 6452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56764" h="6452754">
                <a:moveTo>
                  <a:pt x="7356764" y="6442363"/>
                </a:moveTo>
                <a:lnTo>
                  <a:pt x="6494319" y="6348845"/>
                </a:lnTo>
                <a:lnTo>
                  <a:pt x="5153891" y="6130636"/>
                </a:lnTo>
                <a:lnTo>
                  <a:pt x="3771901" y="5600700"/>
                </a:lnTo>
                <a:lnTo>
                  <a:pt x="2327564" y="4353790"/>
                </a:lnTo>
                <a:lnTo>
                  <a:pt x="1423555" y="3065318"/>
                </a:lnTo>
                <a:lnTo>
                  <a:pt x="623455" y="2795154"/>
                </a:lnTo>
                <a:lnTo>
                  <a:pt x="207819" y="20781"/>
                </a:lnTo>
                <a:lnTo>
                  <a:pt x="0" y="0"/>
                </a:lnTo>
                <a:lnTo>
                  <a:pt x="51955" y="6452754"/>
                </a:lnTo>
                <a:lnTo>
                  <a:pt x="7356764" y="6442363"/>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fontAlgn="base" hangingPunct="0">
              <a:lnSpc>
                <a:spcPct val="90000"/>
              </a:lnSpc>
              <a:spcBef>
                <a:spcPct val="30000"/>
              </a:spcBef>
              <a:spcAft>
                <a:spcPct val="10000"/>
              </a:spcAft>
            </a:pPr>
            <a:endParaRPr lang="en-GB">
              <a:solidFill>
                <a:srgbClr val="FFFFFF"/>
              </a:solidFill>
              <a:latin typeface="Arial"/>
              <a:ea typeface="Arial Unicode MS"/>
              <a:cs typeface="Arial Unicode MS"/>
            </a:endParaRPr>
          </a:p>
        </p:txBody>
      </p:sp>
      <p:cxnSp>
        <p:nvCxnSpPr>
          <p:cNvPr id="7" name="Straight Arrow Connector 6"/>
          <p:cNvCxnSpPr/>
          <p:nvPr/>
        </p:nvCxnSpPr>
        <p:spPr>
          <a:xfrm>
            <a:off x="696940" y="6355651"/>
            <a:ext cx="99034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058616" y="6461619"/>
            <a:ext cx="1634357" cy="346249"/>
          </a:xfrm>
          <a:prstGeom prst="rect">
            <a:avLst/>
          </a:prstGeom>
          <a:noFill/>
        </p:spPr>
        <p:txBody>
          <a:bodyPr wrap="none" rtlCol="0">
            <a:spAutoFit/>
          </a:bodyPr>
          <a:lstStyle/>
          <a:p>
            <a:pPr algn="ctr" defTabSz="914400" eaLnBrk="0" fontAlgn="base" hangingPunct="0">
              <a:lnSpc>
                <a:spcPct val="90000"/>
              </a:lnSpc>
              <a:spcBef>
                <a:spcPct val="30000"/>
              </a:spcBef>
              <a:spcAft>
                <a:spcPct val="10000"/>
              </a:spcAft>
            </a:pPr>
            <a:r>
              <a:rPr lang="en-GB" dirty="0" smtClean="0">
                <a:solidFill>
                  <a:srgbClr val="000000"/>
                </a:solidFill>
                <a:latin typeface="Arial"/>
                <a:ea typeface="Arial Unicode MS" pitchFamily="34" charset="-128"/>
                <a:cs typeface="Arial Unicode MS" pitchFamily="34" charset="-128"/>
              </a:rPr>
              <a:t>Technical Skill</a:t>
            </a:r>
            <a:endParaRPr lang="en-GB" dirty="0">
              <a:solidFill>
                <a:srgbClr val="000000"/>
              </a:solidFill>
              <a:latin typeface="Arial"/>
              <a:ea typeface="Arial Unicode MS" pitchFamily="34" charset="-128"/>
              <a:cs typeface="Arial Unicode MS" pitchFamily="34" charset="-128"/>
            </a:endParaRPr>
          </a:p>
        </p:txBody>
      </p:sp>
      <p:cxnSp>
        <p:nvCxnSpPr>
          <p:cNvPr id="9" name="Straight Arrow Connector 8"/>
          <p:cNvCxnSpPr/>
          <p:nvPr/>
        </p:nvCxnSpPr>
        <p:spPr>
          <a:xfrm flipH="1" flipV="1">
            <a:off x="633455" y="873940"/>
            <a:ext cx="63485" cy="54898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rot="16200000">
            <a:off x="-553760" y="3820678"/>
            <a:ext cx="1901786" cy="346249"/>
          </a:xfrm>
          <a:prstGeom prst="rect">
            <a:avLst/>
          </a:prstGeom>
          <a:noFill/>
        </p:spPr>
        <p:txBody>
          <a:bodyPr wrap="square" rtlCol="0">
            <a:spAutoFit/>
          </a:bodyPr>
          <a:lstStyle/>
          <a:p>
            <a:pPr algn="ctr" defTabSz="914400" eaLnBrk="0" fontAlgn="base" hangingPunct="0">
              <a:lnSpc>
                <a:spcPct val="90000"/>
              </a:lnSpc>
              <a:spcBef>
                <a:spcPct val="30000"/>
              </a:spcBef>
              <a:spcAft>
                <a:spcPct val="10000"/>
              </a:spcAft>
            </a:pPr>
            <a:r>
              <a:rPr lang="en-GB" dirty="0" smtClean="0">
                <a:solidFill>
                  <a:srgbClr val="000000"/>
                </a:solidFill>
                <a:latin typeface="Arial"/>
                <a:ea typeface="Arial Unicode MS" pitchFamily="34" charset="-128"/>
                <a:cs typeface="Arial Unicode MS" pitchFamily="34" charset="-128"/>
              </a:rPr>
              <a:t>Population</a:t>
            </a:r>
            <a:endParaRPr lang="en-GB" dirty="0">
              <a:solidFill>
                <a:srgbClr val="000000"/>
              </a:solidFill>
              <a:latin typeface="Arial"/>
              <a:ea typeface="Arial Unicode MS" pitchFamily="34" charset="-128"/>
              <a:cs typeface="Arial Unicode MS" pitchFamily="34" charset="-128"/>
            </a:endParaRPr>
          </a:p>
        </p:txBody>
      </p:sp>
      <p:cxnSp>
        <p:nvCxnSpPr>
          <p:cNvPr id="11" name="Straight Connector 10"/>
          <p:cNvCxnSpPr/>
          <p:nvPr/>
        </p:nvCxnSpPr>
        <p:spPr>
          <a:xfrm>
            <a:off x="2520646" y="2203283"/>
            <a:ext cx="0" cy="415237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3611285" y="2203283"/>
            <a:ext cx="16400" cy="415237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680240" y="2203283"/>
            <a:ext cx="0" cy="415237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508923" y="2205047"/>
            <a:ext cx="0" cy="415061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9374419" y="2205047"/>
            <a:ext cx="19683" cy="415061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427235" y="2183380"/>
            <a:ext cx="1544012" cy="1077218"/>
          </a:xfrm>
          <a:prstGeom prst="rect">
            <a:avLst/>
          </a:prstGeom>
          <a:noFill/>
        </p:spPr>
        <p:txBody>
          <a:bodyPr wrap="none" rtlCol="0">
            <a:spAutoFit/>
          </a:bodyPr>
          <a:lstStyle/>
          <a:p>
            <a:pPr defTabSz="914400" eaLnBrk="0" fontAlgn="base" hangingPunct="0"/>
            <a:r>
              <a:rPr lang="en-GB" sz="1600" dirty="0" smtClean="0">
                <a:solidFill>
                  <a:srgbClr val="000000"/>
                </a:solidFill>
                <a:latin typeface="Arial"/>
                <a:ea typeface="Arial Unicode MS" pitchFamily="34" charset="-128"/>
                <a:cs typeface="Arial Unicode MS" pitchFamily="34" charset="-128"/>
              </a:rPr>
              <a:t>Mobile Native:</a:t>
            </a:r>
          </a:p>
          <a:p>
            <a:pPr marL="285750" indent="-285750" defTabSz="914400" eaLnBrk="0" fontAlgn="base" hangingPunct="0">
              <a:buFont typeface="Arial" panose="020B0604020202020204" pitchFamily="34" charset="0"/>
              <a:buChar char="•"/>
            </a:pPr>
            <a:r>
              <a:rPr lang="en-GB" sz="1600" dirty="0" smtClean="0">
                <a:solidFill>
                  <a:srgbClr val="000000"/>
                </a:solidFill>
                <a:latin typeface="Arial"/>
                <a:ea typeface="Arial Unicode MS" pitchFamily="34" charset="-128"/>
                <a:cs typeface="Arial Unicode MS" pitchFamily="34" charset="-128"/>
              </a:rPr>
              <a:t>Objective-C</a:t>
            </a:r>
          </a:p>
          <a:p>
            <a:pPr marL="285750" indent="-285750" defTabSz="914400" eaLnBrk="0" fontAlgn="base" hangingPunct="0">
              <a:buFont typeface="Arial" panose="020B0604020202020204" pitchFamily="34" charset="0"/>
              <a:buChar char="•"/>
            </a:pPr>
            <a:r>
              <a:rPr lang="en-GB" sz="1600" dirty="0" smtClean="0">
                <a:solidFill>
                  <a:srgbClr val="000000"/>
                </a:solidFill>
                <a:latin typeface="Arial"/>
                <a:ea typeface="Arial Unicode MS" pitchFamily="34" charset="-128"/>
                <a:cs typeface="Arial Unicode MS" pitchFamily="34" charset="-128"/>
              </a:rPr>
              <a:t>Java</a:t>
            </a:r>
          </a:p>
          <a:p>
            <a:pPr marL="285750" indent="-285750" defTabSz="914400" eaLnBrk="0" fontAlgn="base" hangingPunct="0">
              <a:buFont typeface="Arial" panose="020B0604020202020204" pitchFamily="34" charset="0"/>
              <a:buChar char="•"/>
            </a:pPr>
            <a:r>
              <a:rPr lang="en-GB" sz="1600" dirty="0" smtClean="0">
                <a:solidFill>
                  <a:srgbClr val="000000"/>
                </a:solidFill>
                <a:latin typeface="Arial"/>
                <a:ea typeface="Arial Unicode MS" pitchFamily="34" charset="-128"/>
                <a:cs typeface="Arial Unicode MS" pitchFamily="34" charset="-128"/>
              </a:rPr>
              <a:t>XAML</a:t>
            </a:r>
            <a:endParaRPr lang="en-GB" sz="1600" dirty="0">
              <a:solidFill>
                <a:srgbClr val="000000"/>
              </a:solidFill>
              <a:latin typeface="Arial"/>
              <a:ea typeface="Arial Unicode MS" pitchFamily="34" charset="-128"/>
              <a:cs typeface="Arial Unicode MS" pitchFamily="34" charset="-128"/>
            </a:endParaRPr>
          </a:p>
        </p:txBody>
      </p:sp>
      <p:sp>
        <p:nvSpPr>
          <p:cNvPr id="17" name="TextBox 16"/>
          <p:cNvSpPr txBox="1"/>
          <p:nvPr/>
        </p:nvSpPr>
        <p:spPr>
          <a:xfrm>
            <a:off x="5636733" y="2172433"/>
            <a:ext cx="1428596" cy="1077218"/>
          </a:xfrm>
          <a:prstGeom prst="rect">
            <a:avLst/>
          </a:prstGeom>
          <a:noFill/>
        </p:spPr>
        <p:txBody>
          <a:bodyPr wrap="none" rtlCol="0">
            <a:spAutoFit/>
          </a:bodyPr>
          <a:lstStyle/>
          <a:p>
            <a:pPr defTabSz="914400" eaLnBrk="0" fontAlgn="base" hangingPunct="0"/>
            <a:r>
              <a:rPr lang="en-GB" sz="1600" dirty="0" smtClean="0">
                <a:solidFill>
                  <a:srgbClr val="000000"/>
                </a:solidFill>
                <a:latin typeface="Arial"/>
                <a:ea typeface="Arial Unicode MS" pitchFamily="34" charset="-128"/>
                <a:cs typeface="Arial Unicode MS" pitchFamily="34" charset="-128"/>
              </a:rPr>
              <a:t>Web skills:</a:t>
            </a:r>
          </a:p>
          <a:p>
            <a:pPr marL="285750" indent="-285750" defTabSz="914400" eaLnBrk="0" fontAlgn="base" hangingPunct="0">
              <a:buFont typeface="Arial" panose="020B0604020202020204" pitchFamily="34" charset="0"/>
              <a:buChar char="•"/>
            </a:pPr>
            <a:r>
              <a:rPr lang="en-GB" sz="1600" dirty="0" smtClean="0">
                <a:solidFill>
                  <a:srgbClr val="000000"/>
                </a:solidFill>
                <a:latin typeface="Arial"/>
                <a:ea typeface="Arial Unicode MS" pitchFamily="34" charset="-128"/>
                <a:cs typeface="Arial Unicode MS" pitchFamily="34" charset="-128"/>
              </a:rPr>
              <a:t>HTML5</a:t>
            </a:r>
          </a:p>
          <a:p>
            <a:pPr marL="285750" indent="-285750" defTabSz="914400" eaLnBrk="0" fontAlgn="base" hangingPunct="0">
              <a:buFont typeface="Arial" panose="020B0604020202020204" pitchFamily="34" charset="0"/>
              <a:buChar char="•"/>
            </a:pPr>
            <a:r>
              <a:rPr lang="en-GB" sz="1600" dirty="0" smtClean="0">
                <a:solidFill>
                  <a:srgbClr val="000000"/>
                </a:solidFill>
                <a:latin typeface="Arial"/>
                <a:ea typeface="Arial Unicode MS" pitchFamily="34" charset="-128"/>
                <a:cs typeface="Arial Unicode MS" pitchFamily="34" charset="-128"/>
              </a:rPr>
              <a:t>JavaScript</a:t>
            </a:r>
          </a:p>
          <a:p>
            <a:pPr marL="285750" indent="-285750" defTabSz="914400" eaLnBrk="0" fontAlgn="base" hangingPunct="0">
              <a:buFont typeface="Arial" panose="020B0604020202020204" pitchFamily="34" charset="0"/>
              <a:buChar char="•"/>
            </a:pPr>
            <a:r>
              <a:rPr lang="en-GB" sz="1600" dirty="0" smtClean="0">
                <a:solidFill>
                  <a:srgbClr val="000000"/>
                </a:solidFill>
                <a:latin typeface="Arial"/>
                <a:ea typeface="Arial Unicode MS" pitchFamily="34" charset="-128"/>
                <a:cs typeface="Arial Unicode MS" pitchFamily="34" charset="-128"/>
              </a:rPr>
              <a:t>CSS</a:t>
            </a:r>
            <a:endParaRPr lang="en-GB" sz="1600" dirty="0">
              <a:solidFill>
                <a:srgbClr val="000000"/>
              </a:solidFill>
              <a:latin typeface="Arial"/>
              <a:ea typeface="Arial Unicode MS" pitchFamily="34" charset="-128"/>
              <a:cs typeface="Arial Unicode MS" pitchFamily="34" charset="-128"/>
            </a:endParaRPr>
          </a:p>
        </p:txBody>
      </p:sp>
      <p:sp>
        <p:nvSpPr>
          <p:cNvPr id="18" name="TextBox 17"/>
          <p:cNvSpPr txBox="1"/>
          <p:nvPr/>
        </p:nvSpPr>
        <p:spPr>
          <a:xfrm>
            <a:off x="7550640" y="2193768"/>
            <a:ext cx="1279617" cy="584776"/>
          </a:xfrm>
          <a:prstGeom prst="rect">
            <a:avLst/>
          </a:prstGeom>
          <a:noFill/>
        </p:spPr>
        <p:txBody>
          <a:bodyPr wrap="none" rtlCol="0">
            <a:spAutoFit/>
          </a:bodyPr>
          <a:lstStyle/>
          <a:p>
            <a:pPr defTabSz="914400" eaLnBrk="0" fontAlgn="base" hangingPunct="0"/>
            <a:r>
              <a:rPr lang="en-GB" sz="1600" dirty="0" err="1" smtClean="0">
                <a:solidFill>
                  <a:srgbClr val="000000"/>
                </a:solidFill>
                <a:latin typeface="Arial"/>
                <a:ea typeface="Arial Unicode MS" pitchFamily="34" charset="-128"/>
                <a:cs typeface="Arial Unicode MS" pitchFamily="34" charset="-128"/>
              </a:rPr>
              <a:t>.Net</a:t>
            </a:r>
            <a:r>
              <a:rPr lang="en-GB" sz="1600" dirty="0" smtClean="0">
                <a:solidFill>
                  <a:srgbClr val="000000"/>
                </a:solidFill>
                <a:latin typeface="Arial"/>
                <a:ea typeface="Arial Unicode MS" pitchFamily="34" charset="-128"/>
                <a:cs typeface="Arial Unicode MS" pitchFamily="34" charset="-128"/>
              </a:rPr>
              <a:t> and C#</a:t>
            </a:r>
          </a:p>
          <a:p>
            <a:pPr defTabSz="914400" eaLnBrk="0" fontAlgn="base" hangingPunct="0"/>
            <a:r>
              <a:rPr lang="en-GB" sz="1600" dirty="0" smtClean="0">
                <a:solidFill>
                  <a:srgbClr val="000000"/>
                </a:solidFill>
                <a:latin typeface="Arial"/>
                <a:ea typeface="Arial Unicode MS" pitchFamily="34" charset="-128"/>
                <a:cs typeface="Arial Unicode MS" pitchFamily="34" charset="-128"/>
              </a:rPr>
              <a:t>Java</a:t>
            </a:r>
            <a:endParaRPr lang="en-GB" sz="1600" dirty="0">
              <a:solidFill>
                <a:srgbClr val="000000"/>
              </a:solidFill>
              <a:latin typeface="Arial"/>
              <a:ea typeface="Arial Unicode MS" pitchFamily="34" charset="-128"/>
              <a:cs typeface="Arial Unicode MS" pitchFamily="34" charset="-128"/>
            </a:endParaRPr>
          </a:p>
        </p:txBody>
      </p:sp>
      <p:sp>
        <p:nvSpPr>
          <p:cNvPr id="19" name="TextBox 18"/>
          <p:cNvSpPr txBox="1"/>
          <p:nvPr/>
        </p:nvSpPr>
        <p:spPr>
          <a:xfrm>
            <a:off x="4040495" y="2183381"/>
            <a:ext cx="1245353" cy="584776"/>
          </a:xfrm>
          <a:prstGeom prst="rect">
            <a:avLst/>
          </a:prstGeom>
          <a:noFill/>
        </p:spPr>
        <p:txBody>
          <a:bodyPr wrap="none" rtlCol="0">
            <a:spAutoFit/>
          </a:bodyPr>
          <a:lstStyle/>
          <a:p>
            <a:pPr algn="ctr" defTabSz="914400" eaLnBrk="0" fontAlgn="base" hangingPunct="0"/>
            <a:r>
              <a:rPr lang="en-GB" sz="1600" dirty="0" smtClean="0">
                <a:solidFill>
                  <a:srgbClr val="000000"/>
                </a:solidFill>
                <a:latin typeface="Arial"/>
                <a:ea typeface="Arial Unicode MS" pitchFamily="34" charset="-128"/>
                <a:cs typeface="Arial Unicode MS" pitchFamily="34" charset="-128"/>
              </a:rPr>
              <a:t>Access and</a:t>
            </a:r>
            <a:br>
              <a:rPr lang="en-GB" sz="1600" dirty="0" smtClean="0">
                <a:solidFill>
                  <a:srgbClr val="000000"/>
                </a:solidFill>
                <a:latin typeface="Arial"/>
                <a:ea typeface="Arial Unicode MS" pitchFamily="34" charset="-128"/>
                <a:cs typeface="Arial Unicode MS" pitchFamily="34" charset="-128"/>
              </a:rPr>
            </a:br>
            <a:r>
              <a:rPr lang="en-GB" sz="1600" dirty="0" smtClean="0">
                <a:solidFill>
                  <a:srgbClr val="000000"/>
                </a:solidFill>
                <a:latin typeface="Arial"/>
                <a:ea typeface="Arial Unicode MS" pitchFamily="34" charset="-128"/>
                <a:cs typeface="Arial Unicode MS" pitchFamily="34" charset="-128"/>
              </a:rPr>
              <a:t>Similar</a:t>
            </a:r>
            <a:endParaRPr lang="en-GB" sz="1600" dirty="0">
              <a:solidFill>
                <a:srgbClr val="000000"/>
              </a:solidFill>
              <a:latin typeface="Arial"/>
              <a:ea typeface="Arial Unicode MS" pitchFamily="34" charset="-128"/>
              <a:cs typeface="Arial Unicode MS" pitchFamily="34" charset="-128"/>
            </a:endParaRPr>
          </a:p>
        </p:txBody>
      </p:sp>
      <p:sp>
        <p:nvSpPr>
          <p:cNvPr id="20" name="TextBox 19"/>
          <p:cNvSpPr txBox="1"/>
          <p:nvPr/>
        </p:nvSpPr>
        <p:spPr>
          <a:xfrm>
            <a:off x="2756408" y="2183380"/>
            <a:ext cx="686406" cy="338554"/>
          </a:xfrm>
          <a:prstGeom prst="rect">
            <a:avLst/>
          </a:prstGeom>
          <a:noFill/>
        </p:spPr>
        <p:txBody>
          <a:bodyPr wrap="none" rtlCol="0">
            <a:spAutoFit/>
          </a:bodyPr>
          <a:lstStyle/>
          <a:p>
            <a:pPr algn="ctr" defTabSz="914400" eaLnBrk="0" fontAlgn="base" hangingPunct="0"/>
            <a:r>
              <a:rPr lang="en-GB" sz="1600" dirty="0" smtClean="0">
                <a:solidFill>
                  <a:srgbClr val="000000"/>
                </a:solidFill>
                <a:latin typeface="Arial"/>
                <a:ea typeface="Arial Unicode MS" pitchFamily="34" charset="-128"/>
                <a:cs typeface="Arial Unicode MS" pitchFamily="34" charset="-128"/>
              </a:rPr>
              <a:t>Excel</a:t>
            </a:r>
            <a:endParaRPr lang="en-GB" sz="1600" dirty="0">
              <a:solidFill>
                <a:srgbClr val="000000"/>
              </a:solidFill>
              <a:latin typeface="Arial"/>
              <a:ea typeface="Arial Unicode MS" pitchFamily="34" charset="-128"/>
              <a:cs typeface="Arial Unicode MS" pitchFamily="34" charset="-128"/>
            </a:endParaRPr>
          </a:p>
        </p:txBody>
      </p:sp>
      <p:sp>
        <p:nvSpPr>
          <p:cNvPr id="21" name="TextBox 20"/>
          <p:cNvSpPr txBox="1"/>
          <p:nvPr/>
        </p:nvSpPr>
        <p:spPr>
          <a:xfrm>
            <a:off x="922313" y="2183380"/>
            <a:ext cx="1233932" cy="338554"/>
          </a:xfrm>
          <a:prstGeom prst="rect">
            <a:avLst/>
          </a:prstGeom>
          <a:noFill/>
        </p:spPr>
        <p:txBody>
          <a:bodyPr wrap="none" rtlCol="0">
            <a:spAutoFit/>
          </a:bodyPr>
          <a:lstStyle/>
          <a:p>
            <a:pPr algn="ctr" defTabSz="914400" eaLnBrk="0" fontAlgn="base" hangingPunct="0"/>
            <a:r>
              <a:rPr lang="en-GB" sz="1600" dirty="0" smtClean="0">
                <a:solidFill>
                  <a:srgbClr val="000000"/>
                </a:solidFill>
                <a:latin typeface="Arial"/>
                <a:ea typeface="Arial Unicode MS" pitchFamily="34" charset="-128"/>
                <a:cs typeface="Arial Unicode MS" pitchFamily="34" charset="-128"/>
              </a:rPr>
              <a:t>PowerPoint</a:t>
            </a:r>
            <a:endParaRPr lang="en-GB" sz="1600" dirty="0">
              <a:solidFill>
                <a:srgbClr val="000000"/>
              </a:solidFill>
              <a:latin typeface="Arial"/>
              <a:ea typeface="Arial Unicode MS" pitchFamily="34" charset="-128"/>
              <a:cs typeface="Arial Unicode MS" pitchFamily="34" charset="-128"/>
            </a:endParaRPr>
          </a:p>
        </p:txBody>
      </p:sp>
      <p:sp>
        <p:nvSpPr>
          <p:cNvPr id="22" name="Rectangle 21"/>
          <p:cNvSpPr/>
          <p:nvPr/>
        </p:nvSpPr>
        <p:spPr>
          <a:xfrm>
            <a:off x="6265016" y="3527948"/>
            <a:ext cx="5000190" cy="436642"/>
          </a:xfrm>
          <a:prstGeom prst="rect">
            <a:avLst/>
          </a:prstGeom>
          <a:solidFill>
            <a:srgbClr val="FFD96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fontAlgn="base" hangingPunct="0">
              <a:lnSpc>
                <a:spcPct val="90000"/>
              </a:lnSpc>
              <a:spcBef>
                <a:spcPct val="30000"/>
              </a:spcBef>
              <a:spcAft>
                <a:spcPct val="10000"/>
              </a:spcAft>
            </a:pPr>
            <a:r>
              <a:rPr lang="en-GB" dirty="0" smtClean="0">
                <a:solidFill>
                  <a:srgbClr val="FF0000"/>
                </a:solidFill>
                <a:latin typeface="Arial"/>
                <a:ea typeface="Arial Unicode MS"/>
                <a:cs typeface="Arial Unicode MS"/>
              </a:rPr>
              <a:t>MADP ZONE</a:t>
            </a:r>
            <a:endParaRPr lang="en-GB" dirty="0">
              <a:solidFill>
                <a:srgbClr val="FF0000"/>
              </a:solidFill>
              <a:latin typeface="Arial"/>
              <a:ea typeface="Arial Unicode MS"/>
              <a:cs typeface="Arial Unicode MS"/>
            </a:endParaRPr>
          </a:p>
        </p:txBody>
      </p:sp>
      <p:sp>
        <p:nvSpPr>
          <p:cNvPr id="23" name="Rectangle 22"/>
          <p:cNvSpPr/>
          <p:nvPr/>
        </p:nvSpPr>
        <p:spPr>
          <a:xfrm>
            <a:off x="1971228" y="4039201"/>
            <a:ext cx="5912041" cy="436642"/>
          </a:xfrm>
          <a:prstGeom prst="rect">
            <a:avLst/>
          </a:prstGeom>
          <a:solidFill>
            <a:schemeClr val="accent4">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fontAlgn="base" hangingPunct="0">
              <a:lnSpc>
                <a:spcPct val="90000"/>
              </a:lnSpc>
              <a:spcBef>
                <a:spcPct val="30000"/>
              </a:spcBef>
              <a:spcAft>
                <a:spcPct val="10000"/>
              </a:spcAft>
            </a:pPr>
            <a:r>
              <a:rPr lang="en-GB" dirty="0" smtClean="0">
                <a:solidFill>
                  <a:srgbClr val="99CC00">
                    <a:lumMod val="50000"/>
                  </a:srgbClr>
                </a:solidFill>
                <a:latin typeface="Arial"/>
                <a:ea typeface="Arial Unicode MS"/>
                <a:cs typeface="Arial Unicode MS"/>
              </a:rPr>
              <a:t>RMAD ZONE</a:t>
            </a:r>
            <a:endParaRPr lang="en-GB" dirty="0">
              <a:solidFill>
                <a:srgbClr val="99CC00">
                  <a:lumMod val="50000"/>
                </a:srgbClr>
              </a:solidFill>
              <a:latin typeface="Arial"/>
              <a:ea typeface="Arial Unicode MS"/>
              <a:cs typeface="Arial Unicode MS"/>
            </a:endParaRPr>
          </a:p>
        </p:txBody>
      </p:sp>
      <p:sp>
        <p:nvSpPr>
          <p:cNvPr id="24" name="Rectangle 23"/>
          <p:cNvSpPr/>
          <p:nvPr/>
        </p:nvSpPr>
        <p:spPr>
          <a:xfrm>
            <a:off x="5064639" y="4558644"/>
            <a:ext cx="5025411" cy="40821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fontAlgn="base" hangingPunct="0">
              <a:lnSpc>
                <a:spcPct val="90000"/>
              </a:lnSpc>
              <a:spcBef>
                <a:spcPct val="30000"/>
              </a:spcBef>
              <a:spcAft>
                <a:spcPct val="10000"/>
              </a:spcAft>
            </a:pPr>
            <a:r>
              <a:rPr lang="en-GB" dirty="0" smtClean="0">
                <a:solidFill>
                  <a:srgbClr val="FFFFFF"/>
                </a:solidFill>
                <a:latin typeface="Arial"/>
                <a:ea typeface="Arial Unicode MS"/>
                <a:cs typeface="Arial Unicode MS"/>
              </a:rPr>
              <a:t>Outsource First</a:t>
            </a:r>
            <a:endParaRPr lang="en-GB" dirty="0">
              <a:solidFill>
                <a:srgbClr val="FFFFFF"/>
              </a:solidFill>
              <a:latin typeface="Arial"/>
              <a:ea typeface="Arial Unicode MS"/>
              <a:cs typeface="Arial Unicode MS"/>
            </a:endParaRPr>
          </a:p>
        </p:txBody>
      </p:sp>
      <p:sp>
        <p:nvSpPr>
          <p:cNvPr id="25" name="TextBox 24"/>
          <p:cNvSpPr txBox="1"/>
          <p:nvPr/>
        </p:nvSpPr>
        <p:spPr>
          <a:xfrm>
            <a:off x="3505452" y="1689972"/>
            <a:ext cx="4212737" cy="346249"/>
          </a:xfrm>
          <a:prstGeom prst="rect">
            <a:avLst/>
          </a:prstGeom>
          <a:noFill/>
        </p:spPr>
        <p:txBody>
          <a:bodyPr wrap="none" rtlCol="0">
            <a:spAutoFit/>
          </a:bodyPr>
          <a:lstStyle/>
          <a:p>
            <a:pPr algn="ctr" defTabSz="914400" eaLnBrk="0" fontAlgn="base" hangingPunct="0">
              <a:lnSpc>
                <a:spcPct val="90000"/>
              </a:lnSpc>
              <a:spcBef>
                <a:spcPct val="30000"/>
              </a:spcBef>
              <a:spcAft>
                <a:spcPct val="10000"/>
              </a:spcAft>
            </a:pPr>
            <a:r>
              <a:rPr lang="en-GB" dirty="0" smtClean="0">
                <a:solidFill>
                  <a:srgbClr val="000000"/>
                </a:solidFill>
                <a:latin typeface="Arial"/>
                <a:ea typeface="Arial Unicode MS" pitchFamily="34" charset="-128"/>
                <a:cs typeface="Arial Unicode MS" pitchFamily="34" charset="-128"/>
              </a:rPr>
              <a:t>Seeking familiarity in unfamiliar territory </a:t>
            </a:r>
            <a:endParaRPr lang="en-GB" dirty="0">
              <a:solidFill>
                <a:srgbClr val="000000"/>
              </a:solidFill>
              <a:latin typeface="Arial"/>
              <a:ea typeface="Arial Unicode MS" pitchFamily="34" charset="-128"/>
              <a:cs typeface="Arial Unicode MS" pitchFamily="34" charset="-128"/>
            </a:endParaRPr>
          </a:p>
        </p:txBody>
      </p:sp>
      <p:sp>
        <p:nvSpPr>
          <p:cNvPr id="26" name="TextBox 25"/>
          <p:cNvSpPr txBox="1"/>
          <p:nvPr/>
        </p:nvSpPr>
        <p:spPr>
          <a:xfrm>
            <a:off x="7874328" y="1220807"/>
            <a:ext cx="2738137" cy="346249"/>
          </a:xfrm>
          <a:prstGeom prst="rect">
            <a:avLst/>
          </a:prstGeom>
          <a:noFill/>
        </p:spPr>
        <p:txBody>
          <a:bodyPr wrap="none" rtlCol="0">
            <a:spAutoFit/>
          </a:bodyPr>
          <a:lstStyle/>
          <a:p>
            <a:pPr algn="ctr" defTabSz="914400" eaLnBrk="0" fontAlgn="base" hangingPunct="0">
              <a:lnSpc>
                <a:spcPct val="90000"/>
              </a:lnSpc>
              <a:spcBef>
                <a:spcPct val="30000"/>
              </a:spcBef>
              <a:spcAft>
                <a:spcPct val="10000"/>
              </a:spcAft>
            </a:pPr>
            <a:r>
              <a:rPr lang="en-GB" dirty="0" smtClean="0">
                <a:solidFill>
                  <a:srgbClr val="000000"/>
                </a:solidFill>
                <a:latin typeface="Arial"/>
                <a:ea typeface="Arial Unicode MS" pitchFamily="34" charset="-128"/>
                <a:cs typeface="Arial Unicode MS" pitchFamily="34" charset="-128"/>
              </a:rPr>
              <a:t>Mobile native developers</a:t>
            </a:r>
            <a:endParaRPr lang="en-GB" dirty="0">
              <a:solidFill>
                <a:srgbClr val="000000"/>
              </a:solidFill>
              <a:latin typeface="Arial"/>
              <a:ea typeface="Arial Unicode MS" pitchFamily="34" charset="-128"/>
              <a:cs typeface="Arial Unicode MS" pitchFamily="34" charset="-128"/>
            </a:endParaRPr>
          </a:p>
        </p:txBody>
      </p:sp>
      <p:sp>
        <p:nvSpPr>
          <p:cNvPr id="27" name="Rectangle 26"/>
          <p:cNvSpPr/>
          <p:nvPr/>
        </p:nvSpPr>
        <p:spPr>
          <a:xfrm>
            <a:off x="5263848" y="5075688"/>
            <a:ext cx="2836868" cy="39738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eaLnBrk="0" fontAlgn="base" hangingPunct="0">
              <a:lnSpc>
                <a:spcPct val="90000"/>
              </a:lnSpc>
              <a:spcBef>
                <a:spcPct val="30000"/>
              </a:spcBef>
              <a:spcAft>
                <a:spcPct val="10000"/>
              </a:spcAft>
            </a:pPr>
            <a:r>
              <a:rPr lang="en-GB" dirty="0" smtClean="0">
                <a:solidFill>
                  <a:srgbClr val="FFFFFF"/>
                </a:solidFill>
                <a:latin typeface="Arial"/>
                <a:ea typeface="Arial Unicode MS"/>
                <a:cs typeface="Arial Unicode MS"/>
              </a:rPr>
              <a:t>Hybrid Zone</a:t>
            </a:r>
            <a:endParaRPr lang="en-GB" dirty="0">
              <a:solidFill>
                <a:srgbClr val="FFFFFF"/>
              </a:solidFill>
              <a:latin typeface="Arial"/>
              <a:ea typeface="Arial Unicode MS"/>
              <a:cs typeface="Arial Unicode MS"/>
            </a:endParaRPr>
          </a:p>
        </p:txBody>
      </p:sp>
    </p:spTree>
    <p:extLst>
      <p:ext uri="{BB962C8B-B14F-4D97-AF65-F5344CB8AC3E}">
        <p14:creationId xmlns:p14="http://schemas.microsoft.com/office/powerpoint/2010/main" val="2445345313"/>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p:cNvCxnSpPr/>
          <p:nvPr/>
        </p:nvCxnSpPr>
        <p:spPr bwMode="auto">
          <a:xfrm>
            <a:off x="7054296" y="1412720"/>
            <a:ext cx="0" cy="4248590"/>
          </a:xfrm>
          <a:prstGeom prst="line">
            <a:avLst/>
          </a:prstGeom>
          <a:ln>
            <a:headEnd type="none" w="med" len="med"/>
            <a:tailEnd type="none" w="lg" len="lg"/>
          </a:ln>
        </p:spPr>
        <p:style>
          <a:lnRef idx="2">
            <a:schemeClr val="accent5"/>
          </a:lnRef>
          <a:fillRef idx="0">
            <a:schemeClr val="accent5"/>
          </a:fillRef>
          <a:effectRef idx="1">
            <a:schemeClr val="accent5"/>
          </a:effectRef>
          <a:fontRef idx="minor">
            <a:schemeClr val="tx1"/>
          </a:fontRef>
        </p:style>
      </p:cxnSp>
      <p:cxnSp>
        <p:nvCxnSpPr>
          <p:cNvPr id="19" name="Straight Connector 18"/>
          <p:cNvCxnSpPr/>
          <p:nvPr/>
        </p:nvCxnSpPr>
        <p:spPr bwMode="auto">
          <a:xfrm>
            <a:off x="3598716" y="1412720"/>
            <a:ext cx="0" cy="4248590"/>
          </a:xfrm>
          <a:prstGeom prst="line">
            <a:avLst/>
          </a:prstGeom>
          <a:ln>
            <a:headEnd type="none" w="med" len="med"/>
            <a:tailEnd type="none" w="lg" len="lg"/>
          </a:ln>
        </p:spPr>
        <p:style>
          <a:lnRef idx="2">
            <a:schemeClr val="accent5"/>
          </a:lnRef>
          <a:fillRef idx="0">
            <a:schemeClr val="accent5"/>
          </a:fillRef>
          <a:effectRef idx="1">
            <a:schemeClr val="accent5"/>
          </a:effectRef>
          <a:fontRef idx="minor">
            <a:schemeClr val="tx1"/>
          </a:fontRef>
        </p:style>
      </p:cxnSp>
      <p:sp>
        <p:nvSpPr>
          <p:cNvPr id="2" name="Title 1"/>
          <p:cNvSpPr>
            <a:spLocks noGrp="1"/>
          </p:cNvSpPr>
          <p:nvPr>
            <p:ph type="title"/>
          </p:nvPr>
        </p:nvSpPr>
        <p:spPr/>
        <p:txBody>
          <a:bodyPr/>
          <a:lstStyle/>
          <a:p>
            <a:r>
              <a:rPr lang="en-GB" dirty="0" smtClean="0"/>
              <a:t>Employee-Facing Mobile Apps</a:t>
            </a:r>
            <a:br>
              <a:rPr lang="en-GB" dirty="0" smtClean="0"/>
            </a:br>
            <a:r>
              <a:rPr lang="en-GB" dirty="0" smtClean="0"/>
              <a:t>Demand Will Grow Through 2017</a:t>
            </a:r>
            <a:endParaRPr lang="en-GB" dirty="0"/>
          </a:p>
        </p:txBody>
      </p:sp>
      <p:sp>
        <p:nvSpPr>
          <p:cNvPr id="4" name="Footer Placeholder 3"/>
          <p:cNvSpPr>
            <a:spLocks noGrp="1"/>
          </p:cNvSpPr>
          <p:nvPr>
            <p:ph type="ftr" sz="quarter" idx="3"/>
          </p:nvPr>
        </p:nvSpPr>
        <p:spPr/>
        <p:txBody>
          <a:bodyPr/>
          <a:lstStyle/>
          <a:p>
            <a:pPr>
              <a:defRPr/>
            </a:pPr>
            <a:r>
              <a:rPr lang="en-US" smtClean="0">
                <a:latin typeface="Arial"/>
                <a:ea typeface="Arial Unicode MS"/>
                <a:cs typeface="Arial Unicode MS"/>
              </a:rPr>
              <a:t> </a:t>
            </a:r>
            <a:fld id="{E1E29525-C903-49F9-BB30-68358B75B689}" type="slidenum">
              <a:rPr lang="en-US" smtClean="0">
                <a:latin typeface="Arial"/>
                <a:ea typeface="Arial Unicode MS"/>
                <a:cs typeface="Arial Unicode MS"/>
              </a:rPr>
              <a:pPr>
                <a:defRPr/>
              </a:pPr>
              <a:t>12</a:t>
            </a:fld>
            <a:endParaRPr lang="en-US" dirty="0">
              <a:latin typeface="Arial"/>
              <a:ea typeface="Arial Unicode MS"/>
              <a:cs typeface="Arial Unicode MS"/>
            </a:endParaRPr>
          </a:p>
        </p:txBody>
      </p:sp>
      <p:sp>
        <p:nvSpPr>
          <p:cNvPr id="8" name="Freeform 7"/>
          <p:cNvSpPr/>
          <p:nvPr/>
        </p:nvSpPr>
        <p:spPr bwMode="auto">
          <a:xfrm>
            <a:off x="1460365" y="3161877"/>
            <a:ext cx="9164617" cy="1203255"/>
          </a:xfrm>
          <a:custGeom>
            <a:avLst/>
            <a:gdLst>
              <a:gd name="connsiteX0" fmla="*/ 0 w 6875253"/>
              <a:gd name="connsiteY0" fmla="*/ 1357222 h 1416169"/>
              <a:gd name="connsiteX1" fmla="*/ 1061049 w 6875253"/>
              <a:gd name="connsiteY1" fmla="*/ 1357222 h 1416169"/>
              <a:gd name="connsiteX2" fmla="*/ 2035834 w 6875253"/>
              <a:gd name="connsiteY2" fmla="*/ 1003539 h 1416169"/>
              <a:gd name="connsiteX3" fmla="*/ 2475781 w 6875253"/>
              <a:gd name="connsiteY3" fmla="*/ 339305 h 1416169"/>
              <a:gd name="connsiteX4" fmla="*/ 3321170 w 6875253"/>
              <a:gd name="connsiteY4" fmla="*/ 2875 h 1416169"/>
              <a:gd name="connsiteX5" fmla="*/ 4364966 w 6875253"/>
              <a:gd name="connsiteY5" fmla="*/ 322052 h 1416169"/>
              <a:gd name="connsiteX6" fmla="*/ 4925683 w 6875253"/>
              <a:gd name="connsiteY6" fmla="*/ 796505 h 1416169"/>
              <a:gd name="connsiteX7" fmla="*/ 6875253 w 6875253"/>
              <a:gd name="connsiteY7" fmla="*/ 1184694 h 1416169"/>
              <a:gd name="connsiteX0" fmla="*/ 0 w 6875253"/>
              <a:gd name="connsiteY0" fmla="*/ 1357222 h 1386695"/>
              <a:gd name="connsiteX1" fmla="*/ 1100115 w 6875253"/>
              <a:gd name="connsiteY1" fmla="*/ 1296262 h 1386695"/>
              <a:gd name="connsiteX2" fmla="*/ 2035834 w 6875253"/>
              <a:gd name="connsiteY2" fmla="*/ 1003539 h 1386695"/>
              <a:gd name="connsiteX3" fmla="*/ 2475781 w 6875253"/>
              <a:gd name="connsiteY3" fmla="*/ 339305 h 1386695"/>
              <a:gd name="connsiteX4" fmla="*/ 3321170 w 6875253"/>
              <a:gd name="connsiteY4" fmla="*/ 2875 h 1386695"/>
              <a:gd name="connsiteX5" fmla="*/ 4364966 w 6875253"/>
              <a:gd name="connsiteY5" fmla="*/ 322052 h 1386695"/>
              <a:gd name="connsiteX6" fmla="*/ 4925683 w 6875253"/>
              <a:gd name="connsiteY6" fmla="*/ 796505 h 1386695"/>
              <a:gd name="connsiteX7" fmla="*/ 6875253 w 6875253"/>
              <a:gd name="connsiteY7" fmla="*/ 1184694 h 1386695"/>
              <a:gd name="connsiteX0" fmla="*/ 0 w 6875253"/>
              <a:gd name="connsiteY0" fmla="*/ 1357222 h 1386695"/>
              <a:gd name="connsiteX1" fmla="*/ 1100115 w 6875253"/>
              <a:gd name="connsiteY1" fmla="*/ 1296262 h 1386695"/>
              <a:gd name="connsiteX2" fmla="*/ 1964235 w 6875253"/>
              <a:gd name="connsiteY2" fmla="*/ 864202 h 1386695"/>
              <a:gd name="connsiteX3" fmla="*/ 2475781 w 6875253"/>
              <a:gd name="connsiteY3" fmla="*/ 339305 h 1386695"/>
              <a:gd name="connsiteX4" fmla="*/ 3321170 w 6875253"/>
              <a:gd name="connsiteY4" fmla="*/ 2875 h 1386695"/>
              <a:gd name="connsiteX5" fmla="*/ 4364966 w 6875253"/>
              <a:gd name="connsiteY5" fmla="*/ 322052 h 1386695"/>
              <a:gd name="connsiteX6" fmla="*/ 4925683 w 6875253"/>
              <a:gd name="connsiteY6" fmla="*/ 796505 h 1386695"/>
              <a:gd name="connsiteX7" fmla="*/ 6875253 w 6875253"/>
              <a:gd name="connsiteY7" fmla="*/ 1184694 h 1386695"/>
              <a:gd name="connsiteX0" fmla="*/ 0 w 6875253"/>
              <a:gd name="connsiteY0" fmla="*/ 1360002 h 1389475"/>
              <a:gd name="connsiteX1" fmla="*/ 1100115 w 6875253"/>
              <a:gd name="connsiteY1" fmla="*/ 1299042 h 1389475"/>
              <a:gd name="connsiteX2" fmla="*/ 1964235 w 6875253"/>
              <a:gd name="connsiteY2" fmla="*/ 866982 h 1389475"/>
              <a:gd name="connsiteX3" fmla="*/ 2612325 w 6875253"/>
              <a:gd name="connsiteY3" fmla="*/ 290902 h 1389475"/>
              <a:gd name="connsiteX4" fmla="*/ 3321170 w 6875253"/>
              <a:gd name="connsiteY4" fmla="*/ 5655 h 1389475"/>
              <a:gd name="connsiteX5" fmla="*/ 4364966 w 6875253"/>
              <a:gd name="connsiteY5" fmla="*/ 324832 h 1389475"/>
              <a:gd name="connsiteX6" fmla="*/ 4925683 w 6875253"/>
              <a:gd name="connsiteY6" fmla="*/ 799285 h 1389475"/>
              <a:gd name="connsiteX7" fmla="*/ 6875253 w 6875253"/>
              <a:gd name="connsiteY7" fmla="*/ 1187474 h 1389475"/>
              <a:gd name="connsiteX0" fmla="*/ 0 w 6875253"/>
              <a:gd name="connsiteY0" fmla="*/ 1364315 h 1393788"/>
              <a:gd name="connsiteX1" fmla="*/ 1100115 w 6875253"/>
              <a:gd name="connsiteY1" fmla="*/ 1303355 h 1393788"/>
              <a:gd name="connsiteX2" fmla="*/ 1964235 w 6875253"/>
              <a:gd name="connsiteY2" fmla="*/ 871295 h 1393788"/>
              <a:gd name="connsiteX3" fmla="*/ 2612325 w 6875253"/>
              <a:gd name="connsiteY3" fmla="*/ 295215 h 1393788"/>
              <a:gd name="connsiteX4" fmla="*/ 3321170 w 6875253"/>
              <a:gd name="connsiteY4" fmla="*/ 9968 h 1393788"/>
              <a:gd name="connsiteX5" fmla="*/ 4244197 w 6875253"/>
              <a:gd name="connsiteY5" fmla="*/ 355024 h 1393788"/>
              <a:gd name="connsiteX6" fmla="*/ 4925683 w 6875253"/>
              <a:gd name="connsiteY6" fmla="*/ 803598 h 1393788"/>
              <a:gd name="connsiteX7" fmla="*/ 6875253 w 6875253"/>
              <a:gd name="connsiteY7" fmla="*/ 1191787 h 1393788"/>
              <a:gd name="connsiteX0" fmla="*/ 0 w 6875253"/>
              <a:gd name="connsiteY0" fmla="*/ 1439077 h 1468550"/>
              <a:gd name="connsiteX1" fmla="*/ 1100115 w 6875253"/>
              <a:gd name="connsiteY1" fmla="*/ 1378117 h 1468550"/>
              <a:gd name="connsiteX2" fmla="*/ 1964235 w 6875253"/>
              <a:gd name="connsiteY2" fmla="*/ 946057 h 1468550"/>
              <a:gd name="connsiteX3" fmla="*/ 2612325 w 6875253"/>
              <a:gd name="connsiteY3" fmla="*/ 369977 h 1468550"/>
              <a:gd name="connsiteX4" fmla="*/ 3321170 w 6875253"/>
              <a:gd name="connsiteY4" fmla="*/ 84730 h 1468550"/>
              <a:gd name="connsiteX5" fmla="*/ 4925683 w 6875253"/>
              <a:gd name="connsiteY5" fmla="*/ 878360 h 1468550"/>
              <a:gd name="connsiteX6" fmla="*/ 6875253 w 6875253"/>
              <a:gd name="connsiteY6" fmla="*/ 1266549 h 1468550"/>
              <a:gd name="connsiteX0" fmla="*/ 0 w 6875253"/>
              <a:gd name="connsiteY0" fmla="*/ 1421824 h 1451297"/>
              <a:gd name="connsiteX1" fmla="*/ 1100115 w 6875253"/>
              <a:gd name="connsiteY1" fmla="*/ 1360864 h 1451297"/>
              <a:gd name="connsiteX2" fmla="*/ 1964235 w 6875253"/>
              <a:gd name="connsiteY2" fmla="*/ 928804 h 1451297"/>
              <a:gd name="connsiteX3" fmla="*/ 2612325 w 6875253"/>
              <a:gd name="connsiteY3" fmla="*/ 352724 h 1451297"/>
              <a:gd name="connsiteX4" fmla="*/ 3536831 w 6875253"/>
              <a:gd name="connsiteY4" fmla="*/ 84730 h 1451297"/>
              <a:gd name="connsiteX5" fmla="*/ 4925683 w 6875253"/>
              <a:gd name="connsiteY5" fmla="*/ 861107 h 1451297"/>
              <a:gd name="connsiteX6" fmla="*/ 6875253 w 6875253"/>
              <a:gd name="connsiteY6" fmla="*/ 1249296 h 1451297"/>
              <a:gd name="connsiteX0" fmla="*/ 0 w 6875253"/>
              <a:gd name="connsiteY0" fmla="*/ 1427672 h 1457145"/>
              <a:gd name="connsiteX1" fmla="*/ 1100115 w 6875253"/>
              <a:gd name="connsiteY1" fmla="*/ 1366712 h 1457145"/>
              <a:gd name="connsiteX2" fmla="*/ 1964235 w 6875253"/>
              <a:gd name="connsiteY2" fmla="*/ 934652 h 1457145"/>
              <a:gd name="connsiteX3" fmla="*/ 2612325 w 6875253"/>
              <a:gd name="connsiteY3" fmla="*/ 323488 h 1457145"/>
              <a:gd name="connsiteX4" fmla="*/ 3536831 w 6875253"/>
              <a:gd name="connsiteY4" fmla="*/ 90578 h 1457145"/>
              <a:gd name="connsiteX5" fmla="*/ 4925683 w 6875253"/>
              <a:gd name="connsiteY5" fmla="*/ 866955 h 1457145"/>
              <a:gd name="connsiteX6" fmla="*/ 6875253 w 6875253"/>
              <a:gd name="connsiteY6" fmla="*/ 1255144 h 1457145"/>
              <a:gd name="connsiteX0" fmla="*/ 0 w 6875253"/>
              <a:gd name="connsiteY0" fmla="*/ 1427672 h 1457145"/>
              <a:gd name="connsiteX1" fmla="*/ 1100115 w 6875253"/>
              <a:gd name="connsiteY1" fmla="*/ 1366712 h 1457145"/>
              <a:gd name="connsiteX2" fmla="*/ 1964235 w 6875253"/>
              <a:gd name="connsiteY2" fmla="*/ 934652 h 1457145"/>
              <a:gd name="connsiteX3" fmla="*/ 2612325 w 6875253"/>
              <a:gd name="connsiteY3" fmla="*/ 323488 h 1457145"/>
              <a:gd name="connsiteX4" fmla="*/ 3536831 w 6875253"/>
              <a:gd name="connsiteY4" fmla="*/ 90578 h 1457145"/>
              <a:gd name="connsiteX5" fmla="*/ 4925683 w 6875253"/>
              <a:gd name="connsiteY5" fmla="*/ 866955 h 1457145"/>
              <a:gd name="connsiteX6" fmla="*/ 6875253 w 6875253"/>
              <a:gd name="connsiteY6" fmla="*/ 1255144 h 1457145"/>
              <a:gd name="connsiteX0" fmla="*/ 0 w 6875253"/>
              <a:gd name="connsiteY0" fmla="*/ 1427672 h 1457145"/>
              <a:gd name="connsiteX1" fmla="*/ 1100115 w 6875253"/>
              <a:gd name="connsiteY1" fmla="*/ 1366712 h 1457145"/>
              <a:gd name="connsiteX2" fmla="*/ 1964235 w 6875253"/>
              <a:gd name="connsiteY2" fmla="*/ 934652 h 1457145"/>
              <a:gd name="connsiteX3" fmla="*/ 2612325 w 6875253"/>
              <a:gd name="connsiteY3" fmla="*/ 323488 h 1457145"/>
              <a:gd name="connsiteX4" fmla="*/ 3536831 w 6875253"/>
              <a:gd name="connsiteY4" fmla="*/ 90578 h 1457145"/>
              <a:gd name="connsiteX5" fmla="*/ 4925683 w 6875253"/>
              <a:gd name="connsiteY5" fmla="*/ 866955 h 1457145"/>
              <a:gd name="connsiteX6" fmla="*/ 6875253 w 6875253"/>
              <a:gd name="connsiteY6" fmla="*/ 1255144 h 1457145"/>
              <a:gd name="connsiteX0" fmla="*/ 0 w 6875253"/>
              <a:gd name="connsiteY0" fmla="*/ 1427672 h 1457145"/>
              <a:gd name="connsiteX1" fmla="*/ 1100115 w 6875253"/>
              <a:gd name="connsiteY1" fmla="*/ 1366712 h 1457145"/>
              <a:gd name="connsiteX2" fmla="*/ 1964235 w 6875253"/>
              <a:gd name="connsiteY2" fmla="*/ 934652 h 1457145"/>
              <a:gd name="connsiteX3" fmla="*/ 2612325 w 6875253"/>
              <a:gd name="connsiteY3" fmla="*/ 323488 h 1457145"/>
              <a:gd name="connsiteX4" fmla="*/ 3536831 w 6875253"/>
              <a:gd name="connsiteY4" fmla="*/ 90578 h 1457145"/>
              <a:gd name="connsiteX5" fmla="*/ 4925683 w 6875253"/>
              <a:gd name="connsiteY5" fmla="*/ 866955 h 1457145"/>
              <a:gd name="connsiteX6" fmla="*/ 6875253 w 6875253"/>
              <a:gd name="connsiteY6" fmla="*/ 1255144 h 1457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5253" h="1457145">
                <a:moveTo>
                  <a:pt x="0" y="1427672"/>
                </a:moveTo>
                <a:cubicBezTo>
                  <a:pt x="360871" y="1457145"/>
                  <a:pt x="772743" y="1448882"/>
                  <a:pt x="1100115" y="1366712"/>
                </a:cubicBezTo>
                <a:cubicBezTo>
                  <a:pt x="1427487" y="1284542"/>
                  <a:pt x="1712200" y="1108523"/>
                  <a:pt x="1964235" y="934652"/>
                </a:cubicBezTo>
                <a:cubicBezTo>
                  <a:pt x="2216270" y="760781"/>
                  <a:pt x="2167509" y="728071"/>
                  <a:pt x="2612325" y="323488"/>
                </a:cubicBezTo>
                <a:cubicBezTo>
                  <a:pt x="2907040" y="49043"/>
                  <a:pt x="3151271" y="0"/>
                  <a:pt x="3536831" y="90578"/>
                </a:cubicBezTo>
                <a:cubicBezTo>
                  <a:pt x="3922391" y="181156"/>
                  <a:pt x="4333336" y="669985"/>
                  <a:pt x="4925683" y="866955"/>
                </a:cubicBezTo>
                <a:cubicBezTo>
                  <a:pt x="5364192" y="1006415"/>
                  <a:pt x="6109658" y="1132936"/>
                  <a:pt x="6875253" y="1255144"/>
                </a:cubicBezTo>
              </a:path>
            </a:pathLst>
          </a:custGeom>
          <a:noFill/>
          <a:ln w="38100" cap="flat" cmpd="sng" algn="ctr">
            <a:solidFill>
              <a:srgbClr val="C00000"/>
            </a:solidFill>
            <a:prstDash val="solid"/>
            <a:round/>
            <a:headEnd type="none" w="med" len="med"/>
            <a:tailEnd type="none" w="lg" len="lg"/>
          </a:ln>
          <a:effectLst/>
        </p:spPr>
        <p:txBody>
          <a:bodyPr rtlCol="0" anchor="ctr"/>
          <a:lstStyle/>
          <a:p>
            <a:pPr algn="ctr" defTabSz="914400" eaLnBrk="0" fontAlgn="base" hangingPunct="0">
              <a:lnSpc>
                <a:spcPct val="90000"/>
              </a:lnSpc>
              <a:spcBef>
                <a:spcPct val="30000"/>
              </a:spcBef>
              <a:spcAft>
                <a:spcPct val="10000"/>
              </a:spcAft>
            </a:pPr>
            <a:endParaRPr lang="en-GB" sz="2400">
              <a:solidFill>
                <a:srgbClr val="000000"/>
              </a:solidFill>
              <a:latin typeface="Arial" charset="0"/>
              <a:ea typeface="Arial Unicode MS" pitchFamily="34" charset="-128"/>
              <a:cs typeface="Arial Unicode MS" pitchFamily="34" charset="-128"/>
            </a:endParaRPr>
          </a:p>
        </p:txBody>
      </p:sp>
      <p:cxnSp>
        <p:nvCxnSpPr>
          <p:cNvPr id="9" name="Straight Arrow Connector 8"/>
          <p:cNvCxnSpPr/>
          <p:nvPr/>
        </p:nvCxnSpPr>
        <p:spPr bwMode="auto">
          <a:xfrm>
            <a:off x="1390984" y="2439278"/>
            <a:ext cx="9502845" cy="0"/>
          </a:xfrm>
          <a:prstGeom prst="straightConnector1">
            <a:avLst/>
          </a:prstGeom>
          <a:solidFill>
            <a:srgbClr val="00529B"/>
          </a:solidFill>
          <a:ln w="57150" cap="flat" cmpd="sng" algn="ctr">
            <a:solidFill>
              <a:schemeClr val="accent1"/>
            </a:solidFill>
            <a:prstDash val="solid"/>
            <a:round/>
            <a:headEnd type="none" w="med" len="med"/>
            <a:tailEnd type="none" w="med" len="med"/>
          </a:ln>
          <a:effectLst/>
        </p:spPr>
      </p:cxnSp>
      <p:sp>
        <p:nvSpPr>
          <p:cNvPr id="10" name="TextBox 9"/>
          <p:cNvSpPr txBox="1"/>
          <p:nvPr/>
        </p:nvSpPr>
        <p:spPr>
          <a:xfrm>
            <a:off x="1390984" y="4437141"/>
            <a:ext cx="9598833" cy="599342"/>
          </a:xfrm>
          <a:prstGeom prst="rightArrow">
            <a:avLst>
              <a:gd name="adj1" fmla="val 65253"/>
              <a:gd name="adj2" fmla="val 50000"/>
            </a:avLst>
          </a:prstGeom>
          <a:solidFill>
            <a:srgbClr val="0070C0"/>
          </a:solidFill>
          <a:ln>
            <a:solidFill>
              <a:schemeClr val="tx1"/>
            </a:solidFill>
          </a:ln>
          <a:effectLst>
            <a:outerShdw blurRad="50800" dist="38100" dir="2700000" algn="tl" rotWithShape="0">
              <a:prstClr val="black">
                <a:alpha val="40000"/>
              </a:prstClr>
            </a:outerShdw>
          </a:effectLst>
        </p:spPr>
        <p:txBody>
          <a:bodyPr wrap="square" rtlCol="0" anchor="ctr" anchorCtr="0">
            <a:noAutofit/>
          </a:bodyPr>
          <a:lstStyle/>
          <a:p>
            <a:pPr algn="ctr" defTabSz="914400" eaLnBrk="0" fontAlgn="base" hangingPunct="0">
              <a:lnSpc>
                <a:spcPct val="90000"/>
              </a:lnSpc>
              <a:spcBef>
                <a:spcPct val="30000"/>
              </a:spcBef>
              <a:spcAft>
                <a:spcPct val="10000"/>
              </a:spcAft>
            </a:pPr>
            <a:r>
              <a:rPr lang="en-GB" dirty="0" smtClean="0">
                <a:solidFill>
                  <a:srgbClr val="FFFFFF"/>
                </a:solidFill>
                <a:latin typeface="Arial" charset="0"/>
                <a:ea typeface="Arial Unicode MS" pitchFamily="34" charset="-128"/>
                <a:cs typeface="Arial Unicode MS" pitchFamily="34" charset="-128"/>
              </a:rPr>
              <a:t>App complexity and required developer skills </a:t>
            </a:r>
            <a:endParaRPr lang="en-GB" dirty="0">
              <a:solidFill>
                <a:srgbClr val="FFFFFF"/>
              </a:solidFill>
              <a:latin typeface="Arial" charset="0"/>
              <a:ea typeface="Arial Unicode MS" pitchFamily="34" charset="-128"/>
              <a:cs typeface="Arial Unicode MS" pitchFamily="34" charset="-128"/>
            </a:endParaRPr>
          </a:p>
        </p:txBody>
      </p:sp>
      <p:cxnSp>
        <p:nvCxnSpPr>
          <p:cNvPr id="12" name="Straight Arrow Connector 11"/>
          <p:cNvCxnSpPr/>
          <p:nvPr/>
        </p:nvCxnSpPr>
        <p:spPr bwMode="auto">
          <a:xfrm flipV="1">
            <a:off x="1007031" y="2564880"/>
            <a:ext cx="0" cy="2106708"/>
          </a:xfrm>
          <a:prstGeom prst="straightConnector1">
            <a:avLst/>
          </a:prstGeom>
          <a:solidFill>
            <a:srgbClr val="00529B"/>
          </a:solidFill>
          <a:ln w="57150" cap="flat" cmpd="sng" algn="ctr">
            <a:solidFill>
              <a:schemeClr val="accent1"/>
            </a:solidFill>
            <a:prstDash val="solid"/>
            <a:round/>
            <a:headEnd type="none" w="med" len="med"/>
            <a:tailEnd type="triangle" w="med" len="med"/>
          </a:ln>
          <a:effectLst/>
        </p:spPr>
      </p:cxnSp>
      <p:sp>
        <p:nvSpPr>
          <p:cNvPr id="13" name="TextBox 12"/>
          <p:cNvSpPr txBox="1"/>
          <p:nvPr/>
        </p:nvSpPr>
        <p:spPr>
          <a:xfrm rot="16200000">
            <a:off x="-94143" y="3336425"/>
            <a:ext cx="1313919" cy="346249"/>
          </a:xfrm>
          <a:prstGeom prst="rect">
            <a:avLst/>
          </a:prstGeom>
          <a:noFill/>
        </p:spPr>
        <p:txBody>
          <a:bodyPr wrap="none" rtlCol="0">
            <a:spAutoFit/>
          </a:bodyPr>
          <a:lstStyle/>
          <a:p>
            <a:pPr algn="ctr" defTabSz="914400" eaLnBrk="0" fontAlgn="base" hangingPunct="0">
              <a:lnSpc>
                <a:spcPct val="90000"/>
              </a:lnSpc>
              <a:spcBef>
                <a:spcPct val="30000"/>
              </a:spcBef>
              <a:spcAft>
                <a:spcPct val="10000"/>
              </a:spcAft>
            </a:pPr>
            <a:r>
              <a:rPr lang="en-GB" dirty="0" err="1" smtClean="0">
                <a:solidFill>
                  <a:srgbClr val="6E96D5">
                    <a:lumMod val="50000"/>
                  </a:srgbClr>
                </a:solidFill>
                <a:latin typeface="Arial" charset="0"/>
                <a:ea typeface="Arial Unicode MS" pitchFamily="34" charset="-128"/>
                <a:cs typeface="Arial Unicode MS" pitchFamily="34" charset="-128"/>
              </a:rPr>
              <a:t>No.of</a:t>
            </a:r>
            <a:r>
              <a:rPr lang="en-GB" dirty="0" smtClean="0">
                <a:solidFill>
                  <a:srgbClr val="6E96D5">
                    <a:lumMod val="50000"/>
                  </a:srgbClr>
                </a:solidFill>
                <a:latin typeface="Arial" charset="0"/>
                <a:ea typeface="Arial Unicode MS" pitchFamily="34" charset="-128"/>
                <a:cs typeface="Arial Unicode MS" pitchFamily="34" charset="-128"/>
              </a:rPr>
              <a:t> Apps</a:t>
            </a:r>
            <a:endParaRPr lang="en-GB" dirty="0">
              <a:solidFill>
                <a:srgbClr val="6E96D5">
                  <a:lumMod val="50000"/>
                </a:srgbClr>
              </a:solidFill>
              <a:latin typeface="Arial" charset="0"/>
              <a:ea typeface="Arial Unicode MS" pitchFamily="34" charset="-128"/>
              <a:cs typeface="Arial Unicode MS" pitchFamily="34" charset="-128"/>
            </a:endParaRPr>
          </a:p>
        </p:txBody>
      </p:sp>
      <p:sp>
        <p:nvSpPr>
          <p:cNvPr id="14" name="TextBox 13"/>
          <p:cNvSpPr txBox="1"/>
          <p:nvPr/>
        </p:nvSpPr>
        <p:spPr>
          <a:xfrm>
            <a:off x="1678949" y="1988808"/>
            <a:ext cx="5855288" cy="346249"/>
          </a:xfrm>
          <a:prstGeom prst="rect">
            <a:avLst/>
          </a:prstGeom>
          <a:solidFill>
            <a:srgbClr val="FF9900"/>
          </a:solidFill>
        </p:spPr>
        <p:txBody>
          <a:bodyPr wrap="square" rtlCol="0">
            <a:spAutoFit/>
          </a:bodyPr>
          <a:lstStyle/>
          <a:p>
            <a:pPr algn="ctr" defTabSz="914400" eaLnBrk="0" fontAlgn="base" hangingPunct="0">
              <a:lnSpc>
                <a:spcPct val="90000"/>
              </a:lnSpc>
              <a:spcBef>
                <a:spcPct val="30000"/>
              </a:spcBef>
              <a:spcAft>
                <a:spcPct val="10000"/>
              </a:spcAft>
            </a:pPr>
            <a:r>
              <a:rPr lang="en-GB" dirty="0" smtClean="0">
                <a:solidFill>
                  <a:srgbClr val="000000"/>
                </a:solidFill>
                <a:latin typeface="Arial" charset="0"/>
                <a:ea typeface="Arial Unicode MS" pitchFamily="34" charset="-128"/>
                <a:cs typeface="Arial Unicode MS" pitchFamily="34" charset="-128"/>
              </a:rPr>
              <a:t>RMAD tools</a:t>
            </a:r>
            <a:endParaRPr lang="en-GB" dirty="0">
              <a:solidFill>
                <a:srgbClr val="000000"/>
              </a:solidFill>
              <a:latin typeface="Arial" charset="0"/>
              <a:ea typeface="Arial Unicode MS" pitchFamily="34" charset="-128"/>
              <a:cs typeface="Arial Unicode MS" pitchFamily="34" charset="-128"/>
            </a:endParaRPr>
          </a:p>
        </p:txBody>
      </p:sp>
      <p:sp>
        <p:nvSpPr>
          <p:cNvPr id="15" name="TextBox 14"/>
          <p:cNvSpPr txBox="1"/>
          <p:nvPr/>
        </p:nvSpPr>
        <p:spPr>
          <a:xfrm>
            <a:off x="5998424" y="1556741"/>
            <a:ext cx="4703428" cy="346249"/>
          </a:xfrm>
          <a:prstGeom prst="rect">
            <a:avLst/>
          </a:prstGeom>
          <a:solidFill>
            <a:srgbClr val="FFE164"/>
          </a:solidFill>
        </p:spPr>
        <p:txBody>
          <a:bodyPr wrap="square" rtlCol="0">
            <a:spAutoFit/>
          </a:bodyPr>
          <a:lstStyle/>
          <a:p>
            <a:pPr algn="ctr" defTabSz="914400" eaLnBrk="0" fontAlgn="base" hangingPunct="0">
              <a:lnSpc>
                <a:spcPct val="90000"/>
              </a:lnSpc>
              <a:spcBef>
                <a:spcPct val="30000"/>
              </a:spcBef>
              <a:spcAft>
                <a:spcPct val="10000"/>
              </a:spcAft>
            </a:pPr>
            <a:r>
              <a:rPr lang="en-GB" dirty="0" smtClean="0">
                <a:solidFill>
                  <a:srgbClr val="000000"/>
                </a:solidFill>
                <a:latin typeface="Arial" charset="0"/>
                <a:ea typeface="Arial Unicode MS" pitchFamily="34" charset="-128"/>
                <a:cs typeface="Arial Unicode MS" pitchFamily="34" charset="-128"/>
              </a:rPr>
              <a:t>MADP tools</a:t>
            </a:r>
            <a:endParaRPr lang="en-GB" dirty="0">
              <a:solidFill>
                <a:srgbClr val="000000"/>
              </a:solidFill>
              <a:latin typeface="Arial" charset="0"/>
              <a:ea typeface="Arial Unicode MS" pitchFamily="34" charset="-128"/>
              <a:cs typeface="Arial Unicode MS" pitchFamily="34" charset="-128"/>
            </a:endParaRPr>
          </a:p>
        </p:txBody>
      </p:sp>
      <p:sp>
        <p:nvSpPr>
          <p:cNvPr id="16" name="TextBox 15"/>
          <p:cNvSpPr txBox="1"/>
          <p:nvPr/>
        </p:nvSpPr>
        <p:spPr>
          <a:xfrm>
            <a:off x="1390984" y="1556741"/>
            <a:ext cx="2111743" cy="346249"/>
          </a:xfrm>
          <a:prstGeom prst="rect">
            <a:avLst/>
          </a:prstGeom>
          <a:solidFill>
            <a:srgbClr val="CDCDCD"/>
          </a:solidFill>
        </p:spPr>
        <p:txBody>
          <a:bodyPr wrap="square" rtlCol="0">
            <a:spAutoFit/>
          </a:bodyPr>
          <a:lstStyle/>
          <a:p>
            <a:pPr algn="ctr" defTabSz="914400" eaLnBrk="0" fontAlgn="base" hangingPunct="0">
              <a:lnSpc>
                <a:spcPct val="90000"/>
              </a:lnSpc>
              <a:spcBef>
                <a:spcPct val="30000"/>
              </a:spcBef>
              <a:spcAft>
                <a:spcPct val="10000"/>
              </a:spcAft>
            </a:pPr>
            <a:r>
              <a:rPr lang="en-GB" dirty="0" smtClean="0">
                <a:solidFill>
                  <a:srgbClr val="000000"/>
                </a:solidFill>
                <a:latin typeface="Arial" charset="0"/>
                <a:ea typeface="Arial Unicode MS" pitchFamily="34" charset="-128"/>
                <a:cs typeface="Arial Unicode MS" pitchFamily="34" charset="-128"/>
              </a:rPr>
              <a:t>DYOA tools</a:t>
            </a:r>
            <a:endParaRPr lang="en-GB" dirty="0">
              <a:solidFill>
                <a:srgbClr val="000000"/>
              </a:solidFill>
              <a:latin typeface="Arial" charset="0"/>
              <a:ea typeface="Arial Unicode MS" pitchFamily="34" charset="-128"/>
              <a:cs typeface="Arial Unicode MS" pitchFamily="34" charset="-128"/>
            </a:endParaRPr>
          </a:p>
        </p:txBody>
      </p:sp>
      <p:sp>
        <p:nvSpPr>
          <p:cNvPr id="20" name="TextBox 19"/>
          <p:cNvSpPr txBox="1"/>
          <p:nvPr/>
        </p:nvSpPr>
        <p:spPr>
          <a:xfrm>
            <a:off x="1542746" y="5157240"/>
            <a:ext cx="1496423" cy="318036"/>
          </a:xfrm>
          <a:prstGeom prst="rect">
            <a:avLst/>
          </a:prstGeom>
          <a:noFill/>
        </p:spPr>
        <p:txBody>
          <a:bodyPr wrap="none" rtlCol="0">
            <a:spAutoFit/>
          </a:bodyPr>
          <a:lstStyle/>
          <a:p>
            <a:pPr algn="ctr" defTabSz="914400" eaLnBrk="0" fontAlgn="base" hangingPunct="0">
              <a:lnSpc>
                <a:spcPct val="90000"/>
              </a:lnSpc>
              <a:spcBef>
                <a:spcPct val="30000"/>
              </a:spcBef>
              <a:spcAft>
                <a:spcPct val="10000"/>
              </a:spcAft>
            </a:pPr>
            <a:r>
              <a:rPr lang="en-GB" sz="1600" dirty="0" smtClean="0">
                <a:solidFill>
                  <a:srgbClr val="6E96D5">
                    <a:lumMod val="50000"/>
                  </a:srgbClr>
                </a:solidFill>
                <a:latin typeface="Arial" charset="0"/>
                <a:ea typeface="Arial Unicode MS" pitchFamily="34" charset="-128"/>
                <a:cs typeface="Arial Unicode MS" pitchFamily="34" charset="-128"/>
              </a:rPr>
              <a:t>Personal apps</a:t>
            </a:r>
            <a:endParaRPr lang="en-GB" sz="1600" dirty="0">
              <a:solidFill>
                <a:srgbClr val="6E96D5">
                  <a:lumMod val="50000"/>
                </a:srgbClr>
              </a:solidFill>
              <a:latin typeface="Arial" charset="0"/>
              <a:ea typeface="Arial Unicode MS" pitchFamily="34" charset="-128"/>
              <a:cs typeface="Arial Unicode MS" pitchFamily="34" charset="-128"/>
            </a:endParaRPr>
          </a:p>
        </p:txBody>
      </p:sp>
      <p:sp>
        <p:nvSpPr>
          <p:cNvPr id="22" name="TextBox 21"/>
          <p:cNvSpPr txBox="1"/>
          <p:nvPr/>
        </p:nvSpPr>
        <p:spPr>
          <a:xfrm>
            <a:off x="4459830" y="5157240"/>
            <a:ext cx="1724651" cy="318036"/>
          </a:xfrm>
          <a:prstGeom prst="rect">
            <a:avLst/>
          </a:prstGeom>
          <a:noFill/>
        </p:spPr>
        <p:txBody>
          <a:bodyPr wrap="none" rtlCol="0">
            <a:spAutoFit/>
          </a:bodyPr>
          <a:lstStyle/>
          <a:p>
            <a:pPr algn="ctr" defTabSz="914400" eaLnBrk="0" fontAlgn="base" hangingPunct="0">
              <a:lnSpc>
                <a:spcPct val="90000"/>
              </a:lnSpc>
              <a:spcBef>
                <a:spcPct val="30000"/>
              </a:spcBef>
              <a:spcAft>
                <a:spcPct val="10000"/>
              </a:spcAft>
            </a:pPr>
            <a:r>
              <a:rPr lang="en-GB" sz="1600" dirty="0" smtClean="0">
                <a:solidFill>
                  <a:srgbClr val="6E96D5">
                    <a:lumMod val="50000"/>
                  </a:srgbClr>
                </a:solidFill>
                <a:latin typeface="Arial" charset="0"/>
                <a:ea typeface="Arial Unicode MS" pitchFamily="34" charset="-128"/>
                <a:cs typeface="Arial Unicode MS" pitchFamily="34" charset="-128"/>
              </a:rPr>
              <a:t>Lightweight apps</a:t>
            </a:r>
            <a:endParaRPr lang="en-GB" sz="1600" dirty="0">
              <a:solidFill>
                <a:srgbClr val="6E96D5">
                  <a:lumMod val="50000"/>
                </a:srgbClr>
              </a:solidFill>
              <a:latin typeface="Arial" charset="0"/>
              <a:ea typeface="Arial Unicode MS" pitchFamily="34" charset="-128"/>
              <a:cs typeface="Arial Unicode MS" pitchFamily="34" charset="-128"/>
            </a:endParaRPr>
          </a:p>
        </p:txBody>
      </p:sp>
      <p:sp>
        <p:nvSpPr>
          <p:cNvPr id="23" name="TextBox 22"/>
          <p:cNvSpPr txBox="1"/>
          <p:nvPr/>
        </p:nvSpPr>
        <p:spPr>
          <a:xfrm>
            <a:off x="7762752" y="5157240"/>
            <a:ext cx="1918514" cy="318036"/>
          </a:xfrm>
          <a:prstGeom prst="rect">
            <a:avLst/>
          </a:prstGeom>
          <a:noFill/>
        </p:spPr>
        <p:txBody>
          <a:bodyPr wrap="none" rtlCol="0">
            <a:spAutoFit/>
          </a:bodyPr>
          <a:lstStyle/>
          <a:p>
            <a:pPr algn="ctr" defTabSz="914400" eaLnBrk="0" fontAlgn="base" hangingPunct="0">
              <a:lnSpc>
                <a:spcPct val="90000"/>
              </a:lnSpc>
              <a:spcBef>
                <a:spcPct val="30000"/>
              </a:spcBef>
              <a:spcAft>
                <a:spcPct val="10000"/>
              </a:spcAft>
            </a:pPr>
            <a:r>
              <a:rPr lang="en-GB" sz="1600" dirty="0" smtClean="0">
                <a:solidFill>
                  <a:srgbClr val="6E96D5">
                    <a:lumMod val="50000"/>
                  </a:srgbClr>
                </a:solidFill>
                <a:latin typeface="Arial" charset="0"/>
                <a:ea typeface="Arial Unicode MS" pitchFamily="34" charset="-128"/>
                <a:cs typeface="Arial Unicode MS" pitchFamily="34" charset="-128"/>
              </a:rPr>
              <a:t>Sophisticated apps</a:t>
            </a:r>
            <a:endParaRPr lang="en-GB" sz="1600" dirty="0">
              <a:solidFill>
                <a:srgbClr val="6E96D5">
                  <a:lumMod val="50000"/>
                </a:srgbClr>
              </a:solidFill>
              <a:latin typeface="Arial" charset="0"/>
              <a:ea typeface="Arial Unicode MS" pitchFamily="34" charset="-128"/>
              <a:cs typeface="Arial Unicode MS" pitchFamily="34" charset="-128"/>
            </a:endParaRPr>
          </a:p>
        </p:txBody>
      </p:sp>
    </p:spTree>
    <p:extLst>
      <p:ext uri="{BB962C8B-B14F-4D97-AF65-F5344CB8AC3E}">
        <p14:creationId xmlns:p14="http://schemas.microsoft.com/office/powerpoint/2010/main" val="623582505"/>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67F19"/>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 y="2638429"/>
            <a:ext cx="10404475" cy="631825"/>
          </a:xfrm>
        </p:spPr>
        <p:txBody>
          <a:bodyPr>
            <a:noAutofit/>
          </a:bodyPr>
          <a:lstStyle/>
          <a:p>
            <a:pPr algn="l"/>
            <a:r>
              <a:rPr lang="en-US" altLang="zh-CN" sz="4000" dirty="0">
                <a:solidFill>
                  <a:srgbClr val="FFFFFF"/>
                </a:solidFill>
                <a:latin typeface="Segoe UI" charset="0"/>
                <a:ea typeface="Segoe UI" charset="0"/>
                <a:cs typeface="Segoe UI" charset="0"/>
              </a:rPr>
              <a:t>Enterprise mobility is hard</a:t>
            </a:r>
            <a:endParaRPr lang="en-US" sz="4000" dirty="0">
              <a:solidFill>
                <a:srgbClr val="FFFFFF"/>
              </a:solidFill>
              <a:latin typeface="Segoe UI" charset="0"/>
              <a:ea typeface="Segoe UI" charset="0"/>
              <a:cs typeface="Segoe UI" charset="0"/>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65629" y="6083593"/>
            <a:ext cx="2310439" cy="334281"/>
          </a:xfrm>
          <a:prstGeom prst="rect">
            <a:avLst/>
          </a:prstGeom>
        </p:spPr>
      </p:pic>
      <p:sp>
        <p:nvSpPr>
          <p:cNvPr id="4" name="Content Placeholder 2"/>
          <p:cNvSpPr txBox="1">
            <a:spLocks/>
          </p:cNvSpPr>
          <p:nvPr/>
        </p:nvSpPr>
        <p:spPr>
          <a:xfrm>
            <a:off x="8259520" y="4234152"/>
            <a:ext cx="3862461" cy="1236792"/>
          </a:xfrm>
          <a:prstGeom prst="rect">
            <a:avLst/>
          </a:prstGeom>
        </p:spPr>
        <p:txBody>
          <a:bodyPr vert="horz" lIns="121881" tIns="60940" rIns="121881" bIns="60940" numCol="1" spcCol="0" rtlCol="0">
            <a:normAutofit fontScale="55000" lnSpcReduction="20000"/>
          </a:bodyPr>
          <a:lstStyle>
            <a:lvl1pPr marL="342900" indent="-342900" algn="l" defTabSz="457200" rtl="0" eaLnBrk="1" latinLnBrk="0" hangingPunct="1">
              <a:lnSpc>
                <a:spcPct val="110000"/>
              </a:lnSpc>
              <a:spcBef>
                <a:spcPct val="20000"/>
              </a:spcBef>
              <a:buSzPct val="138000"/>
              <a:buFontTx/>
              <a:buBlip>
                <a:blip r:embed="rId5"/>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90000"/>
              </a:lnSpc>
              <a:buNone/>
            </a:pPr>
            <a:r>
              <a:rPr lang="en-US" sz="4800" dirty="0">
                <a:solidFill>
                  <a:srgbClr val="FFFFFF"/>
                </a:solidFill>
                <a:latin typeface="Arial"/>
                <a:cs typeface="Arial"/>
              </a:rPr>
              <a:t>Michael </a:t>
            </a:r>
            <a:r>
              <a:rPr lang="en-US" sz="4800" dirty="0" err="1">
                <a:solidFill>
                  <a:srgbClr val="FFFFFF"/>
                </a:solidFill>
                <a:latin typeface="Arial"/>
                <a:cs typeface="Arial"/>
              </a:rPr>
              <a:t>Facemire</a:t>
            </a:r>
            <a:endParaRPr lang="en-US" sz="4800" dirty="0">
              <a:solidFill>
                <a:srgbClr val="FFFFFF"/>
              </a:solidFill>
              <a:latin typeface="Arial"/>
              <a:cs typeface="Arial"/>
            </a:endParaRPr>
          </a:p>
          <a:p>
            <a:pPr marL="0" indent="0" algn="ctr">
              <a:lnSpc>
                <a:spcPct val="90000"/>
              </a:lnSpc>
              <a:buNone/>
            </a:pPr>
            <a:r>
              <a:rPr lang="en-US" sz="4800" dirty="0">
                <a:solidFill>
                  <a:srgbClr val="FFFFFF"/>
                </a:solidFill>
                <a:latin typeface="Arial"/>
                <a:cs typeface="Arial"/>
              </a:rPr>
              <a:t>Principal Analyst</a:t>
            </a:r>
          </a:p>
          <a:p>
            <a:pPr marL="0" indent="0" algn="ctr">
              <a:lnSpc>
                <a:spcPct val="90000"/>
              </a:lnSpc>
              <a:buNone/>
            </a:pPr>
            <a:r>
              <a:rPr lang="en-US" sz="4800" dirty="0">
                <a:solidFill>
                  <a:srgbClr val="FFFFFF"/>
                </a:solidFill>
                <a:latin typeface="Arial"/>
                <a:cs typeface="Arial"/>
              </a:rPr>
              <a:t>Forrester Research</a:t>
            </a:r>
          </a:p>
        </p:txBody>
      </p: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69144" y="1520758"/>
            <a:ext cx="2541557" cy="2542219"/>
          </a:xfrm>
          <a:prstGeom prst="ellipse">
            <a:avLst/>
          </a:prstGeom>
          <a:ln>
            <a:solidFill>
              <a:srgbClr val="3C90D1"/>
            </a:solidFill>
          </a:ln>
        </p:spPr>
      </p:pic>
    </p:spTree>
    <p:custDataLst>
      <p:tags r:id="rId1"/>
    </p:custDataLst>
    <p:extLst>
      <p:ext uri="{BB962C8B-B14F-4D97-AF65-F5344CB8AC3E}">
        <p14:creationId xmlns:p14="http://schemas.microsoft.com/office/powerpoint/2010/main" val="47461855"/>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67F19"/>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403229"/>
            <a:ext cx="10406063" cy="747713"/>
          </a:xfrm>
        </p:spPr>
        <p:txBody>
          <a:bodyPr>
            <a:noAutofit/>
          </a:bodyPr>
          <a:lstStyle/>
          <a:p>
            <a:pPr algn="l"/>
            <a:r>
              <a:rPr lang="en-US" altLang="zh-CN" sz="4000" dirty="0">
                <a:solidFill>
                  <a:srgbClr val="FFFFFF"/>
                </a:solidFill>
                <a:latin typeface="Segoe UI" charset="0"/>
                <a:ea typeface="Segoe UI" charset="0"/>
                <a:cs typeface="Segoe UI" charset="0"/>
              </a:rPr>
              <a:t>The challenge is daunting</a:t>
            </a:r>
            <a:endParaRPr lang="en-US" sz="4000" dirty="0">
              <a:solidFill>
                <a:srgbClr val="FFFFFF"/>
              </a:solidFill>
              <a:latin typeface="Segoe UI" charset="0"/>
              <a:ea typeface="Segoe UI" charset="0"/>
              <a:cs typeface="Segoe UI" charset="0"/>
            </a:endParaRPr>
          </a:p>
        </p:txBody>
      </p:sp>
      <p:pic>
        <p:nvPicPr>
          <p:cNvPr id="4" name="Picture 3"/>
          <p:cNvPicPr>
            <a:picLocks noChangeAspect="1"/>
          </p:cNvPicPr>
          <p:nvPr/>
        </p:nvPicPr>
        <p:blipFill>
          <a:blip r:embed="rId4" cstate="print"/>
          <a:stretch>
            <a:fillRect/>
          </a:stretch>
        </p:blipFill>
        <p:spPr>
          <a:xfrm>
            <a:off x="567758" y="2232603"/>
            <a:ext cx="844171" cy="1078169"/>
          </a:xfrm>
          <a:prstGeom prst="rect">
            <a:avLst/>
          </a:prstGeom>
        </p:spPr>
      </p:pic>
      <p:pic>
        <p:nvPicPr>
          <p:cNvPr id="7" name="Picture 6"/>
          <p:cNvPicPr>
            <a:picLocks noChangeAspect="1"/>
          </p:cNvPicPr>
          <p:nvPr/>
        </p:nvPicPr>
        <p:blipFill>
          <a:blip r:embed="rId4" cstate="print"/>
          <a:stretch>
            <a:fillRect/>
          </a:stretch>
        </p:blipFill>
        <p:spPr>
          <a:xfrm>
            <a:off x="2076850" y="2232603"/>
            <a:ext cx="844171" cy="1078169"/>
          </a:xfrm>
          <a:prstGeom prst="rect">
            <a:avLst/>
          </a:prstGeom>
        </p:spPr>
      </p:pic>
      <p:pic>
        <p:nvPicPr>
          <p:cNvPr id="8" name="Picture 7"/>
          <p:cNvPicPr>
            <a:picLocks noChangeAspect="1"/>
          </p:cNvPicPr>
          <p:nvPr/>
        </p:nvPicPr>
        <p:blipFill>
          <a:blip r:embed="rId4" cstate="print"/>
          <a:stretch>
            <a:fillRect/>
          </a:stretch>
        </p:blipFill>
        <p:spPr>
          <a:xfrm>
            <a:off x="567758" y="4213803"/>
            <a:ext cx="844171" cy="1078169"/>
          </a:xfrm>
          <a:prstGeom prst="rect">
            <a:avLst/>
          </a:prstGeom>
        </p:spPr>
      </p:pic>
      <p:pic>
        <p:nvPicPr>
          <p:cNvPr id="9" name="Picture 8"/>
          <p:cNvPicPr>
            <a:picLocks noChangeAspect="1"/>
          </p:cNvPicPr>
          <p:nvPr/>
        </p:nvPicPr>
        <p:blipFill>
          <a:blip r:embed="rId4" cstate="print"/>
          <a:stretch>
            <a:fillRect/>
          </a:stretch>
        </p:blipFill>
        <p:spPr>
          <a:xfrm>
            <a:off x="2076850" y="4213803"/>
            <a:ext cx="844171" cy="1078169"/>
          </a:xfrm>
          <a:prstGeom prst="rect">
            <a:avLst/>
          </a:prstGeom>
        </p:spPr>
      </p:pic>
      <p:pic>
        <p:nvPicPr>
          <p:cNvPr id="11" name="Picture 10"/>
          <p:cNvPicPr>
            <a:picLocks noChangeAspect="1"/>
          </p:cNvPicPr>
          <p:nvPr/>
        </p:nvPicPr>
        <p:blipFill>
          <a:blip r:embed="rId4" cstate="print"/>
          <a:stretch>
            <a:fillRect/>
          </a:stretch>
        </p:blipFill>
        <p:spPr>
          <a:xfrm>
            <a:off x="3585937" y="3328422"/>
            <a:ext cx="844171" cy="1078169"/>
          </a:xfrm>
          <a:prstGeom prst="rect">
            <a:avLst/>
          </a:prstGeom>
        </p:spPr>
      </p:pic>
      <p:sp>
        <p:nvSpPr>
          <p:cNvPr id="16" name="Title 1"/>
          <p:cNvSpPr txBox="1">
            <a:spLocks/>
          </p:cNvSpPr>
          <p:nvPr/>
        </p:nvSpPr>
        <p:spPr>
          <a:xfrm>
            <a:off x="664450" y="3438303"/>
            <a:ext cx="641959" cy="309694"/>
          </a:xfrm>
          <a:prstGeom prst="rect">
            <a:avLst/>
          </a:prstGeom>
        </p:spPr>
        <p:txBody>
          <a:bodyPr vert="horz" lIns="91402" tIns="45703" rIns="91402" bIns="45703"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1600" b="1" dirty="0">
                <a:solidFill>
                  <a:srgbClr val="92D050"/>
                </a:solidFill>
                <a:latin typeface="Segoe UI Semibold" charset="0"/>
                <a:ea typeface="Segoe UI Semibold" charset="0"/>
                <a:cs typeface="Segoe UI Semibold" charset="0"/>
                <a:sym typeface="Segoe UI"/>
              </a:rPr>
              <a:t>CRM</a:t>
            </a:r>
            <a:endParaRPr lang="en-US" sz="1600" b="1" dirty="0">
              <a:solidFill>
                <a:srgbClr val="92D050"/>
              </a:solidFill>
              <a:latin typeface="Segoe UI Light" charset="0"/>
              <a:ea typeface="Segoe UI Light" charset="0"/>
              <a:cs typeface="Segoe UI Light" charset="0"/>
              <a:sym typeface="Segoe UI"/>
            </a:endParaRPr>
          </a:p>
        </p:txBody>
      </p:sp>
      <p:sp>
        <p:nvSpPr>
          <p:cNvPr id="17" name="Title 1"/>
          <p:cNvSpPr txBox="1">
            <a:spLocks/>
          </p:cNvSpPr>
          <p:nvPr/>
        </p:nvSpPr>
        <p:spPr>
          <a:xfrm>
            <a:off x="2286129" y="3433019"/>
            <a:ext cx="641959" cy="309694"/>
          </a:xfrm>
          <a:prstGeom prst="rect">
            <a:avLst/>
          </a:prstGeom>
        </p:spPr>
        <p:txBody>
          <a:bodyPr vert="horz" lIns="91402" tIns="45703" rIns="91402" bIns="45703"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1600" b="1" dirty="0">
                <a:solidFill>
                  <a:srgbClr val="92D050"/>
                </a:solidFill>
                <a:latin typeface="Segoe UI Semibold" charset="0"/>
                <a:ea typeface="Segoe UI Semibold" charset="0"/>
                <a:cs typeface="Segoe UI Semibold" charset="0"/>
                <a:sym typeface="Segoe UI"/>
              </a:rPr>
              <a:t>HR</a:t>
            </a:r>
            <a:endParaRPr lang="en-US" sz="1600" b="1" dirty="0">
              <a:solidFill>
                <a:srgbClr val="92D050"/>
              </a:solidFill>
              <a:latin typeface="Segoe UI Light" charset="0"/>
              <a:ea typeface="Segoe UI Light" charset="0"/>
              <a:cs typeface="Segoe UI Light" charset="0"/>
              <a:sym typeface="Segoe UI"/>
            </a:endParaRPr>
          </a:p>
        </p:txBody>
      </p:sp>
      <p:sp>
        <p:nvSpPr>
          <p:cNvPr id="18" name="Title 1"/>
          <p:cNvSpPr txBox="1">
            <a:spLocks/>
          </p:cNvSpPr>
          <p:nvPr/>
        </p:nvSpPr>
        <p:spPr>
          <a:xfrm>
            <a:off x="684245" y="5422782"/>
            <a:ext cx="641959" cy="309694"/>
          </a:xfrm>
          <a:prstGeom prst="rect">
            <a:avLst/>
          </a:prstGeom>
        </p:spPr>
        <p:txBody>
          <a:bodyPr vert="horz" lIns="91402" tIns="45703" rIns="91402" bIns="45703"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1600" b="1" dirty="0">
                <a:solidFill>
                  <a:srgbClr val="92D050"/>
                </a:solidFill>
                <a:latin typeface="Segoe UI Semibold" charset="0"/>
                <a:ea typeface="Segoe UI Semibold" charset="0"/>
                <a:cs typeface="Segoe UI Semibold" charset="0"/>
                <a:sym typeface="Segoe UI"/>
              </a:rPr>
              <a:t>CMS</a:t>
            </a:r>
            <a:endParaRPr lang="en-US" sz="1600" b="1" dirty="0">
              <a:solidFill>
                <a:srgbClr val="92D050"/>
              </a:solidFill>
              <a:latin typeface="Segoe UI Light" charset="0"/>
              <a:ea typeface="Segoe UI Light" charset="0"/>
              <a:cs typeface="Segoe UI Light" charset="0"/>
              <a:sym typeface="Segoe UI"/>
            </a:endParaRPr>
          </a:p>
        </p:txBody>
      </p:sp>
      <p:sp>
        <p:nvSpPr>
          <p:cNvPr id="19" name="Title 1"/>
          <p:cNvSpPr txBox="1">
            <a:spLocks/>
          </p:cNvSpPr>
          <p:nvPr/>
        </p:nvSpPr>
        <p:spPr>
          <a:xfrm>
            <a:off x="1975216" y="5422782"/>
            <a:ext cx="1183229" cy="309278"/>
          </a:xfrm>
          <a:prstGeom prst="rect">
            <a:avLst/>
          </a:prstGeom>
        </p:spPr>
        <p:txBody>
          <a:bodyPr vert="horz" lIns="91402" tIns="45703" rIns="91402" bIns="45703"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1600" b="1" dirty="0">
                <a:solidFill>
                  <a:srgbClr val="92D050"/>
                </a:solidFill>
                <a:latin typeface="Segoe UI Semibold" charset="0"/>
                <a:ea typeface="Segoe UI Semibold" charset="0"/>
                <a:cs typeface="Segoe UI Semibold" charset="0"/>
                <a:sym typeface="Segoe UI"/>
              </a:rPr>
              <a:t>Directory</a:t>
            </a:r>
            <a:endParaRPr lang="en-US" sz="1600" b="1" dirty="0">
              <a:solidFill>
                <a:srgbClr val="92D050"/>
              </a:solidFill>
              <a:latin typeface="Segoe UI Light" charset="0"/>
              <a:ea typeface="Segoe UI Light" charset="0"/>
              <a:cs typeface="Segoe UI Light" charset="0"/>
              <a:sym typeface="Segoe UI"/>
            </a:endParaRPr>
          </a:p>
        </p:txBody>
      </p:sp>
      <p:sp>
        <p:nvSpPr>
          <p:cNvPr id="20" name="Title 1"/>
          <p:cNvSpPr txBox="1">
            <a:spLocks/>
          </p:cNvSpPr>
          <p:nvPr/>
        </p:nvSpPr>
        <p:spPr>
          <a:xfrm>
            <a:off x="3492284" y="4549659"/>
            <a:ext cx="1220311" cy="363543"/>
          </a:xfrm>
          <a:prstGeom prst="rect">
            <a:avLst/>
          </a:prstGeom>
        </p:spPr>
        <p:txBody>
          <a:bodyPr vert="horz" lIns="91402" tIns="45703" rIns="91402" bIns="45703"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1600" b="1" dirty="0">
                <a:solidFill>
                  <a:srgbClr val="92D050"/>
                </a:solidFill>
                <a:latin typeface="Segoe UI Semibold" charset="0"/>
                <a:ea typeface="Segoe UI Semibold" charset="0"/>
                <a:cs typeface="Segoe UI Semibold" charset="0"/>
                <a:sym typeface="Segoe UI"/>
              </a:rPr>
              <a:t>Directory</a:t>
            </a:r>
            <a:endParaRPr lang="en-US" sz="1600" b="1" dirty="0">
              <a:solidFill>
                <a:srgbClr val="92D050"/>
              </a:solidFill>
              <a:latin typeface="Segoe UI Light" charset="0"/>
              <a:ea typeface="Segoe UI Light" charset="0"/>
              <a:cs typeface="Segoe UI Light" charset="0"/>
              <a:sym typeface="Segoe UI"/>
            </a:endParaRPr>
          </a:p>
        </p:txBody>
      </p:sp>
      <p:cxnSp>
        <p:nvCxnSpPr>
          <p:cNvPr id="22" name="Straight Connector 21"/>
          <p:cNvCxnSpPr/>
          <p:nvPr/>
        </p:nvCxnSpPr>
        <p:spPr>
          <a:xfrm flipV="1">
            <a:off x="440463" y="1370391"/>
            <a:ext cx="11240497" cy="13076"/>
          </a:xfrm>
          <a:prstGeom prst="line">
            <a:avLst/>
          </a:prstGeom>
          <a:ln w="3175">
            <a:solidFill>
              <a:srgbClr val="A6ED5A"/>
            </a:solidFill>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5" cstate="print"/>
          <a:stretch>
            <a:fillRect/>
          </a:stretch>
        </p:blipFill>
        <p:spPr>
          <a:xfrm>
            <a:off x="10698860" y="2073564"/>
            <a:ext cx="670457" cy="838291"/>
          </a:xfrm>
          <a:prstGeom prst="rect">
            <a:avLst/>
          </a:prstGeom>
        </p:spPr>
      </p:pic>
      <p:pic>
        <p:nvPicPr>
          <p:cNvPr id="29" name="Picture 28"/>
          <p:cNvPicPr>
            <a:picLocks noChangeAspect="1"/>
          </p:cNvPicPr>
          <p:nvPr/>
        </p:nvPicPr>
        <p:blipFill>
          <a:blip r:embed="rId6" cstate="print"/>
          <a:stretch>
            <a:fillRect/>
          </a:stretch>
        </p:blipFill>
        <p:spPr>
          <a:xfrm>
            <a:off x="10738895" y="3304930"/>
            <a:ext cx="763533" cy="878292"/>
          </a:xfrm>
          <a:prstGeom prst="rect">
            <a:avLst/>
          </a:prstGeom>
        </p:spPr>
      </p:pic>
      <p:pic>
        <p:nvPicPr>
          <p:cNvPr id="30" name="Picture 29"/>
          <p:cNvPicPr>
            <a:picLocks noChangeAspect="1"/>
          </p:cNvPicPr>
          <p:nvPr/>
        </p:nvPicPr>
        <p:blipFill>
          <a:blip r:embed="rId7" cstate="print"/>
          <a:stretch>
            <a:fillRect/>
          </a:stretch>
        </p:blipFill>
        <p:spPr>
          <a:xfrm>
            <a:off x="10791200" y="4703134"/>
            <a:ext cx="711225" cy="711410"/>
          </a:xfrm>
          <a:prstGeom prst="rect">
            <a:avLst/>
          </a:prstGeom>
        </p:spPr>
      </p:pic>
      <p:sp>
        <p:nvSpPr>
          <p:cNvPr id="31" name="Freeform 30"/>
          <p:cNvSpPr/>
          <p:nvPr/>
        </p:nvSpPr>
        <p:spPr>
          <a:xfrm>
            <a:off x="4808895" y="3672321"/>
            <a:ext cx="5501442" cy="1198910"/>
          </a:xfrm>
          <a:custGeom>
            <a:avLst/>
            <a:gdLst>
              <a:gd name="connsiteX0" fmla="*/ 0 w 5502875"/>
              <a:gd name="connsiteY0" fmla="*/ 115330 h 1198910"/>
              <a:gd name="connsiteX1" fmla="*/ 41189 w 5502875"/>
              <a:gd name="connsiteY1" fmla="*/ 148281 h 1198910"/>
              <a:gd name="connsiteX2" fmla="*/ 90616 w 5502875"/>
              <a:gd name="connsiteY2" fmla="*/ 164757 h 1198910"/>
              <a:gd name="connsiteX3" fmla="*/ 148281 w 5502875"/>
              <a:gd name="connsiteY3" fmla="*/ 189470 h 1198910"/>
              <a:gd name="connsiteX4" fmla="*/ 189470 w 5502875"/>
              <a:gd name="connsiteY4" fmla="*/ 205946 h 1198910"/>
              <a:gd name="connsiteX5" fmla="*/ 247135 w 5502875"/>
              <a:gd name="connsiteY5" fmla="*/ 222421 h 1198910"/>
              <a:gd name="connsiteX6" fmla="*/ 321275 w 5502875"/>
              <a:gd name="connsiteY6" fmla="*/ 230659 h 1198910"/>
              <a:gd name="connsiteX7" fmla="*/ 403654 w 5502875"/>
              <a:gd name="connsiteY7" fmla="*/ 247135 h 1198910"/>
              <a:gd name="connsiteX8" fmla="*/ 453081 w 5502875"/>
              <a:gd name="connsiteY8" fmla="*/ 255373 h 1198910"/>
              <a:gd name="connsiteX9" fmla="*/ 494270 w 5502875"/>
              <a:gd name="connsiteY9" fmla="*/ 263611 h 1198910"/>
              <a:gd name="connsiteX10" fmla="*/ 626075 w 5502875"/>
              <a:gd name="connsiteY10" fmla="*/ 288324 h 1198910"/>
              <a:gd name="connsiteX11" fmla="*/ 700216 w 5502875"/>
              <a:gd name="connsiteY11" fmla="*/ 304800 h 1198910"/>
              <a:gd name="connsiteX12" fmla="*/ 766118 w 5502875"/>
              <a:gd name="connsiteY12" fmla="*/ 321276 h 1198910"/>
              <a:gd name="connsiteX13" fmla="*/ 840259 w 5502875"/>
              <a:gd name="connsiteY13" fmla="*/ 329513 h 1198910"/>
              <a:gd name="connsiteX14" fmla="*/ 955589 w 5502875"/>
              <a:gd name="connsiteY14" fmla="*/ 354227 h 1198910"/>
              <a:gd name="connsiteX15" fmla="*/ 996778 w 5502875"/>
              <a:gd name="connsiteY15" fmla="*/ 362465 h 1198910"/>
              <a:gd name="connsiteX16" fmla="*/ 1145059 w 5502875"/>
              <a:gd name="connsiteY16" fmla="*/ 403654 h 1198910"/>
              <a:gd name="connsiteX17" fmla="*/ 1194486 w 5502875"/>
              <a:gd name="connsiteY17" fmla="*/ 428367 h 1198910"/>
              <a:gd name="connsiteX18" fmla="*/ 1252151 w 5502875"/>
              <a:gd name="connsiteY18" fmla="*/ 444843 h 1198910"/>
              <a:gd name="connsiteX19" fmla="*/ 1351005 w 5502875"/>
              <a:gd name="connsiteY19" fmla="*/ 477794 h 1198910"/>
              <a:gd name="connsiteX20" fmla="*/ 1400432 w 5502875"/>
              <a:gd name="connsiteY20" fmla="*/ 494270 h 1198910"/>
              <a:gd name="connsiteX21" fmla="*/ 1458097 w 5502875"/>
              <a:gd name="connsiteY21" fmla="*/ 518984 h 1198910"/>
              <a:gd name="connsiteX22" fmla="*/ 1622854 w 5502875"/>
              <a:gd name="connsiteY22" fmla="*/ 568411 h 1198910"/>
              <a:gd name="connsiteX23" fmla="*/ 1738183 w 5502875"/>
              <a:gd name="connsiteY23" fmla="*/ 601362 h 1198910"/>
              <a:gd name="connsiteX24" fmla="*/ 1952367 w 5502875"/>
              <a:gd name="connsiteY24" fmla="*/ 667265 h 1198910"/>
              <a:gd name="connsiteX25" fmla="*/ 2067697 w 5502875"/>
              <a:gd name="connsiteY25" fmla="*/ 716692 h 1198910"/>
              <a:gd name="connsiteX26" fmla="*/ 2092410 w 5502875"/>
              <a:gd name="connsiteY26" fmla="*/ 733167 h 1198910"/>
              <a:gd name="connsiteX27" fmla="*/ 2117124 w 5502875"/>
              <a:gd name="connsiteY27" fmla="*/ 757881 h 1198910"/>
              <a:gd name="connsiteX28" fmla="*/ 2117124 w 5502875"/>
              <a:gd name="connsiteY28" fmla="*/ 807308 h 1198910"/>
              <a:gd name="connsiteX29" fmla="*/ 2042983 w 5502875"/>
              <a:gd name="connsiteY29" fmla="*/ 832021 h 1198910"/>
              <a:gd name="connsiteX30" fmla="*/ 1985318 w 5502875"/>
              <a:gd name="connsiteY30" fmla="*/ 848497 h 1198910"/>
              <a:gd name="connsiteX31" fmla="*/ 1894702 w 5502875"/>
              <a:gd name="connsiteY31" fmla="*/ 864973 h 1198910"/>
              <a:gd name="connsiteX32" fmla="*/ 1705232 w 5502875"/>
              <a:gd name="connsiteY32" fmla="*/ 840259 h 1198910"/>
              <a:gd name="connsiteX33" fmla="*/ 1688756 w 5502875"/>
              <a:gd name="connsiteY33" fmla="*/ 815546 h 1198910"/>
              <a:gd name="connsiteX34" fmla="*/ 1680518 w 5502875"/>
              <a:gd name="connsiteY34" fmla="*/ 790832 h 1198910"/>
              <a:gd name="connsiteX35" fmla="*/ 1696994 w 5502875"/>
              <a:gd name="connsiteY35" fmla="*/ 691978 h 1198910"/>
              <a:gd name="connsiteX36" fmla="*/ 1721708 w 5502875"/>
              <a:gd name="connsiteY36" fmla="*/ 650789 h 1198910"/>
              <a:gd name="connsiteX37" fmla="*/ 1771135 w 5502875"/>
              <a:gd name="connsiteY37" fmla="*/ 593124 h 1198910"/>
              <a:gd name="connsiteX38" fmla="*/ 1795848 w 5502875"/>
              <a:gd name="connsiteY38" fmla="*/ 568411 h 1198910"/>
              <a:gd name="connsiteX39" fmla="*/ 1820562 w 5502875"/>
              <a:gd name="connsiteY39" fmla="*/ 560173 h 1198910"/>
              <a:gd name="connsiteX40" fmla="*/ 1861751 w 5502875"/>
              <a:gd name="connsiteY40" fmla="*/ 543697 h 1198910"/>
              <a:gd name="connsiteX41" fmla="*/ 1886464 w 5502875"/>
              <a:gd name="connsiteY41" fmla="*/ 535459 h 1198910"/>
              <a:gd name="connsiteX42" fmla="*/ 1911178 w 5502875"/>
              <a:gd name="connsiteY42" fmla="*/ 518984 h 1198910"/>
              <a:gd name="connsiteX43" fmla="*/ 2001794 w 5502875"/>
              <a:gd name="connsiteY43" fmla="*/ 502508 h 1198910"/>
              <a:gd name="connsiteX44" fmla="*/ 2034745 w 5502875"/>
              <a:gd name="connsiteY44" fmla="*/ 494270 h 1198910"/>
              <a:gd name="connsiteX45" fmla="*/ 2100648 w 5502875"/>
              <a:gd name="connsiteY45" fmla="*/ 486032 h 1198910"/>
              <a:gd name="connsiteX46" fmla="*/ 2454875 w 5502875"/>
              <a:gd name="connsiteY46" fmla="*/ 494270 h 1198910"/>
              <a:gd name="connsiteX47" fmla="*/ 2586681 w 5502875"/>
              <a:gd name="connsiteY47" fmla="*/ 518984 h 1198910"/>
              <a:gd name="connsiteX48" fmla="*/ 2636108 w 5502875"/>
              <a:gd name="connsiteY48" fmla="*/ 527221 h 1198910"/>
              <a:gd name="connsiteX49" fmla="*/ 2677297 w 5502875"/>
              <a:gd name="connsiteY49" fmla="*/ 535459 h 1198910"/>
              <a:gd name="connsiteX50" fmla="*/ 2726724 w 5502875"/>
              <a:gd name="connsiteY50" fmla="*/ 527221 h 1198910"/>
              <a:gd name="connsiteX51" fmla="*/ 2767913 w 5502875"/>
              <a:gd name="connsiteY51" fmla="*/ 469557 h 1198910"/>
              <a:gd name="connsiteX52" fmla="*/ 2776151 w 5502875"/>
              <a:gd name="connsiteY52" fmla="*/ 436605 h 1198910"/>
              <a:gd name="connsiteX53" fmla="*/ 2767913 w 5502875"/>
              <a:gd name="connsiteY53" fmla="*/ 345989 h 1198910"/>
              <a:gd name="connsiteX54" fmla="*/ 2702010 w 5502875"/>
              <a:gd name="connsiteY54" fmla="*/ 288324 h 1198910"/>
              <a:gd name="connsiteX55" fmla="*/ 2669059 w 5502875"/>
              <a:gd name="connsiteY55" fmla="*/ 271848 h 1198910"/>
              <a:gd name="connsiteX56" fmla="*/ 2611394 w 5502875"/>
              <a:gd name="connsiteY56" fmla="*/ 255373 h 1198910"/>
              <a:gd name="connsiteX57" fmla="*/ 2586681 w 5502875"/>
              <a:gd name="connsiteY57" fmla="*/ 247135 h 1198910"/>
              <a:gd name="connsiteX58" fmla="*/ 2454875 w 5502875"/>
              <a:gd name="connsiteY58" fmla="*/ 255373 h 1198910"/>
              <a:gd name="connsiteX59" fmla="*/ 2421924 w 5502875"/>
              <a:gd name="connsiteY59" fmla="*/ 271848 h 1198910"/>
              <a:gd name="connsiteX60" fmla="*/ 2397210 w 5502875"/>
              <a:gd name="connsiteY60" fmla="*/ 280086 h 1198910"/>
              <a:gd name="connsiteX61" fmla="*/ 2347783 w 5502875"/>
              <a:gd name="connsiteY61" fmla="*/ 345989 h 1198910"/>
              <a:gd name="connsiteX62" fmla="*/ 2356021 w 5502875"/>
              <a:gd name="connsiteY62" fmla="*/ 420130 h 1198910"/>
              <a:gd name="connsiteX63" fmla="*/ 2372497 w 5502875"/>
              <a:gd name="connsiteY63" fmla="*/ 444843 h 1198910"/>
              <a:gd name="connsiteX64" fmla="*/ 2463113 w 5502875"/>
              <a:gd name="connsiteY64" fmla="*/ 543697 h 1198910"/>
              <a:gd name="connsiteX65" fmla="*/ 2504302 w 5502875"/>
              <a:gd name="connsiteY65" fmla="*/ 576648 h 1198910"/>
              <a:gd name="connsiteX66" fmla="*/ 2520778 w 5502875"/>
              <a:gd name="connsiteY66" fmla="*/ 601362 h 1198910"/>
              <a:gd name="connsiteX67" fmla="*/ 2570205 w 5502875"/>
              <a:gd name="connsiteY67" fmla="*/ 634313 h 1198910"/>
              <a:gd name="connsiteX68" fmla="*/ 2594918 w 5502875"/>
              <a:gd name="connsiteY68" fmla="*/ 650789 h 1198910"/>
              <a:gd name="connsiteX69" fmla="*/ 2669059 w 5502875"/>
              <a:gd name="connsiteY69" fmla="*/ 700216 h 1198910"/>
              <a:gd name="connsiteX70" fmla="*/ 2693773 w 5502875"/>
              <a:gd name="connsiteY70" fmla="*/ 716692 h 1198910"/>
              <a:gd name="connsiteX71" fmla="*/ 2718486 w 5502875"/>
              <a:gd name="connsiteY71" fmla="*/ 724930 h 1198910"/>
              <a:gd name="connsiteX72" fmla="*/ 2767913 w 5502875"/>
              <a:gd name="connsiteY72" fmla="*/ 749643 h 1198910"/>
              <a:gd name="connsiteX73" fmla="*/ 2792627 w 5502875"/>
              <a:gd name="connsiteY73" fmla="*/ 766119 h 1198910"/>
              <a:gd name="connsiteX74" fmla="*/ 2817340 w 5502875"/>
              <a:gd name="connsiteY74" fmla="*/ 774357 h 1198910"/>
              <a:gd name="connsiteX75" fmla="*/ 2842054 w 5502875"/>
              <a:gd name="connsiteY75" fmla="*/ 790832 h 1198910"/>
              <a:gd name="connsiteX76" fmla="*/ 2891481 w 5502875"/>
              <a:gd name="connsiteY76" fmla="*/ 807308 h 1198910"/>
              <a:gd name="connsiteX77" fmla="*/ 2940908 w 5502875"/>
              <a:gd name="connsiteY77" fmla="*/ 823784 h 1198910"/>
              <a:gd name="connsiteX78" fmla="*/ 2973859 w 5502875"/>
              <a:gd name="connsiteY78" fmla="*/ 832021 h 1198910"/>
              <a:gd name="connsiteX79" fmla="*/ 2998573 w 5502875"/>
              <a:gd name="connsiteY79" fmla="*/ 840259 h 1198910"/>
              <a:gd name="connsiteX80" fmla="*/ 3056237 w 5502875"/>
              <a:gd name="connsiteY80" fmla="*/ 848497 h 1198910"/>
              <a:gd name="connsiteX81" fmla="*/ 3130378 w 5502875"/>
              <a:gd name="connsiteY81" fmla="*/ 864973 h 1198910"/>
              <a:gd name="connsiteX82" fmla="*/ 3155091 w 5502875"/>
              <a:gd name="connsiteY82" fmla="*/ 873211 h 1198910"/>
              <a:gd name="connsiteX83" fmla="*/ 3204518 w 5502875"/>
              <a:gd name="connsiteY83" fmla="*/ 881448 h 1198910"/>
              <a:gd name="connsiteX84" fmla="*/ 3253945 w 5502875"/>
              <a:gd name="connsiteY84" fmla="*/ 906162 h 1198910"/>
              <a:gd name="connsiteX85" fmla="*/ 3278659 w 5502875"/>
              <a:gd name="connsiteY85" fmla="*/ 914400 h 1198910"/>
              <a:gd name="connsiteX86" fmla="*/ 3328086 w 5502875"/>
              <a:gd name="connsiteY86" fmla="*/ 939113 h 1198910"/>
              <a:gd name="connsiteX87" fmla="*/ 3451654 w 5502875"/>
              <a:gd name="connsiteY87" fmla="*/ 1062681 h 1198910"/>
              <a:gd name="connsiteX88" fmla="*/ 3484605 w 5502875"/>
              <a:gd name="connsiteY88" fmla="*/ 1112108 h 1198910"/>
              <a:gd name="connsiteX89" fmla="*/ 3476367 w 5502875"/>
              <a:gd name="connsiteY89" fmla="*/ 1169773 h 1198910"/>
              <a:gd name="connsiteX90" fmla="*/ 3344562 w 5502875"/>
              <a:gd name="connsiteY90" fmla="*/ 1186248 h 1198910"/>
              <a:gd name="connsiteX91" fmla="*/ 3295135 w 5502875"/>
              <a:gd name="connsiteY91" fmla="*/ 1145059 h 1198910"/>
              <a:gd name="connsiteX92" fmla="*/ 3262183 w 5502875"/>
              <a:gd name="connsiteY92" fmla="*/ 1079157 h 1198910"/>
              <a:gd name="connsiteX93" fmla="*/ 3262183 w 5502875"/>
              <a:gd name="connsiteY93" fmla="*/ 856735 h 1198910"/>
              <a:gd name="connsiteX94" fmla="*/ 3278659 w 5502875"/>
              <a:gd name="connsiteY94" fmla="*/ 832021 h 1198910"/>
              <a:gd name="connsiteX95" fmla="*/ 3426940 w 5502875"/>
              <a:gd name="connsiteY95" fmla="*/ 733167 h 1198910"/>
              <a:gd name="connsiteX96" fmla="*/ 3468129 w 5502875"/>
              <a:gd name="connsiteY96" fmla="*/ 716692 h 1198910"/>
              <a:gd name="connsiteX97" fmla="*/ 3492843 w 5502875"/>
              <a:gd name="connsiteY97" fmla="*/ 708454 h 1198910"/>
              <a:gd name="connsiteX98" fmla="*/ 3558745 w 5502875"/>
              <a:gd name="connsiteY98" fmla="*/ 683740 h 1198910"/>
              <a:gd name="connsiteX99" fmla="*/ 3624648 w 5502875"/>
              <a:gd name="connsiteY99" fmla="*/ 667265 h 1198910"/>
              <a:gd name="connsiteX100" fmla="*/ 3665837 w 5502875"/>
              <a:gd name="connsiteY100" fmla="*/ 650789 h 1198910"/>
              <a:gd name="connsiteX101" fmla="*/ 3731740 w 5502875"/>
              <a:gd name="connsiteY101" fmla="*/ 626076 h 1198910"/>
              <a:gd name="connsiteX102" fmla="*/ 3830594 w 5502875"/>
              <a:gd name="connsiteY102" fmla="*/ 576648 h 1198910"/>
              <a:gd name="connsiteX103" fmla="*/ 3896497 w 5502875"/>
              <a:gd name="connsiteY103" fmla="*/ 543697 h 1198910"/>
              <a:gd name="connsiteX104" fmla="*/ 3929448 w 5502875"/>
              <a:gd name="connsiteY104" fmla="*/ 518984 h 1198910"/>
              <a:gd name="connsiteX105" fmla="*/ 3954162 w 5502875"/>
              <a:gd name="connsiteY105" fmla="*/ 502508 h 1198910"/>
              <a:gd name="connsiteX106" fmla="*/ 3978875 w 5502875"/>
              <a:gd name="connsiteY106" fmla="*/ 477794 h 1198910"/>
              <a:gd name="connsiteX107" fmla="*/ 3970637 w 5502875"/>
              <a:gd name="connsiteY107" fmla="*/ 395416 h 1198910"/>
              <a:gd name="connsiteX108" fmla="*/ 3962400 w 5502875"/>
              <a:gd name="connsiteY108" fmla="*/ 370703 h 1198910"/>
              <a:gd name="connsiteX109" fmla="*/ 3937686 w 5502875"/>
              <a:gd name="connsiteY109" fmla="*/ 354227 h 1198910"/>
              <a:gd name="connsiteX110" fmla="*/ 3855308 w 5502875"/>
              <a:gd name="connsiteY110" fmla="*/ 329513 h 1198910"/>
              <a:gd name="connsiteX111" fmla="*/ 3830594 w 5502875"/>
              <a:gd name="connsiteY111" fmla="*/ 321276 h 1198910"/>
              <a:gd name="connsiteX112" fmla="*/ 3731740 w 5502875"/>
              <a:gd name="connsiteY112" fmla="*/ 329513 h 1198910"/>
              <a:gd name="connsiteX113" fmla="*/ 3707027 w 5502875"/>
              <a:gd name="connsiteY113" fmla="*/ 337751 h 1198910"/>
              <a:gd name="connsiteX114" fmla="*/ 3657600 w 5502875"/>
              <a:gd name="connsiteY114" fmla="*/ 378940 h 1198910"/>
              <a:gd name="connsiteX115" fmla="*/ 3641124 w 5502875"/>
              <a:gd name="connsiteY115" fmla="*/ 403654 h 1198910"/>
              <a:gd name="connsiteX116" fmla="*/ 3641124 w 5502875"/>
              <a:gd name="connsiteY116" fmla="*/ 535459 h 1198910"/>
              <a:gd name="connsiteX117" fmla="*/ 3690551 w 5502875"/>
              <a:gd name="connsiteY117" fmla="*/ 584886 h 1198910"/>
              <a:gd name="connsiteX118" fmla="*/ 3756454 w 5502875"/>
              <a:gd name="connsiteY118" fmla="*/ 626076 h 1198910"/>
              <a:gd name="connsiteX119" fmla="*/ 3789405 w 5502875"/>
              <a:gd name="connsiteY119" fmla="*/ 650789 h 1198910"/>
              <a:gd name="connsiteX120" fmla="*/ 3847070 w 5502875"/>
              <a:gd name="connsiteY120" fmla="*/ 667265 h 1198910"/>
              <a:gd name="connsiteX121" fmla="*/ 3921210 w 5502875"/>
              <a:gd name="connsiteY121" fmla="*/ 683740 h 1198910"/>
              <a:gd name="connsiteX122" fmla="*/ 4069491 w 5502875"/>
              <a:gd name="connsiteY122" fmla="*/ 675503 h 1198910"/>
              <a:gd name="connsiteX123" fmla="*/ 4102443 w 5502875"/>
              <a:gd name="connsiteY123" fmla="*/ 667265 h 1198910"/>
              <a:gd name="connsiteX124" fmla="*/ 4160108 w 5502875"/>
              <a:gd name="connsiteY124" fmla="*/ 659027 h 1198910"/>
              <a:gd name="connsiteX125" fmla="*/ 4226010 w 5502875"/>
              <a:gd name="connsiteY125" fmla="*/ 642551 h 1198910"/>
              <a:gd name="connsiteX126" fmla="*/ 4258962 w 5502875"/>
              <a:gd name="connsiteY126" fmla="*/ 634313 h 1198910"/>
              <a:gd name="connsiteX127" fmla="*/ 4291913 w 5502875"/>
              <a:gd name="connsiteY127" fmla="*/ 626076 h 1198910"/>
              <a:gd name="connsiteX128" fmla="*/ 4349578 w 5502875"/>
              <a:gd name="connsiteY128" fmla="*/ 601362 h 1198910"/>
              <a:gd name="connsiteX129" fmla="*/ 4374291 w 5502875"/>
              <a:gd name="connsiteY129" fmla="*/ 593124 h 1198910"/>
              <a:gd name="connsiteX130" fmla="*/ 4423718 w 5502875"/>
              <a:gd name="connsiteY130" fmla="*/ 568411 h 1198910"/>
              <a:gd name="connsiteX131" fmla="*/ 4448432 w 5502875"/>
              <a:gd name="connsiteY131" fmla="*/ 551935 h 1198910"/>
              <a:gd name="connsiteX132" fmla="*/ 4539048 w 5502875"/>
              <a:gd name="connsiteY132" fmla="*/ 444843 h 1198910"/>
              <a:gd name="connsiteX133" fmla="*/ 4555524 w 5502875"/>
              <a:gd name="connsiteY133" fmla="*/ 420130 h 1198910"/>
              <a:gd name="connsiteX134" fmla="*/ 4572000 w 5502875"/>
              <a:gd name="connsiteY134" fmla="*/ 387178 h 1198910"/>
              <a:gd name="connsiteX135" fmla="*/ 4580237 w 5502875"/>
              <a:gd name="connsiteY135" fmla="*/ 354227 h 1198910"/>
              <a:gd name="connsiteX136" fmla="*/ 4555524 w 5502875"/>
              <a:gd name="connsiteY136" fmla="*/ 222421 h 1198910"/>
              <a:gd name="connsiteX137" fmla="*/ 4530810 w 5502875"/>
              <a:gd name="connsiteY137" fmla="*/ 197708 h 1198910"/>
              <a:gd name="connsiteX138" fmla="*/ 4489621 w 5502875"/>
              <a:gd name="connsiteY138" fmla="*/ 156519 h 1198910"/>
              <a:gd name="connsiteX139" fmla="*/ 4440194 w 5502875"/>
              <a:gd name="connsiteY139" fmla="*/ 140043 h 1198910"/>
              <a:gd name="connsiteX140" fmla="*/ 4333102 w 5502875"/>
              <a:gd name="connsiteY140" fmla="*/ 172994 h 1198910"/>
              <a:gd name="connsiteX141" fmla="*/ 4341340 w 5502875"/>
              <a:gd name="connsiteY141" fmla="*/ 255373 h 1198910"/>
              <a:gd name="connsiteX142" fmla="*/ 4357816 w 5502875"/>
              <a:gd name="connsiteY142" fmla="*/ 280086 h 1198910"/>
              <a:gd name="connsiteX143" fmla="*/ 4407243 w 5502875"/>
              <a:gd name="connsiteY143" fmla="*/ 313038 h 1198910"/>
              <a:gd name="connsiteX144" fmla="*/ 4440194 w 5502875"/>
              <a:gd name="connsiteY144" fmla="*/ 329513 h 1198910"/>
              <a:gd name="connsiteX145" fmla="*/ 4464908 w 5502875"/>
              <a:gd name="connsiteY145" fmla="*/ 345989 h 1198910"/>
              <a:gd name="connsiteX146" fmla="*/ 4497859 w 5502875"/>
              <a:gd name="connsiteY146" fmla="*/ 354227 h 1198910"/>
              <a:gd name="connsiteX147" fmla="*/ 4522573 w 5502875"/>
              <a:gd name="connsiteY147" fmla="*/ 362465 h 1198910"/>
              <a:gd name="connsiteX148" fmla="*/ 4588475 w 5502875"/>
              <a:gd name="connsiteY148" fmla="*/ 378940 h 1198910"/>
              <a:gd name="connsiteX149" fmla="*/ 4794421 w 5502875"/>
              <a:gd name="connsiteY149" fmla="*/ 354227 h 1198910"/>
              <a:gd name="connsiteX150" fmla="*/ 4827373 w 5502875"/>
              <a:gd name="connsiteY150" fmla="*/ 337751 h 1198910"/>
              <a:gd name="connsiteX151" fmla="*/ 4868562 w 5502875"/>
              <a:gd name="connsiteY151" fmla="*/ 321276 h 1198910"/>
              <a:gd name="connsiteX152" fmla="*/ 4901513 w 5502875"/>
              <a:gd name="connsiteY152" fmla="*/ 296562 h 1198910"/>
              <a:gd name="connsiteX153" fmla="*/ 4926227 w 5502875"/>
              <a:gd name="connsiteY153" fmla="*/ 280086 h 1198910"/>
              <a:gd name="connsiteX154" fmla="*/ 5074508 w 5502875"/>
              <a:gd name="connsiteY154" fmla="*/ 189470 h 1198910"/>
              <a:gd name="connsiteX155" fmla="*/ 5099221 w 5502875"/>
              <a:gd name="connsiteY155" fmla="*/ 172994 h 1198910"/>
              <a:gd name="connsiteX156" fmla="*/ 5173362 w 5502875"/>
              <a:gd name="connsiteY156" fmla="*/ 115330 h 1198910"/>
              <a:gd name="connsiteX157" fmla="*/ 5206313 w 5502875"/>
              <a:gd name="connsiteY157" fmla="*/ 98854 h 1198910"/>
              <a:gd name="connsiteX158" fmla="*/ 5222789 w 5502875"/>
              <a:gd name="connsiteY158" fmla="*/ 74140 h 1198910"/>
              <a:gd name="connsiteX159" fmla="*/ 5272216 w 5502875"/>
              <a:gd name="connsiteY159" fmla="*/ 41189 h 1198910"/>
              <a:gd name="connsiteX160" fmla="*/ 5296929 w 5502875"/>
              <a:gd name="connsiteY160" fmla="*/ 24713 h 1198910"/>
              <a:gd name="connsiteX161" fmla="*/ 5379308 w 5502875"/>
              <a:gd name="connsiteY161" fmla="*/ 0 h 1198910"/>
              <a:gd name="connsiteX162" fmla="*/ 5453448 w 5502875"/>
              <a:gd name="connsiteY162" fmla="*/ 8238 h 1198910"/>
              <a:gd name="connsiteX163" fmla="*/ 5502875 w 5502875"/>
              <a:gd name="connsiteY163" fmla="*/ 24713 h 1198910"/>
              <a:gd name="connsiteX164" fmla="*/ 5502875 w 5502875"/>
              <a:gd name="connsiteY164" fmla="*/ 32951 h 119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5502875" h="1198910">
                <a:moveTo>
                  <a:pt x="0" y="115330"/>
                </a:moveTo>
                <a:cubicBezTo>
                  <a:pt x="13730" y="126314"/>
                  <a:pt x="25753" y="139862"/>
                  <a:pt x="41189" y="148281"/>
                </a:cubicBezTo>
                <a:cubicBezTo>
                  <a:pt x="56435" y="156597"/>
                  <a:pt x="76166" y="155124"/>
                  <a:pt x="90616" y="164757"/>
                </a:cubicBezTo>
                <a:cubicBezTo>
                  <a:pt x="134054" y="193715"/>
                  <a:pt x="95084" y="171737"/>
                  <a:pt x="148281" y="189470"/>
                </a:cubicBezTo>
                <a:cubicBezTo>
                  <a:pt x="162309" y="194146"/>
                  <a:pt x="175624" y="200754"/>
                  <a:pt x="189470" y="205946"/>
                </a:cubicBezTo>
                <a:cubicBezTo>
                  <a:pt x="204453" y="211565"/>
                  <a:pt x="232451" y="220162"/>
                  <a:pt x="247135" y="222421"/>
                </a:cubicBezTo>
                <a:cubicBezTo>
                  <a:pt x="271711" y="226202"/>
                  <a:pt x="296714" y="226781"/>
                  <a:pt x="321275" y="230659"/>
                </a:cubicBezTo>
                <a:cubicBezTo>
                  <a:pt x="348936" y="235027"/>
                  <a:pt x="376032" y="242531"/>
                  <a:pt x="403654" y="247135"/>
                </a:cubicBezTo>
                <a:lnTo>
                  <a:pt x="453081" y="255373"/>
                </a:lnTo>
                <a:cubicBezTo>
                  <a:pt x="466857" y="257878"/>
                  <a:pt x="480494" y="261106"/>
                  <a:pt x="494270" y="263611"/>
                </a:cubicBezTo>
                <a:cubicBezTo>
                  <a:pt x="545262" y="272882"/>
                  <a:pt x="571004" y="274556"/>
                  <a:pt x="626075" y="288324"/>
                </a:cubicBezTo>
                <a:cubicBezTo>
                  <a:pt x="740291" y="316878"/>
                  <a:pt x="564226" y="273417"/>
                  <a:pt x="700216" y="304800"/>
                </a:cubicBezTo>
                <a:cubicBezTo>
                  <a:pt x="722280" y="309892"/>
                  <a:pt x="743613" y="318776"/>
                  <a:pt x="766118" y="321276"/>
                </a:cubicBezTo>
                <a:lnTo>
                  <a:pt x="840259" y="329513"/>
                </a:lnTo>
                <a:cubicBezTo>
                  <a:pt x="900378" y="344543"/>
                  <a:pt x="862107" y="335530"/>
                  <a:pt x="955589" y="354227"/>
                </a:cubicBezTo>
                <a:cubicBezTo>
                  <a:pt x="969319" y="356973"/>
                  <a:pt x="983495" y="358037"/>
                  <a:pt x="996778" y="362465"/>
                </a:cubicBezTo>
                <a:cubicBezTo>
                  <a:pt x="1111478" y="400698"/>
                  <a:pt x="1061371" y="389706"/>
                  <a:pt x="1145059" y="403654"/>
                </a:cubicBezTo>
                <a:cubicBezTo>
                  <a:pt x="1161535" y="411892"/>
                  <a:pt x="1177293" y="421755"/>
                  <a:pt x="1194486" y="428367"/>
                </a:cubicBezTo>
                <a:cubicBezTo>
                  <a:pt x="1213144" y="435543"/>
                  <a:pt x="1233088" y="438823"/>
                  <a:pt x="1252151" y="444843"/>
                </a:cubicBezTo>
                <a:cubicBezTo>
                  <a:pt x="1285272" y="455302"/>
                  <a:pt x="1318054" y="466810"/>
                  <a:pt x="1351005" y="477794"/>
                </a:cubicBezTo>
                <a:cubicBezTo>
                  <a:pt x="1367481" y="483286"/>
                  <a:pt x="1384469" y="487429"/>
                  <a:pt x="1400432" y="494270"/>
                </a:cubicBezTo>
                <a:cubicBezTo>
                  <a:pt x="1419654" y="502508"/>
                  <a:pt x="1438578" y="511477"/>
                  <a:pt x="1458097" y="518984"/>
                </a:cubicBezTo>
                <a:cubicBezTo>
                  <a:pt x="1511317" y="539453"/>
                  <a:pt x="1569415" y="550599"/>
                  <a:pt x="1622854" y="568411"/>
                </a:cubicBezTo>
                <a:cubicBezTo>
                  <a:pt x="1717561" y="599979"/>
                  <a:pt x="1624404" y="570331"/>
                  <a:pt x="1738183" y="601362"/>
                </a:cubicBezTo>
                <a:cubicBezTo>
                  <a:pt x="1855068" y="633240"/>
                  <a:pt x="1843246" y="630891"/>
                  <a:pt x="1952367" y="667265"/>
                </a:cubicBezTo>
                <a:cubicBezTo>
                  <a:pt x="1996308" y="681912"/>
                  <a:pt x="2026971" y="689542"/>
                  <a:pt x="2067697" y="716692"/>
                </a:cubicBezTo>
                <a:cubicBezTo>
                  <a:pt x="2075935" y="722184"/>
                  <a:pt x="2084804" y="726829"/>
                  <a:pt x="2092410" y="733167"/>
                </a:cubicBezTo>
                <a:cubicBezTo>
                  <a:pt x="2101360" y="740625"/>
                  <a:pt x="2108886" y="749643"/>
                  <a:pt x="2117124" y="757881"/>
                </a:cubicBezTo>
                <a:cubicBezTo>
                  <a:pt x="2122616" y="774357"/>
                  <a:pt x="2133600" y="790832"/>
                  <a:pt x="2117124" y="807308"/>
                </a:cubicBezTo>
                <a:cubicBezTo>
                  <a:pt x="2098852" y="825581"/>
                  <a:pt x="2065199" y="826467"/>
                  <a:pt x="2042983" y="832021"/>
                </a:cubicBezTo>
                <a:cubicBezTo>
                  <a:pt x="1995912" y="843788"/>
                  <a:pt x="2041842" y="838220"/>
                  <a:pt x="1985318" y="848497"/>
                </a:cubicBezTo>
                <a:cubicBezTo>
                  <a:pt x="1877089" y="868175"/>
                  <a:pt x="1969440" y="846288"/>
                  <a:pt x="1894702" y="864973"/>
                </a:cubicBezTo>
                <a:cubicBezTo>
                  <a:pt x="1870652" y="863707"/>
                  <a:pt x="1750893" y="878310"/>
                  <a:pt x="1705232" y="840259"/>
                </a:cubicBezTo>
                <a:cubicBezTo>
                  <a:pt x="1697626" y="833921"/>
                  <a:pt x="1694248" y="823784"/>
                  <a:pt x="1688756" y="815546"/>
                </a:cubicBezTo>
                <a:cubicBezTo>
                  <a:pt x="1686010" y="807308"/>
                  <a:pt x="1680518" y="799516"/>
                  <a:pt x="1680518" y="790832"/>
                </a:cubicBezTo>
                <a:cubicBezTo>
                  <a:pt x="1680518" y="772562"/>
                  <a:pt x="1684105" y="717756"/>
                  <a:pt x="1696994" y="691978"/>
                </a:cubicBezTo>
                <a:cubicBezTo>
                  <a:pt x="1704155" y="677657"/>
                  <a:pt x="1713932" y="664786"/>
                  <a:pt x="1721708" y="650789"/>
                </a:cubicBezTo>
                <a:cubicBezTo>
                  <a:pt x="1753469" y="593619"/>
                  <a:pt x="1718133" y="638554"/>
                  <a:pt x="1771135" y="593124"/>
                </a:cubicBezTo>
                <a:cubicBezTo>
                  <a:pt x="1779980" y="585542"/>
                  <a:pt x="1786155" y="574873"/>
                  <a:pt x="1795848" y="568411"/>
                </a:cubicBezTo>
                <a:cubicBezTo>
                  <a:pt x="1803073" y="563594"/>
                  <a:pt x="1812431" y="563222"/>
                  <a:pt x="1820562" y="560173"/>
                </a:cubicBezTo>
                <a:cubicBezTo>
                  <a:pt x="1834408" y="554981"/>
                  <a:pt x="1847905" y="548889"/>
                  <a:pt x="1861751" y="543697"/>
                </a:cubicBezTo>
                <a:cubicBezTo>
                  <a:pt x="1869881" y="540648"/>
                  <a:pt x="1878697" y="539342"/>
                  <a:pt x="1886464" y="535459"/>
                </a:cubicBezTo>
                <a:cubicBezTo>
                  <a:pt x="1895319" y="531031"/>
                  <a:pt x="1902078" y="522884"/>
                  <a:pt x="1911178" y="518984"/>
                </a:cubicBezTo>
                <a:cubicBezTo>
                  <a:pt x="1931831" y="510133"/>
                  <a:pt x="1986318" y="505322"/>
                  <a:pt x="2001794" y="502508"/>
                </a:cubicBezTo>
                <a:cubicBezTo>
                  <a:pt x="2012933" y="500483"/>
                  <a:pt x="2023577" y="496131"/>
                  <a:pt x="2034745" y="494270"/>
                </a:cubicBezTo>
                <a:cubicBezTo>
                  <a:pt x="2056582" y="490630"/>
                  <a:pt x="2078680" y="488778"/>
                  <a:pt x="2100648" y="486032"/>
                </a:cubicBezTo>
                <a:cubicBezTo>
                  <a:pt x="2218724" y="488778"/>
                  <a:pt x="2336943" y="487837"/>
                  <a:pt x="2454875" y="494270"/>
                </a:cubicBezTo>
                <a:cubicBezTo>
                  <a:pt x="2546389" y="499262"/>
                  <a:pt x="2527593" y="507167"/>
                  <a:pt x="2586681" y="518984"/>
                </a:cubicBezTo>
                <a:cubicBezTo>
                  <a:pt x="2603060" y="522260"/>
                  <a:pt x="2619675" y="524233"/>
                  <a:pt x="2636108" y="527221"/>
                </a:cubicBezTo>
                <a:cubicBezTo>
                  <a:pt x="2649884" y="529726"/>
                  <a:pt x="2663567" y="532713"/>
                  <a:pt x="2677297" y="535459"/>
                </a:cubicBezTo>
                <a:cubicBezTo>
                  <a:pt x="2693773" y="532713"/>
                  <a:pt x="2712123" y="535333"/>
                  <a:pt x="2726724" y="527221"/>
                </a:cubicBezTo>
                <a:cubicBezTo>
                  <a:pt x="2732131" y="524217"/>
                  <a:pt x="2762026" y="478387"/>
                  <a:pt x="2767913" y="469557"/>
                </a:cubicBezTo>
                <a:cubicBezTo>
                  <a:pt x="2770659" y="458573"/>
                  <a:pt x="2776151" y="447927"/>
                  <a:pt x="2776151" y="436605"/>
                </a:cubicBezTo>
                <a:cubicBezTo>
                  <a:pt x="2776151" y="406275"/>
                  <a:pt x="2774268" y="375646"/>
                  <a:pt x="2767913" y="345989"/>
                </a:cubicBezTo>
                <a:cubicBezTo>
                  <a:pt x="2762476" y="320618"/>
                  <a:pt x="2715627" y="295133"/>
                  <a:pt x="2702010" y="288324"/>
                </a:cubicBezTo>
                <a:cubicBezTo>
                  <a:pt x="2691026" y="282832"/>
                  <a:pt x="2680346" y="276685"/>
                  <a:pt x="2669059" y="271848"/>
                </a:cubicBezTo>
                <a:cubicBezTo>
                  <a:pt x="2649316" y="263387"/>
                  <a:pt x="2632283" y="261342"/>
                  <a:pt x="2611394" y="255373"/>
                </a:cubicBezTo>
                <a:cubicBezTo>
                  <a:pt x="2603045" y="252987"/>
                  <a:pt x="2594919" y="249881"/>
                  <a:pt x="2586681" y="247135"/>
                </a:cubicBezTo>
                <a:cubicBezTo>
                  <a:pt x="2542746" y="249881"/>
                  <a:pt x="2498409" y="248843"/>
                  <a:pt x="2454875" y="255373"/>
                </a:cubicBezTo>
                <a:cubicBezTo>
                  <a:pt x="2442731" y="257195"/>
                  <a:pt x="2433211" y="267011"/>
                  <a:pt x="2421924" y="271848"/>
                </a:cubicBezTo>
                <a:cubicBezTo>
                  <a:pt x="2413942" y="275269"/>
                  <a:pt x="2405448" y="277340"/>
                  <a:pt x="2397210" y="280086"/>
                </a:cubicBezTo>
                <a:cubicBezTo>
                  <a:pt x="2381036" y="296260"/>
                  <a:pt x="2351195" y="322108"/>
                  <a:pt x="2347783" y="345989"/>
                </a:cubicBezTo>
                <a:cubicBezTo>
                  <a:pt x="2344266" y="370605"/>
                  <a:pt x="2349990" y="396007"/>
                  <a:pt x="2356021" y="420130"/>
                </a:cubicBezTo>
                <a:cubicBezTo>
                  <a:pt x="2358422" y="429735"/>
                  <a:pt x="2366742" y="436787"/>
                  <a:pt x="2372497" y="444843"/>
                </a:cubicBezTo>
                <a:cubicBezTo>
                  <a:pt x="2399896" y="483201"/>
                  <a:pt x="2423602" y="512088"/>
                  <a:pt x="2463113" y="543697"/>
                </a:cubicBezTo>
                <a:cubicBezTo>
                  <a:pt x="2476843" y="554681"/>
                  <a:pt x="2491869" y="564215"/>
                  <a:pt x="2504302" y="576648"/>
                </a:cubicBezTo>
                <a:cubicBezTo>
                  <a:pt x="2511303" y="583649"/>
                  <a:pt x="2513327" y="594842"/>
                  <a:pt x="2520778" y="601362"/>
                </a:cubicBezTo>
                <a:cubicBezTo>
                  <a:pt x="2535680" y="614401"/>
                  <a:pt x="2553729" y="623329"/>
                  <a:pt x="2570205" y="634313"/>
                </a:cubicBezTo>
                <a:lnTo>
                  <a:pt x="2594918" y="650789"/>
                </a:lnTo>
                <a:lnTo>
                  <a:pt x="2669059" y="700216"/>
                </a:lnTo>
                <a:cubicBezTo>
                  <a:pt x="2677297" y="705708"/>
                  <a:pt x="2684380" y="713561"/>
                  <a:pt x="2693773" y="716692"/>
                </a:cubicBezTo>
                <a:cubicBezTo>
                  <a:pt x="2702011" y="719438"/>
                  <a:pt x="2710551" y="721403"/>
                  <a:pt x="2718486" y="724930"/>
                </a:cubicBezTo>
                <a:cubicBezTo>
                  <a:pt x="2735319" y="732411"/>
                  <a:pt x="2751811" y="740697"/>
                  <a:pt x="2767913" y="749643"/>
                </a:cubicBezTo>
                <a:cubicBezTo>
                  <a:pt x="2776568" y="754451"/>
                  <a:pt x="2783771" y="761691"/>
                  <a:pt x="2792627" y="766119"/>
                </a:cubicBezTo>
                <a:cubicBezTo>
                  <a:pt x="2800394" y="770002"/>
                  <a:pt x="2809573" y="770474"/>
                  <a:pt x="2817340" y="774357"/>
                </a:cubicBezTo>
                <a:cubicBezTo>
                  <a:pt x="2826195" y="778785"/>
                  <a:pt x="2833007" y="786811"/>
                  <a:pt x="2842054" y="790832"/>
                </a:cubicBezTo>
                <a:cubicBezTo>
                  <a:pt x="2857924" y="797885"/>
                  <a:pt x="2875005" y="801816"/>
                  <a:pt x="2891481" y="807308"/>
                </a:cubicBezTo>
                <a:lnTo>
                  <a:pt x="2940908" y="823784"/>
                </a:lnTo>
                <a:cubicBezTo>
                  <a:pt x="2951892" y="826530"/>
                  <a:pt x="2962973" y="828911"/>
                  <a:pt x="2973859" y="832021"/>
                </a:cubicBezTo>
                <a:cubicBezTo>
                  <a:pt x="2982209" y="834406"/>
                  <a:pt x="2990058" y="838556"/>
                  <a:pt x="2998573" y="840259"/>
                </a:cubicBezTo>
                <a:cubicBezTo>
                  <a:pt x="3017612" y="844067"/>
                  <a:pt x="3037016" y="845751"/>
                  <a:pt x="3056237" y="848497"/>
                </a:cubicBezTo>
                <a:cubicBezTo>
                  <a:pt x="3111873" y="867042"/>
                  <a:pt x="3043386" y="845641"/>
                  <a:pt x="3130378" y="864973"/>
                </a:cubicBezTo>
                <a:cubicBezTo>
                  <a:pt x="3138855" y="866857"/>
                  <a:pt x="3146614" y="871327"/>
                  <a:pt x="3155091" y="873211"/>
                </a:cubicBezTo>
                <a:cubicBezTo>
                  <a:pt x="3171396" y="876834"/>
                  <a:pt x="3188042" y="878702"/>
                  <a:pt x="3204518" y="881448"/>
                </a:cubicBezTo>
                <a:cubicBezTo>
                  <a:pt x="3266638" y="902155"/>
                  <a:pt x="3190067" y="874223"/>
                  <a:pt x="3253945" y="906162"/>
                </a:cubicBezTo>
                <a:cubicBezTo>
                  <a:pt x="3261712" y="910045"/>
                  <a:pt x="3270892" y="910517"/>
                  <a:pt x="3278659" y="914400"/>
                </a:cubicBezTo>
                <a:cubicBezTo>
                  <a:pt x="3342532" y="946336"/>
                  <a:pt x="3265974" y="918411"/>
                  <a:pt x="3328086" y="939113"/>
                </a:cubicBezTo>
                <a:cubicBezTo>
                  <a:pt x="3388919" y="979668"/>
                  <a:pt x="3367199" y="962390"/>
                  <a:pt x="3451654" y="1062681"/>
                </a:cubicBezTo>
                <a:cubicBezTo>
                  <a:pt x="3464409" y="1077827"/>
                  <a:pt x="3484605" y="1112108"/>
                  <a:pt x="3484605" y="1112108"/>
                </a:cubicBezTo>
                <a:cubicBezTo>
                  <a:pt x="3481859" y="1131330"/>
                  <a:pt x="3483578" y="1151745"/>
                  <a:pt x="3476367" y="1169773"/>
                </a:cubicBezTo>
                <a:cubicBezTo>
                  <a:pt x="3455459" y="1222043"/>
                  <a:pt x="3373771" y="1188495"/>
                  <a:pt x="3344562" y="1186248"/>
                </a:cubicBezTo>
                <a:cubicBezTo>
                  <a:pt x="3327174" y="1174657"/>
                  <a:pt x="3306821" y="1163423"/>
                  <a:pt x="3295135" y="1145059"/>
                </a:cubicBezTo>
                <a:cubicBezTo>
                  <a:pt x="3281949" y="1124338"/>
                  <a:pt x="3262183" y="1079157"/>
                  <a:pt x="3262183" y="1079157"/>
                </a:cubicBezTo>
                <a:cubicBezTo>
                  <a:pt x="3248903" y="986195"/>
                  <a:pt x="3245233" y="986686"/>
                  <a:pt x="3262183" y="856735"/>
                </a:cubicBezTo>
                <a:cubicBezTo>
                  <a:pt x="3263464" y="846917"/>
                  <a:pt x="3271300" y="838644"/>
                  <a:pt x="3278659" y="832021"/>
                </a:cubicBezTo>
                <a:cubicBezTo>
                  <a:pt x="3306390" y="807063"/>
                  <a:pt x="3395407" y="745780"/>
                  <a:pt x="3426940" y="733167"/>
                </a:cubicBezTo>
                <a:cubicBezTo>
                  <a:pt x="3440670" y="727675"/>
                  <a:pt x="3454283" y="721884"/>
                  <a:pt x="3468129" y="716692"/>
                </a:cubicBezTo>
                <a:cubicBezTo>
                  <a:pt x="3476260" y="713643"/>
                  <a:pt x="3484712" y="711503"/>
                  <a:pt x="3492843" y="708454"/>
                </a:cubicBezTo>
                <a:cubicBezTo>
                  <a:pt x="3507954" y="702787"/>
                  <a:pt x="3540051" y="688413"/>
                  <a:pt x="3558745" y="683740"/>
                </a:cubicBezTo>
                <a:cubicBezTo>
                  <a:pt x="3607915" y="671448"/>
                  <a:pt x="3586983" y="681390"/>
                  <a:pt x="3624648" y="667265"/>
                </a:cubicBezTo>
                <a:cubicBezTo>
                  <a:pt x="3638494" y="662073"/>
                  <a:pt x="3651991" y="655981"/>
                  <a:pt x="3665837" y="650789"/>
                </a:cubicBezTo>
                <a:cubicBezTo>
                  <a:pt x="3702664" y="636979"/>
                  <a:pt x="3685750" y="647302"/>
                  <a:pt x="3731740" y="626076"/>
                </a:cubicBezTo>
                <a:cubicBezTo>
                  <a:pt x="3731768" y="626063"/>
                  <a:pt x="3814104" y="584893"/>
                  <a:pt x="3830594" y="576648"/>
                </a:cubicBezTo>
                <a:lnTo>
                  <a:pt x="3896497" y="543697"/>
                </a:lnTo>
                <a:cubicBezTo>
                  <a:pt x="3907481" y="535459"/>
                  <a:pt x="3918276" y="526964"/>
                  <a:pt x="3929448" y="518984"/>
                </a:cubicBezTo>
                <a:cubicBezTo>
                  <a:pt x="3937505" y="513229"/>
                  <a:pt x="3946556" y="508846"/>
                  <a:pt x="3954162" y="502508"/>
                </a:cubicBezTo>
                <a:cubicBezTo>
                  <a:pt x="3963112" y="495050"/>
                  <a:pt x="3970637" y="486032"/>
                  <a:pt x="3978875" y="477794"/>
                </a:cubicBezTo>
                <a:cubicBezTo>
                  <a:pt x="3976129" y="450335"/>
                  <a:pt x="3974833" y="422691"/>
                  <a:pt x="3970637" y="395416"/>
                </a:cubicBezTo>
                <a:cubicBezTo>
                  <a:pt x="3969317" y="386834"/>
                  <a:pt x="3967824" y="377483"/>
                  <a:pt x="3962400" y="370703"/>
                </a:cubicBezTo>
                <a:cubicBezTo>
                  <a:pt x="3956215" y="362972"/>
                  <a:pt x="3946733" y="358248"/>
                  <a:pt x="3937686" y="354227"/>
                </a:cubicBezTo>
                <a:cubicBezTo>
                  <a:pt x="3902454" y="338568"/>
                  <a:pt x="3888851" y="339096"/>
                  <a:pt x="3855308" y="329513"/>
                </a:cubicBezTo>
                <a:cubicBezTo>
                  <a:pt x="3846959" y="327128"/>
                  <a:pt x="3838832" y="324022"/>
                  <a:pt x="3830594" y="321276"/>
                </a:cubicBezTo>
                <a:cubicBezTo>
                  <a:pt x="3797643" y="324022"/>
                  <a:pt x="3764515" y="325143"/>
                  <a:pt x="3731740" y="329513"/>
                </a:cubicBezTo>
                <a:cubicBezTo>
                  <a:pt x="3723133" y="330661"/>
                  <a:pt x="3714794" y="333868"/>
                  <a:pt x="3707027" y="337751"/>
                </a:cubicBezTo>
                <a:cubicBezTo>
                  <a:pt x="3688513" y="347008"/>
                  <a:pt x="3670614" y="363323"/>
                  <a:pt x="3657600" y="378940"/>
                </a:cubicBezTo>
                <a:cubicBezTo>
                  <a:pt x="3651262" y="386546"/>
                  <a:pt x="3646616" y="395416"/>
                  <a:pt x="3641124" y="403654"/>
                </a:cubicBezTo>
                <a:cubicBezTo>
                  <a:pt x="3629375" y="450648"/>
                  <a:pt x="3618777" y="477996"/>
                  <a:pt x="3641124" y="535459"/>
                </a:cubicBezTo>
                <a:cubicBezTo>
                  <a:pt x="3649569" y="557175"/>
                  <a:pt x="3671911" y="570906"/>
                  <a:pt x="3690551" y="584886"/>
                </a:cubicBezTo>
                <a:cubicBezTo>
                  <a:pt x="3783883" y="654887"/>
                  <a:pt x="3666002" y="569544"/>
                  <a:pt x="3756454" y="626076"/>
                </a:cubicBezTo>
                <a:cubicBezTo>
                  <a:pt x="3768097" y="633353"/>
                  <a:pt x="3776906" y="645108"/>
                  <a:pt x="3789405" y="650789"/>
                </a:cubicBezTo>
                <a:cubicBezTo>
                  <a:pt x="3807604" y="659061"/>
                  <a:pt x="3827784" y="662005"/>
                  <a:pt x="3847070" y="667265"/>
                </a:cubicBezTo>
                <a:cubicBezTo>
                  <a:pt x="3879069" y="675992"/>
                  <a:pt x="3886896" y="676878"/>
                  <a:pt x="3921210" y="683740"/>
                </a:cubicBezTo>
                <a:cubicBezTo>
                  <a:pt x="3970637" y="680994"/>
                  <a:pt x="4020191" y="679985"/>
                  <a:pt x="4069491" y="675503"/>
                </a:cubicBezTo>
                <a:cubicBezTo>
                  <a:pt x="4080767" y="674478"/>
                  <a:pt x="4091304" y="669290"/>
                  <a:pt x="4102443" y="667265"/>
                </a:cubicBezTo>
                <a:cubicBezTo>
                  <a:pt x="4121547" y="663792"/>
                  <a:pt x="4141068" y="662835"/>
                  <a:pt x="4160108" y="659027"/>
                </a:cubicBezTo>
                <a:cubicBezTo>
                  <a:pt x="4182312" y="654586"/>
                  <a:pt x="4204043" y="648043"/>
                  <a:pt x="4226010" y="642551"/>
                </a:cubicBezTo>
                <a:lnTo>
                  <a:pt x="4258962" y="634313"/>
                </a:lnTo>
                <a:cubicBezTo>
                  <a:pt x="4269946" y="631567"/>
                  <a:pt x="4281172" y="629656"/>
                  <a:pt x="4291913" y="626076"/>
                </a:cubicBezTo>
                <a:cubicBezTo>
                  <a:pt x="4349868" y="606758"/>
                  <a:pt x="4278326" y="631899"/>
                  <a:pt x="4349578" y="601362"/>
                </a:cubicBezTo>
                <a:cubicBezTo>
                  <a:pt x="4357559" y="597941"/>
                  <a:pt x="4366524" y="597007"/>
                  <a:pt x="4374291" y="593124"/>
                </a:cubicBezTo>
                <a:cubicBezTo>
                  <a:pt x="4438160" y="561189"/>
                  <a:pt x="4361609" y="589112"/>
                  <a:pt x="4423718" y="568411"/>
                </a:cubicBezTo>
                <a:cubicBezTo>
                  <a:pt x="4431956" y="562919"/>
                  <a:pt x="4440915" y="558378"/>
                  <a:pt x="4448432" y="551935"/>
                </a:cubicBezTo>
                <a:cubicBezTo>
                  <a:pt x="4480167" y="524734"/>
                  <a:pt x="4518920" y="475034"/>
                  <a:pt x="4539048" y="444843"/>
                </a:cubicBezTo>
                <a:cubicBezTo>
                  <a:pt x="4544540" y="436605"/>
                  <a:pt x="4550612" y="428726"/>
                  <a:pt x="4555524" y="420130"/>
                </a:cubicBezTo>
                <a:cubicBezTo>
                  <a:pt x="4561617" y="409468"/>
                  <a:pt x="4566508" y="398162"/>
                  <a:pt x="4572000" y="387178"/>
                </a:cubicBezTo>
                <a:cubicBezTo>
                  <a:pt x="4574746" y="376194"/>
                  <a:pt x="4580237" y="365549"/>
                  <a:pt x="4580237" y="354227"/>
                </a:cubicBezTo>
                <a:cubicBezTo>
                  <a:pt x="4580237" y="287480"/>
                  <a:pt x="4589372" y="263038"/>
                  <a:pt x="4555524" y="222421"/>
                </a:cubicBezTo>
                <a:cubicBezTo>
                  <a:pt x="4548066" y="213471"/>
                  <a:pt x="4538268" y="206658"/>
                  <a:pt x="4530810" y="197708"/>
                </a:cubicBezTo>
                <a:cubicBezTo>
                  <a:pt x="4509809" y="172507"/>
                  <a:pt x="4521607" y="170735"/>
                  <a:pt x="4489621" y="156519"/>
                </a:cubicBezTo>
                <a:cubicBezTo>
                  <a:pt x="4473751" y="149466"/>
                  <a:pt x="4440194" y="140043"/>
                  <a:pt x="4440194" y="140043"/>
                </a:cubicBezTo>
                <a:cubicBezTo>
                  <a:pt x="4436257" y="140437"/>
                  <a:pt x="4339321" y="132569"/>
                  <a:pt x="4333102" y="172994"/>
                </a:cubicBezTo>
                <a:cubicBezTo>
                  <a:pt x="4328906" y="200270"/>
                  <a:pt x="4335135" y="228483"/>
                  <a:pt x="4341340" y="255373"/>
                </a:cubicBezTo>
                <a:cubicBezTo>
                  <a:pt x="4343566" y="265020"/>
                  <a:pt x="4351478" y="272480"/>
                  <a:pt x="4357816" y="280086"/>
                </a:cubicBezTo>
                <a:cubicBezTo>
                  <a:pt x="4386595" y="314621"/>
                  <a:pt x="4373023" y="298373"/>
                  <a:pt x="4407243" y="313038"/>
                </a:cubicBezTo>
                <a:cubicBezTo>
                  <a:pt x="4418530" y="317875"/>
                  <a:pt x="4429532" y="323420"/>
                  <a:pt x="4440194" y="329513"/>
                </a:cubicBezTo>
                <a:cubicBezTo>
                  <a:pt x="4448790" y="334425"/>
                  <a:pt x="4455808" y="342089"/>
                  <a:pt x="4464908" y="345989"/>
                </a:cubicBezTo>
                <a:cubicBezTo>
                  <a:pt x="4475314" y="350449"/>
                  <a:pt x="4486973" y="351117"/>
                  <a:pt x="4497859" y="354227"/>
                </a:cubicBezTo>
                <a:cubicBezTo>
                  <a:pt x="4506208" y="356613"/>
                  <a:pt x="4514195" y="360180"/>
                  <a:pt x="4522573" y="362465"/>
                </a:cubicBezTo>
                <a:cubicBezTo>
                  <a:pt x="4544419" y="368423"/>
                  <a:pt x="4588475" y="378940"/>
                  <a:pt x="4588475" y="378940"/>
                </a:cubicBezTo>
                <a:cubicBezTo>
                  <a:pt x="4620917" y="377032"/>
                  <a:pt x="4746203" y="378336"/>
                  <a:pt x="4794421" y="354227"/>
                </a:cubicBezTo>
                <a:cubicBezTo>
                  <a:pt x="4805405" y="348735"/>
                  <a:pt x="4816151" y="342739"/>
                  <a:pt x="4827373" y="337751"/>
                </a:cubicBezTo>
                <a:cubicBezTo>
                  <a:pt x="4840886" y="331745"/>
                  <a:pt x="4855636" y="328457"/>
                  <a:pt x="4868562" y="321276"/>
                </a:cubicBezTo>
                <a:cubicBezTo>
                  <a:pt x="4880564" y="314608"/>
                  <a:pt x="4890341" y="304542"/>
                  <a:pt x="4901513" y="296562"/>
                </a:cubicBezTo>
                <a:cubicBezTo>
                  <a:pt x="4909570" y="290807"/>
                  <a:pt x="4917795" y="285275"/>
                  <a:pt x="4926227" y="280086"/>
                </a:cubicBezTo>
                <a:cubicBezTo>
                  <a:pt x="4968687" y="253957"/>
                  <a:pt x="5031712" y="218002"/>
                  <a:pt x="5074508" y="189470"/>
                </a:cubicBezTo>
                <a:cubicBezTo>
                  <a:pt x="5082746" y="183978"/>
                  <a:pt x="5091301" y="178934"/>
                  <a:pt x="5099221" y="172994"/>
                </a:cubicBezTo>
                <a:cubicBezTo>
                  <a:pt x="5124268" y="154209"/>
                  <a:pt x="5145359" y="129332"/>
                  <a:pt x="5173362" y="115330"/>
                </a:cubicBezTo>
                <a:lnTo>
                  <a:pt x="5206313" y="98854"/>
                </a:lnTo>
                <a:cubicBezTo>
                  <a:pt x="5211805" y="90616"/>
                  <a:pt x="5215338" y="80660"/>
                  <a:pt x="5222789" y="74140"/>
                </a:cubicBezTo>
                <a:cubicBezTo>
                  <a:pt x="5237691" y="61101"/>
                  <a:pt x="5255740" y="52173"/>
                  <a:pt x="5272216" y="41189"/>
                </a:cubicBezTo>
                <a:cubicBezTo>
                  <a:pt x="5280454" y="35697"/>
                  <a:pt x="5287536" y="27844"/>
                  <a:pt x="5296929" y="24713"/>
                </a:cubicBezTo>
                <a:cubicBezTo>
                  <a:pt x="5357097" y="4658"/>
                  <a:pt x="5329508" y="12450"/>
                  <a:pt x="5379308" y="0"/>
                </a:cubicBezTo>
                <a:cubicBezTo>
                  <a:pt x="5404021" y="2746"/>
                  <a:pt x="5429065" y="3362"/>
                  <a:pt x="5453448" y="8238"/>
                </a:cubicBezTo>
                <a:cubicBezTo>
                  <a:pt x="5470478" y="11644"/>
                  <a:pt x="5502875" y="7346"/>
                  <a:pt x="5502875" y="24713"/>
                </a:cubicBezTo>
                <a:lnTo>
                  <a:pt x="5502875" y="32951"/>
                </a:lnTo>
              </a:path>
            </a:pathLst>
          </a:custGeom>
          <a:noFill/>
          <a:ln w="12700">
            <a:solidFill>
              <a:srgbClr val="A6ED5A"/>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2" tIns="45703" rIns="91402" bIns="45703" numCol="1" spcCol="0" rtlCol="0" fromWordArt="0" anchor="ctr" anchorCtr="0" forceAA="0" compatLnSpc="1">
            <a:prstTxWarp prst="textNoShape">
              <a:avLst/>
            </a:prstTxWarp>
            <a:noAutofit/>
          </a:bodyPr>
          <a:lstStyle/>
          <a:p>
            <a:pPr algn="ctr" defTabSz="412443"/>
            <a:endParaRPr lang="en-US" sz="4500" b="1" kern="0">
              <a:solidFill>
                <a:prstClr val="white"/>
              </a:solidFill>
              <a:latin typeface="Calibri"/>
              <a:sym typeface="Segoe UI"/>
            </a:endParaRPr>
          </a:p>
        </p:txBody>
      </p:sp>
      <p:sp>
        <p:nvSpPr>
          <p:cNvPr id="32" name="Freeform 31"/>
          <p:cNvSpPr/>
          <p:nvPr/>
        </p:nvSpPr>
        <p:spPr>
          <a:xfrm>
            <a:off x="4808897" y="3804137"/>
            <a:ext cx="5657920" cy="1458097"/>
          </a:xfrm>
          <a:custGeom>
            <a:avLst/>
            <a:gdLst>
              <a:gd name="connsiteX0" fmla="*/ 0 w 5618205"/>
              <a:gd name="connsiteY0" fmla="*/ 0 h 1441621"/>
              <a:gd name="connsiteX1" fmla="*/ 41189 w 5618205"/>
              <a:gd name="connsiteY1" fmla="*/ 24713 h 1441621"/>
              <a:gd name="connsiteX2" fmla="*/ 98854 w 5618205"/>
              <a:gd name="connsiteY2" fmla="*/ 57664 h 1441621"/>
              <a:gd name="connsiteX3" fmla="*/ 123567 w 5618205"/>
              <a:gd name="connsiteY3" fmla="*/ 82378 h 1441621"/>
              <a:gd name="connsiteX4" fmla="*/ 148281 w 5618205"/>
              <a:gd name="connsiteY4" fmla="*/ 98854 h 1441621"/>
              <a:gd name="connsiteX5" fmla="*/ 181232 w 5618205"/>
              <a:gd name="connsiteY5" fmla="*/ 123567 h 1441621"/>
              <a:gd name="connsiteX6" fmla="*/ 205946 w 5618205"/>
              <a:gd name="connsiteY6" fmla="*/ 131805 h 1441621"/>
              <a:gd name="connsiteX7" fmla="*/ 247135 w 5618205"/>
              <a:gd name="connsiteY7" fmla="*/ 156519 h 1441621"/>
              <a:gd name="connsiteX8" fmla="*/ 296562 w 5618205"/>
              <a:gd name="connsiteY8" fmla="*/ 172994 h 1441621"/>
              <a:gd name="connsiteX9" fmla="*/ 354227 w 5618205"/>
              <a:gd name="connsiteY9" fmla="*/ 197708 h 1441621"/>
              <a:gd name="connsiteX10" fmla="*/ 411892 w 5618205"/>
              <a:gd name="connsiteY10" fmla="*/ 222421 h 1441621"/>
              <a:gd name="connsiteX11" fmla="*/ 469556 w 5618205"/>
              <a:gd name="connsiteY11" fmla="*/ 247135 h 1441621"/>
              <a:gd name="connsiteX12" fmla="*/ 502508 w 5618205"/>
              <a:gd name="connsiteY12" fmla="*/ 263610 h 1441621"/>
              <a:gd name="connsiteX13" fmla="*/ 576648 w 5618205"/>
              <a:gd name="connsiteY13" fmla="*/ 304800 h 1441621"/>
              <a:gd name="connsiteX14" fmla="*/ 626075 w 5618205"/>
              <a:gd name="connsiteY14" fmla="*/ 354227 h 1441621"/>
              <a:gd name="connsiteX15" fmla="*/ 650789 w 5618205"/>
              <a:gd name="connsiteY15" fmla="*/ 387178 h 1441621"/>
              <a:gd name="connsiteX16" fmla="*/ 667265 w 5618205"/>
              <a:gd name="connsiteY16" fmla="*/ 420129 h 1441621"/>
              <a:gd name="connsiteX17" fmla="*/ 716692 w 5618205"/>
              <a:gd name="connsiteY17" fmla="*/ 486032 h 1441621"/>
              <a:gd name="connsiteX18" fmla="*/ 741405 w 5618205"/>
              <a:gd name="connsiteY18" fmla="*/ 527221 h 1441621"/>
              <a:gd name="connsiteX19" fmla="*/ 799070 w 5618205"/>
              <a:gd name="connsiteY19" fmla="*/ 601362 h 1441621"/>
              <a:gd name="connsiteX20" fmla="*/ 823784 w 5618205"/>
              <a:gd name="connsiteY20" fmla="*/ 642551 h 1441621"/>
              <a:gd name="connsiteX21" fmla="*/ 856735 w 5618205"/>
              <a:gd name="connsiteY21" fmla="*/ 675502 h 1441621"/>
              <a:gd name="connsiteX22" fmla="*/ 906162 w 5618205"/>
              <a:gd name="connsiteY22" fmla="*/ 741405 h 1441621"/>
              <a:gd name="connsiteX23" fmla="*/ 955589 w 5618205"/>
              <a:gd name="connsiteY23" fmla="*/ 807308 h 1441621"/>
              <a:gd name="connsiteX24" fmla="*/ 980302 w 5618205"/>
              <a:gd name="connsiteY24" fmla="*/ 832021 h 1441621"/>
              <a:gd name="connsiteX25" fmla="*/ 996778 w 5618205"/>
              <a:gd name="connsiteY25" fmla="*/ 864973 h 1441621"/>
              <a:gd name="connsiteX26" fmla="*/ 1029729 w 5618205"/>
              <a:gd name="connsiteY26" fmla="*/ 914400 h 1441621"/>
              <a:gd name="connsiteX27" fmla="*/ 1046205 w 5618205"/>
              <a:gd name="connsiteY27" fmla="*/ 947351 h 1441621"/>
              <a:gd name="connsiteX28" fmla="*/ 1079156 w 5618205"/>
              <a:gd name="connsiteY28" fmla="*/ 996778 h 1441621"/>
              <a:gd name="connsiteX29" fmla="*/ 1103870 w 5618205"/>
              <a:gd name="connsiteY29" fmla="*/ 1054443 h 1441621"/>
              <a:gd name="connsiteX30" fmla="*/ 1112108 w 5618205"/>
              <a:gd name="connsiteY30" fmla="*/ 1079156 h 1441621"/>
              <a:gd name="connsiteX31" fmla="*/ 1136821 w 5618205"/>
              <a:gd name="connsiteY31" fmla="*/ 1120346 h 1441621"/>
              <a:gd name="connsiteX32" fmla="*/ 1194486 w 5618205"/>
              <a:gd name="connsiteY32" fmla="*/ 1186248 h 1441621"/>
              <a:gd name="connsiteX33" fmla="*/ 1227438 w 5618205"/>
              <a:gd name="connsiteY33" fmla="*/ 1210962 h 1441621"/>
              <a:gd name="connsiteX34" fmla="*/ 1268627 w 5618205"/>
              <a:gd name="connsiteY34" fmla="*/ 1227437 h 1441621"/>
              <a:gd name="connsiteX35" fmla="*/ 1326292 w 5618205"/>
              <a:gd name="connsiteY35" fmla="*/ 1252151 h 1441621"/>
              <a:gd name="connsiteX36" fmla="*/ 1482811 w 5618205"/>
              <a:gd name="connsiteY36" fmla="*/ 1227437 h 1441621"/>
              <a:gd name="connsiteX37" fmla="*/ 1540475 w 5618205"/>
              <a:gd name="connsiteY37" fmla="*/ 1194486 h 1441621"/>
              <a:gd name="connsiteX38" fmla="*/ 1556951 w 5618205"/>
              <a:gd name="connsiteY38" fmla="*/ 1161535 h 1441621"/>
              <a:gd name="connsiteX39" fmla="*/ 1548713 w 5618205"/>
              <a:gd name="connsiteY39" fmla="*/ 1112108 h 1441621"/>
              <a:gd name="connsiteX40" fmla="*/ 1515762 w 5618205"/>
              <a:gd name="connsiteY40" fmla="*/ 1054443 h 1441621"/>
              <a:gd name="connsiteX41" fmla="*/ 1466335 w 5618205"/>
              <a:gd name="connsiteY41" fmla="*/ 1005016 h 1441621"/>
              <a:gd name="connsiteX42" fmla="*/ 1441621 w 5618205"/>
              <a:gd name="connsiteY42" fmla="*/ 996778 h 1441621"/>
              <a:gd name="connsiteX43" fmla="*/ 1416908 w 5618205"/>
              <a:gd name="connsiteY43" fmla="*/ 980302 h 1441621"/>
              <a:gd name="connsiteX44" fmla="*/ 1334529 w 5618205"/>
              <a:gd name="connsiteY44" fmla="*/ 963827 h 1441621"/>
              <a:gd name="connsiteX45" fmla="*/ 1136821 w 5618205"/>
              <a:gd name="connsiteY45" fmla="*/ 972064 h 1441621"/>
              <a:gd name="connsiteX46" fmla="*/ 1103870 w 5618205"/>
              <a:gd name="connsiteY46" fmla="*/ 988540 h 1441621"/>
              <a:gd name="connsiteX47" fmla="*/ 1070919 w 5618205"/>
              <a:gd name="connsiteY47" fmla="*/ 996778 h 1441621"/>
              <a:gd name="connsiteX48" fmla="*/ 996778 w 5618205"/>
              <a:gd name="connsiteY48" fmla="*/ 1054443 h 1441621"/>
              <a:gd name="connsiteX49" fmla="*/ 980302 w 5618205"/>
              <a:gd name="connsiteY49" fmla="*/ 1079156 h 1441621"/>
              <a:gd name="connsiteX50" fmla="*/ 988540 w 5618205"/>
              <a:gd name="connsiteY50" fmla="*/ 1153297 h 1441621"/>
              <a:gd name="connsiteX51" fmla="*/ 1037967 w 5618205"/>
              <a:gd name="connsiteY51" fmla="*/ 1186248 h 1441621"/>
              <a:gd name="connsiteX52" fmla="*/ 1087394 w 5618205"/>
              <a:gd name="connsiteY52" fmla="*/ 1210962 h 1441621"/>
              <a:gd name="connsiteX53" fmla="*/ 1153297 w 5618205"/>
              <a:gd name="connsiteY53" fmla="*/ 1243913 h 1441621"/>
              <a:gd name="connsiteX54" fmla="*/ 1186248 w 5618205"/>
              <a:gd name="connsiteY54" fmla="*/ 1252151 h 1441621"/>
              <a:gd name="connsiteX55" fmla="*/ 1210962 w 5618205"/>
              <a:gd name="connsiteY55" fmla="*/ 1260389 h 1441621"/>
              <a:gd name="connsiteX56" fmla="*/ 1252151 w 5618205"/>
              <a:gd name="connsiteY56" fmla="*/ 1268627 h 1441621"/>
              <a:gd name="connsiteX57" fmla="*/ 1293340 w 5618205"/>
              <a:gd name="connsiteY57" fmla="*/ 1285102 h 1441621"/>
              <a:gd name="connsiteX58" fmla="*/ 1334529 w 5618205"/>
              <a:gd name="connsiteY58" fmla="*/ 1293340 h 1441621"/>
              <a:gd name="connsiteX59" fmla="*/ 1433384 w 5618205"/>
              <a:gd name="connsiteY59" fmla="*/ 1318054 h 1441621"/>
              <a:gd name="connsiteX60" fmla="*/ 1466335 w 5618205"/>
              <a:gd name="connsiteY60" fmla="*/ 1326291 h 1441621"/>
              <a:gd name="connsiteX61" fmla="*/ 1507524 w 5618205"/>
              <a:gd name="connsiteY61" fmla="*/ 1334529 h 1441621"/>
              <a:gd name="connsiteX62" fmla="*/ 1680519 w 5618205"/>
              <a:gd name="connsiteY62" fmla="*/ 1326291 h 1441621"/>
              <a:gd name="connsiteX63" fmla="*/ 1729946 w 5618205"/>
              <a:gd name="connsiteY63" fmla="*/ 1318054 h 1441621"/>
              <a:gd name="connsiteX64" fmla="*/ 1787611 w 5618205"/>
              <a:gd name="connsiteY64" fmla="*/ 1309816 h 1441621"/>
              <a:gd name="connsiteX65" fmla="*/ 1820562 w 5618205"/>
              <a:gd name="connsiteY65" fmla="*/ 1301578 h 1441621"/>
              <a:gd name="connsiteX66" fmla="*/ 1878227 w 5618205"/>
              <a:gd name="connsiteY66" fmla="*/ 1293340 h 1441621"/>
              <a:gd name="connsiteX67" fmla="*/ 2059459 w 5618205"/>
              <a:gd name="connsiteY67" fmla="*/ 1268627 h 1441621"/>
              <a:gd name="connsiteX68" fmla="*/ 2240692 w 5618205"/>
              <a:gd name="connsiteY68" fmla="*/ 1293340 h 1441621"/>
              <a:gd name="connsiteX69" fmla="*/ 2265405 w 5618205"/>
              <a:gd name="connsiteY69" fmla="*/ 1301578 h 1441621"/>
              <a:gd name="connsiteX70" fmla="*/ 2314832 w 5618205"/>
              <a:gd name="connsiteY70" fmla="*/ 1334529 h 1441621"/>
              <a:gd name="connsiteX71" fmla="*/ 2331308 w 5618205"/>
              <a:gd name="connsiteY71" fmla="*/ 1359243 h 1441621"/>
              <a:gd name="connsiteX72" fmla="*/ 2331308 w 5618205"/>
              <a:gd name="connsiteY72" fmla="*/ 1425146 h 1441621"/>
              <a:gd name="connsiteX73" fmla="*/ 2306594 w 5618205"/>
              <a:gd name="connsiteY73" fmla="*/ 1441621 h 1441621"/>
              <a:gd name="connsiteX74" fmla="*/ 2232454 w 5618205"/>
              <a:gd name="connsiteY74" fmla="*/ 1433383 h 1441621"/>
              <a:gd name="connsiteX75" fmla="*/ 2199502 w 5618205"/>
              <a:gd name="connsiteY75" fmla="*/ 1351005 h 1441621"/>
              <a:gd name="connsiteX76" fmla="*/ 2207740 w 5618205"/>
              <a:gd name="connsiteY76" fmla="*/ 1252151 h 1441621"/>
              <a:gd name="connsiteX77" fmla="*/ 2273643 w 5618205"/>
              <a:gd name="connsiteY77" fmla="*/ 1186248 h 1441621"/>
              <a:gd name="connsiteX78" fmla="*/ 2364259 w 5618205"/>
              <a:gd name="connsiteY78" fmla="*/ 1136821 h 1441621"/>
              <a:gd name="connsiteX79" fmla="*/ 2397211 w 5618205"/>
              <a:gd name="connsiteY79" fmla="*/ 1128583 h 1441621"/>
              <a:gd name="connsiteX80" fmla="*/ 2520778 w 5618205"/>
              <a:gd name="connsiteY80" fmla="*/ 1112108 h 1441621"/>
              <a:gd name="connsiteX81" fmla="*/ 2685535 w 5618205"/>
              <a:gd name="connsiteY81" fmla="*/ 1120346 h 1441621"/>
              <a:gd name="connsiteX82" fmla="*/ 2751438 w 5618205"/>
              <a:gd name="connsiteY82" fmla="*/ 1145059 h 1441621"/>
              <a:gd name="connsiteX83" fmla="*/ 2776151 w 5618205"/>
              <a:gd name="connsiteY83" fmla="*/ 1153297 h 1441621"/>
              <a:gd name="connsiteX84" fmla="*/ 2858529 w 5618205"/>
              <a:gd name="connsiteY84" fmla="*/ 1202724 h 1441621"/>
              <a:gd name="connsiteX85" fmla="*/ 2883243 w 5618205"/>
              <a:gd name="connsiteY85" fmla="*/ 1219200 h 1441621"/>
              <a:gd name="connsiteX86" fmla="*/ 2940908 w 5618205"/>
              <a:gd name="connsiteY86" fmla="*/ 1260389 h 1441621"/>
              <a:gd name="connsiteX87" fmla="*/ 2957384 w 5618205"/>
              <a:gd name="connsiteY87" fmla="*/ 1285102 h 1441621"/>
              <a:gd name="connsiteX88" fmla="*/ 3006811 w 5618205"/>
              <a:gd name="connsiteY88" fmla="*/ 1334529 h 1441621"/>
              <a:gd name="connsiteX89" fmla="*/ 2998573 w 5618205"/>
              <a:gd name="connsiteY89" fmla="*/ 1400432 h 1441621"/>
              <a:gd name="connsiteX90" fmla="*/ 2965621 w 5618205"/>
              <a:gd name="connsiteY90" fmla="*/ 1416908 h 1441621"/>
              <a:gd name="connsiteX91" fmla="*/ 2899719 w 5618205"/>
              <a:gd name="connsiteY91" fmla="*/ 1433383 h 1441621"/>
              <a:gd name="connsiteX92" fmla="*/ 2817340 w 5618205"/>
              <a:gd name="connsiteY92" fmla="*/ 1425146 h 1441621"/>
              <a:gd name="connsiteX93" fmla="*/ 2817340 w 5618205"/>
              <a:gd name="connsiteY93" fmla="*/ 1342767 h 1441621"/>
              <a:gd name="connsiteX94" fmla="*/ 2866767 w 5618205"/>
              <a:gd name="connsiteY94" fmla="*/ 1293340 h 1441621"/>
              <a:gd name="connsiteX95" fmla="*/ 2932670 w 5618205"/>
              <a:gd name="connsiteY95" fmla="*/ 1252151 h 1441621"/>
              <a:gd name="connsiteX96" fmla="*/ 2965621 w 5618205"/>
              <a:gd name="connsiteY96" fmla="*/ 1243913 h 1441621"/>
              <a:gd name="connsiteX97" fmla="*/ 3048000 w 5618205"/>
              <a:gd name="connsiteY97" fmla="*/ 1219200 h 1441621"/>
              <a:gd name="connsiteX98" fmla="*/ 3080951 w 5618205"/>
              <a:gd name="connsiteY98" fmla="*/ 1210962 h 1441621"/>
              <a:gd name="connsiteX99" fmla="*/ 3179805 w 5618205"/>
              <a:gd name="connsiteY99" fmla="*/ 1202724 h 1441621"/>
              <a:gd name="connsiteX100" fmla="*/ 3451654 w 5618205"/>
              <a:gd name="connsiteY100" fmla="*/ 1210962 h 1441621"/>
              <a:gd name="connsiteX101" fmla="*/ 3517556 w 5618205"/>
              <a:gd name="connsiteY101" fmla="*/ 1227437 h 1441621"/>
              <a:gd name="connsiteX102" fmla="*/ 3591697 w 5618205"/>
              <a:gd name="connsiteY102" fmla="*/ 1243913 h 1441621"/>
              <a:gd name="connsiteX103" fmla="*/ 3649362 w 5618205"/>
              <a:gd name="connsiteY103" fmla="*/ 1260389 h 1441621"/>
              <a:gd name="connsiteX104" fmla="*/ 3682313 w 5618205"/>
              <a:gd name="connsiteY104" fmla="*/ 1285102 h 1441621"/>
              <a:gd name="connsiteX105" fmla="*/ 3698789 w 5618205"/>
              <a:gd name="connsiteY105" fmla="*/ 1309816 h 1441621"/>
              <a:gd name="connsiteX106" fmla="*/ 3723502 w 5618205"/>
              <a:gd name="connsiteY106" fmla="*/ 1252151 h 1441621"/>
              <a:gd name="connsiteX107" fmla="*/ 3764692 w 5618205"/>
              <a:gd name="connsiteY107" fmla="*/ 1210962 h 1441621"/>
              <a:gd name="connsiteX108" fmla="*/ 3814119 w 5618205"/>
              <a:gd name="connsiteY108" fmla="*/ 1169773 h 1441621"/>
              <a:gd name="connsiteX109" fmla="*/ 3904735 w 5618205"/>
              <a:gd name="connsiteY109" fmla="*/ 1120346 h 1441621"/>
              <a:gd name="connsiteX110" fmla="*/ 3945924 w 5618205"/>
              <a:gd name="connsiteY110" fmla="*/ 1103870 h 1441621"/>
              <a:gd name="connsiteX111" fmla="*/ 3978875 w 5618205"/>
              <a:gd name="connsiteY111" fmla="*/ 1095632 h 1441621"/>
              <a:gd name="connsiteX112" fmla="*/ 4020065 w 5618205"/>
              <a:gd name="connsiteY112" fmla="*/ 1079156 h 1441621"/>
              <a:gd name="connsiteX113" fmla="*/ 4143632 w 5618205"/>
              <a:gd name="connsiteY113" fmla="*/ 1062681 h 1441621"/>
              <a:gd name="connsiteX114" fmla="*/ 4382529 w 5618205"/>
              <a:gd name="connsiteY114" fmla="*/ 1070919 h 1441621"/>
              <a:gd name="connsiteX115" fmla="*/ 4415481 w 5618205"/>
              <a:gd name="connsiteY115" fmla="*/ 1079156 h 1441621"/>
              <a:gd name="connsiteX116" fmla="*/ 4456670 w 5618205"/>
              <a:gd name="connsiteY116" fmla="*/ 1087394 h 1441621"/>
              <a:gd name="connsiteX117" fmla="*/ 4539048 w 5618205"/>
              <a:gd name="connsiteY117" fmla="*/ 1112108 h 1441621"/>
              <a:gd name="connsiteX118" fmla="*/ 4563762 w 5618205"/>
              <a:gd name="connsiteY118" fmla="*/ 1128583 h 1441621"/>
              <a:gd name="connsiteX119" fmla="*/ 4539048 w 5618205"/>
              <a:gd name="connsiteY119" fmla="*/ 1145059 h 1441621"/>
              <a:gd name="connsiteX120" fmla="*/ 4497859 w 5618205"/>
              <a:gd name="connsiteY120" fmla="*/ 1112108 h 1441621"/>
              <a:gd name="connsiteX121" fmla="*/ 4506097 w 5618205"/>
              <a:gd name="connsiteY121" fmla="*/ 1054443 h 1441621"/>
              <a:gd name="connsiteX122" fmla="*/ 4604951 w 5618205"/>
              <a:gd name="connsiteY122" fmla="*/ 963827 h 1441621"/>
              <a:gd name="connsiteX123" fmla="*/ 4629665 w 5618205"/>
              <a:gd name="connsiteY123" fmla="*/ 955589 h 1441621"/>
              <a:gd name="connsiteX124" fmla="*/ 4687329 w 5618205"/>
              <a:gd name="connsiteY124" fmla="*/ 930875 h 1441621"/>
              <a:gd name="connsiteX125" fmla="*/ 4712043 w 5618205"/>
              <a:gd name="connsiteY125" fmla="*/ 914400 h 1441621"/>
              <a:gd name="connsiteX126" fmla="*/ 4744994 w 5618205"/>
              <a:gd name="connsiteY126" fmla="*/ 906162 h 1441621"/>
              <a:gd name="connsiteX127" fmla="*/ 4802659 w 5618205"/>
              <a:gd name="connsiteY127" fmla="*/ 889686 h 1441621"/>
              <a:gd name="connsiteX128" fmla="*/ 4860324 w 5618205"/>
              <a:gd name="connsiteY128" fmla="*/ 881448 h 1441621"/>
              <a:gd name="connsiteX129" fmla="*/ 5074508 w 5618205"/>
              <a:gd name="connsiteY129" fmla="*/ 889686 h 1441621"/>
              <a:gd name="connsiteX130" fmla="*/ 5123935 w 5618205"/>
              <a:gd name="connsiteY130" fmla="*/ 897924 h 1441621"/>
              <a:gd name="connsiteX131" fmla="*/ 5231027 w 5618205"/>
              <a:gd name="connsiteY131" fmla="*/ 922637 h 1441621"/>
              <a:gd name="connsiteX132" fmla="*/ 5280454 w 5618205"/>
              <a:gd name="connsiteY132" fmla="*/ 955589 h 1441621"/>
              <a:gd name="connsiteX133" fmla="*/ 5305167 w 5618205"/>
              <a:gd name="connsiteY133" fmla="*/ 972064 h 1441621"/>
              <a:gd name="connsiteX134" fmla="*/ 5346356 w 5618205"/>
              <a:gd name="connsiteY134" fmla="*/ 1021491 h 1441621"/>
              <a:gd name="connsiteX135" fmla="*/ 5371070 w 5618205"/>
              <a:gd name="connsiteY135" fmla="*/ 1046205 h 1441621"/>
              <a:gd name="connsiteX136" fmla="*/ 5404021 w 5618205"/>
              <a:gd name="connsiteY136" fmla="*/ 1095632 h 1441621"/>
              <a:gd name="connsiteX137" fmla="*/ 5412259 w 5618205"/>
              <a:gd name="connsiteY137" fmla="*/ 1120346 h 1441621"/>
              <a:gd name="connsiteX138" fmla="*/ 5404021 w 5618205"/>
              <a:gd name="connsiteY138" fmla="*/ 1169773 h 1441621"/>
              <a:gd name="connsiteX139" fmla="*/ 5371070 w 5618205"/>
              <a:gd name="connsiteY139" fmla="*/ 1178010 h 1441621"/>
              <a:gd name="connsiteX140" fmla="*/ 5305167 w 5618205"/>
              <a:gd name="connsiteY140" fmla="*/ 1161535 h 1441621"/>
              <a:gd name="connsiteX141" fmla="*/ 5280454 w 5618205"/>
              <a:gd name="connsiteY141" fmla="*/ 1145059 h 1441621"/>
              <a:gd name="connsiteX142" fmla="*/ 5280454 w 5618205"/>
              <a:gd name="connsiteY142" fmla="*/ 1087394 h 1441621"/>
              <a:gd name="connsiteX143" fmla="*/ 5329881 w 5618205"/>
              <a:gd name="connsiteY143" fmla="*/ 1054443 h 1441621"/>
              <a:gd name="connsiteX144" fmla="*/ 5354594 w 5618205"/>
              <a:gd name="connsiteY144" fmla="*/ 1037967 h 1441621"/>
              <a:gd name="connsiteX145" fmla="*/ 5445211 w 5618205"/>
              <a:gd name="connsiteY145" fmla="*/ 1013254 h 1441621"/>
              <a:gd name="connsiteX146" fmla="*/ 5560540 w 5618205"/>
              <a:gd name="connsiteY146" fmla="*/ 1021491 h 1441621"/>
              <a:gd name="connsiteX147" fmla="*/ 5585254 w 5618205"/>
              <a:gd name="connsiteY147" fmla="*/ 1029729 h 1441621"/>
              <a:gd name="connsiteX148" fmla="*/ 5618205 w 5618205"/>
              <a:gd name="connsiteY148" fmla="*/ 1062681 h 144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5618205" h="1441621">
                <a:moveTo>
                  <a:pt x="0" y="0"/>
                </a:moveTo>
                <a:cubicBezTo>
                  <a:pt x="13730" y="8238"/>
                  <a:pt x="27193" y="16937"/>
                  <a:pt x="41189" y="24713"/>
                </a:cubicBezTo>
                <a:cubicBezTo>
                  <a:pt x="65352" y="38137"/>
                  <a:pt x="78147" y="40408"/>
                  <a:pt x="98854" y="57664"/>
                </a:cubicBezTo>
                <a:cubicBezTo>
                  <a:pt x="107804" y="65122"/>
                  <a:pt x="114617" y="74920"/>
                  <a:pt x="123567" y="82378"/>
                </a:cubicBezTo>
                <a:cubicBezTo>
                  <a:pt x="131173" y="88716"/>
                  <a:pt x="140224" y="93099"/>
                  <a:pt x="148281" y="98854"/>
                </a:cubicBezTo>
                <a:cubicBezTo>
                  <a:pt x="159453" y="106834"/>
                  <a:pt x="169311" y="116755"/>
                  <a:pt x="181232" y="123567"/>
                </a:cubicBezTo>
                <a:cubicBezTo>
                  <a:pt x="188772" y="127875"/>
                  <a:pt x="198179" y="127922"/>
                  <a:pt x="205946" y="131805"/>
                </a:cubicBezTo>
                <a:cubicBezTo>
                  <a:pt x="220267" y="138966"/>
                  <a:pt x="232559" y="149893"/>
                  <a:pt x="247135" y="156519"/>
                </a:cubicBezTo>
                <a:cubicBezTo>
                  <a:pt x="262945" y="163705"/>
                  <a:pt x="296562" y="172994"/>
                  <a:pt x="296562" y="172994"/>
                </a:cubicBezTo>
                <a:cubicBezTo>
                  <a:pt x="358600" y="214354"/>
                  <a:pt x="279759" y="165794"/>
                  <a:pt x="354227" y="197708"/>
                </a:cubicBezTo>
                <a:cubicBezTo>
                  <a:pt x="433874" y="231842"/>
                  <a:pt x="317286" y="198770"/>
                  <a:pt x="411892" y="222421"/>
                </a:cubicBezTo>
                <a:cubicBezTo>
                  <a:pt x="521136" y="277045"/>
                  <a:pt x="384738" y="210785"/>
                  <a:pt x="469556" y="247135"/>
                </a:cubicBezTo>
                <a:cubicBezTo>
                  <a:pt x="480843" y="251972"/>
                  <a:pt x="491221" y="258773"/>
                  <a:pt x="502508" y="263610"/>
                </a:cubicBezTo>
                <a:cubicBezTo>
                  <a:pt x="538763" y="279148"/>
                  <a:pt x="536513" y="264665"/>
                  <a:pt x="576648" y="304800"/>
                </a:cubicBezTo>
                <a:cubicBezTo>
                  <a:pt x="593124" y="321276"/>
                  <a:pt x="612095" y="335587"/>
                  <a:pt x="626075" y="354227"/>
                </a:cubicBezTo>
                <a:cubicBezTo>
                  <a:pt x="634313" y="365211"/>
                  <a:pt x="643512" y="375535"/>
                  <a:pt x="650789" y="387178"/>
                </a:cubicBezTo>
                <a:cubicBezTo>
                  <a:pt x="657298" y="397591"/>
                  <a:pt x="660453" y="409911"/>
                  <a:pt x="667265" y="420129"/>
                </a:cubicBezTo>
                <a:cubicBezTo>
                  <a:pt x="682497" y="442977"/>
                  <a:pt x="702564" y="462486"/>
                  <a:pt x="716692" y="486032"/>
                </a:cubicBezTo>
                <a:cubicBezTo>
                  <a:pt x="724930" y="499762"/>
                  <a:pt x="732099" y="514192"/>
                  <a:pt x="741405" y="527221"/>
                </a:cubicBezTo>
                <a:cubicBezTo>
                  <a:pt x="759603" y="552698"/>
                  <a:pt x="782961" y="574515"/>
                  <a:pt x="799070" y="601362"/>
                </a:cubicBezTo>
                <a:cubicBezTo>
                  <a:pt x="807308" y="615092"/>
                  <a:pt x="813954" y="629912"/>
                  <a:pt x="823784" y="642551"/>
                </a:cubicBezTo>
                <a:cubicBezTo>
                  <a:pt x="833321" y="654812"/>
                  <a:pt x="846791" y="663569"/>
                  <a:pt x="856735" y="675502"/>
                </a:cubicBezTo>
                <a:cubicBezTo>
                  <a:pt x="874314" y="696597"/>
                  <a:pt x="889686" y="719437"/>
                  <a:pt x="906162" y="741405"/>
                </a:cubicBezTo>
                <a:cubicBezTo>
                  <a:pt x="906164" y="741407"/>
                  <a:pt x="955588" y="807307"/>
                  <a:pt x="955589" y="807308"/>
                </a:cubicBezTo>
                <a:cubicBezTo>
                  <a:pt x="963827" y="815546"/>
                  <a:pt x="973531" y="822541"/>
                  <a:pt x="980302" y="832021"/>
                </a:cubicBezTo>
                <a:cubicBezTo>
                  <a:pt x="987440" y="842014"/>
                  <a:pt x="990460" y="854443"/>
                  <a:pt x="996778" y="864973"/>
                </a:cubicBezTo>
                <a:cubicBezTo>
                  <a:pt x="1006966" y="881952"/>
                  <a:pt x="1020873" y="896689"/>
                  <a:pt x="1029729" y="914400"/>
                </a:cubicBezTo>
                <a:cubicBezTo>
                  <a:pt x="1035221" y="925384"/>
                  <a:pt x="1039887" y="936821"/>
                  <a:pt x="1046205" y="947351"/>
                </a:cubicBezTo>
                <a:cubicBezTo>
                  <a:pt x="1056393" y="964330"/>
                  <a:pt x="1079156" y="996778"/>
                  <a:pt x="1079156" y="996778"/>
                </a:cubicBezTo>
                <a:cubicBezTo>
                  <a:pt x="1096301" y="1065354"/>
                  <a:pt x="1075425" y="997554"/>
                  <a:pt x="1103870" y="1054443"/>
                </a:cubicBezTo>
                <a:cubicBezTo>
                  <a:pt x="1107753" y="1062210"/>
                  <a:pt x="1108225" y="1071389"/>
                  <a:pt x="1112108" y="1079156"/>
                </a:cubicBezTo>
                <a:cubicBezTo>
                  <a:pt x="1119269" y="1093477"/>
                  <a:pt x="1127939" y="1107023"/>
                  <a:pt x="1136821" y="1120346"/>
                </a:cubicBezTo>
                <a:cubicBezTo>
                  <a:pt x="1154236" y="1146468"/>
                  <a:pt x="1170629" y="1165373"/>
                  <a:pt x="1194486" y="1186248"/>
                </a:cubicBezTo>
                <a:cubicBezTo>
                  <a:pt x="1204819" y="1195289"/>
                  <a:pt x="1215436" y="1204294"/>
                  <a:pt x="1227438" y="1210962"/>
                </a:cubicBezTo>
                <a:cubicBezTo>
                  <a:pt x="1240364" y="1218143"/>
                  <a:pt x="1255114" y="1221431"/>
                  <a:pt x="1268627" y="1227437"/>
                </a:cubicBezTo>
                <a:cubicBezTo>
                  <a:pt x="1329710" y="1254585"/>
                  <a:pt x="1275527" y="1235229"/>
                  <a:pt x="1326292" y="1252151"/>
                </a:cubicBezTo>
                <a:cubicBezTo>
                  <a:pt x="1361432" y="1248956"/>
                  <a:pt x="1445737" y="1245973"/>
                  <a:pt x="1482811" y="1227437"/>
                </a:cubicBezTo>
                <a:cubicBezTo>
                  <a:pt x="1524617" y="1206534"/>
                  <a:pt x="1505545" y="1217774"/>
                  <a:pt x="1540475" y="1194486"/>
                </a:cubicBezTo>
                <a:cubicBezTo>
                  <a:pt x="1545967" y="1183502"/>
                  <a:pt x="1555729" y="1173754"/>
                  <a:pt x="1556951" y="1161535"/>
                </a:cubicBezTo>
                <a:cubicBezTo>
                  <a:pt x="1558613" y="1144915"/>
                  <a:pt x="1552336" y="1128413"/>
                  <a:pt x="1548713" y="1112108"/>
                </a:cubicBezTo>
                <a:cubicBezTo>
                  <a:pt x="1542942" y="1086141"/>
                  <a:pt x="1534919" y="1075729"/>
                  <a:pt x="1515762" y="1054443"/>
                </a:cubicBezTo>
                <a:cubicBezTo>
                  <a:pt x="1500175" y="1037124"/>
                  <a:pt x="1488439" y="1012384"/>
                  <a:pt x="1466335" y="1005016"/>
                </a:cubicBezTo>
                <a:lnTo>
                  <a:pt x="1441621" y="996778"/>
                </a:lnTo>
                <a:cubicBezTo>
                  <a:pt x="1433383" y="991286"/>
                  <a:pt x="1426008" y="984202"/>
                  <a:pt x="1416908" y="980302"/>
                </a:cubicBezTo>
                <a:cubicBezTo>
                  <a:pt x="1401266" y="973598"/>
                  <a:pt x="1345683" y="965686"/>
                  <a:pt x="1334529" y="963827"/>
                </a:cubicBezTo>
                <a:cubicBezTo>
                  <a:pt x="1268626" y="966573"/>
                  <a:pt x="1202405" y="965037"/>
                  <a:pt x="1136821" y="972064"/>
                </a:cubicBezTo>
                <a:cubicBezTo>
                  <a:pt x="1124611" y="973372"/>
                  <a:pt x="1115368" y="984228"/>
                  <a:pt x="1103870" y="988540"/>
                </a:cubicBezTo>
                <a:cubicBezTo>
                  <a:pt x="1093269" y="992515"/>
                  <a:pt x="1081903" y="994032"/>
                  <a:pt x="1070919" y="996778"/>
                </a:cubicBezTo>
                <a:cubicBezTo>
                  <a:pt x="1036472" y="1019742"/>
                  <a:pt x="1020977" y="1025405"/>
                  <a:pt x="996778" y="1054443"/>
                </a:cubicBezTo>
                <a:cubicBezTo>
                  <a:pt x="990440" y="1062049"/>
                  <a:pt x="985794" y="1070918"/>
                  <a:pt x="980302" y="1079156"/>
                </a:cubicBezTo>
                <a:cubicBezTo>
                  <a:pt x="983048" y="1103870"/>
                  <a:pt x="976751" y="1131403"/>
                  <a:pt x="988540" y="1153297"/>
                </a:cubicBezTo>
                <a:cubicBezTo>
                  <a:pt x="997928" y="1170731"/>
                  <a:pt x="1021491" y="1175264"/>
                  <a:pt x="1037967" y="1186248"/>
                </a:cubicBezTo>
                <a:cubicBezTo>
                  <a:pt x="1092126" y="1222354"/>
                  <a:pt x="1033801" y="1186601"/>
                  <a:pt x="1087394" y="1210962"/>
                </a:cubicBezTo>
                <a:cubicBezTo>
                  <a:pt x="1109753" y="1221125"/>
                  <a:pt x="1129470" y="1237956"/>
                  <a:pt x="1153297" y="1243913"/>
                </a:cubicBezTo>
                <a:cubicBezTo>
                  <a:pt x="1164281" y="1246659"/>
                  <a:pt x="1175362" y="1249041"/>
                  <a:pt x="1186248" y="1252151"/>
                </a:cubicBezTo>
                <a:cubicBezTo>
                  <a:pt x="1194597" y="1254537"/>
                  <a:pt x="1202538" y="1258283"/>
                  <a:pt x="1210962" y="1260389"/>
                </a:cubicBezTo>
                <a:cubicBezTo>
                  <a:pt x="1224546" y="1263785"/>
                  <a:pt x="1238740" y="1264604"/>
                  <a:pt x="1252151" y="1268627"/>
                </a:cubicBezTo>
                <a:cubicBezTo>
                  <a:pt x="1266315" y="1272876"/>
                  <a:pt x="1279176" y="1280853"/>
                  <a:pt x="1293340" y="1285102"/>
                </a:cubicBezTo>
                <a:cubicBezTo>
                  <a:pt x="1306751" y="1289125"/>
                  <a:pt x="1320886" y="1290192"/>
                  <a:pt x="1334529" y="1293340"/>
                </a:cubicBezTo>
                <a:lnTo>
                  <a:pt x="1433384" y="1318054"/>
                </a:lnTo>
                <a:cubicBezTo>
                  <a:pt x="1444368" y="1320800"/>
                  <a:pt x="1455233" y="1324071"/>
                  <a:pt x="1466335" y="1326291"/>
                </a:cubicBezTo>
                <a:lnTo>
                  <a:pt x="1507524" y="1334529"/>
                </a:lnTo>
                <a:cubicBezTo>
                  <a:pt x="1565189" y="1331783"/>
                  <a:pt x="1622946" y="1330555"/>
                  <a:pt x="1680519" y="1326291"/>
                </a:cubicBezTo>
                <a:cubicBezTo>
                  <a:pt x="1697176" y="1325057"/>
                  <a:pt x="1713437" y="1320594"/>
                  <a:pt x="1729946" y="1318054"/>
                </a:cubicBezTo>
                <a:cubicBezTo>
                  <a:pt x="1749137" y="1315102"/>
                  <a:pt x="1768507" y="1313289"/>
                  <a:pt x="1787611" y="1309816"/>
                </a:cubicBezTo>
                <a:cubicBezTo>
                  <a:pt x="1798750" y="1307791"/>
                  <a:pt x="1809423" y="1303603"/>
                  <a:pt x="1820562" y="1301578"/>
                </a:cubicBezTo>
                <a:cubicBezTo>
                  <a:pt x="1839666" y="1298105"/>
                  <a:pt x="1859048" y="1296368"/>
                  <a:pt x="1878227" y="1293340"/>
                </a:cubicBezTo>
                <a:cubicBezTo>
                  <a:pt x="2023401" y="1270417"/>
                  <a:pt x="1928064" y="1281765"/>
                  <a:pt x="2059459" y="1268627"/>
                </a:cubicBezTo>
                <a:cubicBezTo>
                  <a:pt x="2208596" y="1277947"/>
                  <a:pt x="2149504" y="1262943"/>
                  <a:pt x="2240692" y="1293340"/>
                </a:cubicBezTo>
                <a:cubicBezTo>
                  <a:pt x="2248930" y="1296086"/>
                  <a:pt x="2258180" y="1296761"/>
                  <a:pt x="2265405" y="1301578"/>
                </a:cubicBezTo>
                <a:lnTo>
                  <a:pt x="2314832" y="1334529"/>
                </a:lnTo>
                <a:cubicBezTo>
                  <a:pt x="2320324" y="1342767"/>
                  <a:pt x="2326880" y="1350387"/>
                  <a:pt x="2331308" y="1359243"/>
                </a:cubicBezTo>
                <a:cubicBezTo>
                  <a:pt x="2342008" y="1380643"/>
                  <a:pt x="2344419" y="1402203"/>
                  <a:pt x="2331308" y="1425146"/>
                </a:cubicBezTo>
                <a:cubicBezTo>
                  <a:pt x="2326396" y="1433742"/>
                  <a:pt x="2314832" y="1436129"/>
                  <a:pt x="2306594" y="1441621"/>
                </a:cubicBezTo>
                <a:cubicBezTo>
                  <a:pt x="2281881" y="1438875"/>
                  <a:pt x="2253932" y="1445912"/>
                  <a:pt x="2232454" y="1433383"/>
                </a:cubicBezTo>
                <a:cubicBezTo>
                  <a:pt x="2215023" y="1423215"/>
                  <a:pt x="2204619" y="1371473"/>
                  <a:pt x="2199502" y="1351005"/>
                </a:cubicBezTo>
                <a:cubicBezTo>
                  <a:pt x="2202248" y="1318054"/>
                  <a:pt x="2194171" y="1282304"/>
                  <a:pt x="2207740" y="1252151"/>
                </a:cubicBezTo>
                <a:cubicBezTo>
                  <a:pt x="2220489" y="1223820"/>
                  <a:pt x="2247794" y="1203481"/>
                  <a:pt x="2273643" y="1186248"/>
                </a:cubicBezTo>
                <a:cubicBezTo>
                  <a:pt x="2300710" y="1168204"/>
                  <a:pt x="2334359" y="1144296"/>
                  <a:pt x="2364259" y="1136821"/>
                </a:cubicBezTo>
                <a:cubicBezTo>
                  <a:pt x="2375243" y="1134075"/>
                  <a:pt x="2386109" y="1130803"/>
                  <a:pt x="2397211" y="1128583"/>
                </a:cubicBezTo>
                <a:cubicBezTo>
                  <a:pt x="2443422" y="1119341"/>
                  <a:pt x="2471338" y="1117602"/>
                  <a:pt x="2520778" y="1112108"/>
                </a:cubicBezTo>
                <a:cubicBezTo>
                  <a:pt x="2575697" y="1114854"/>
                  <a:pt x="2630737" y="1115780"/>
                  <a:pt x="2685535" y="1120346"/>
                </a:cubicBezTo>
                <a:cubicBezTo>
                  <a:pt x="2716960" y="1122965"/>
                  <a:pt x="2722938" y="1132844"/>
                  <a:pt x="2751438" y="1145059"/>
                </a:cubicBezTo>
                <a:cubicBezTo>
                  <a:pt x="2759419" y="1148480"/>
                  <a:pt x="2768170" y="1149876"/>
                  <a:pt x="2776151" y="1153297"/>
                </a:cubicBezTo>
                <a:cubicBezTo>
                  <a:pt x="2811613" y="1168495"/>
                  <a:pt x="2823394" y="1179301"/>
                  <a:pt x="2858529" y="1202724"/>
                </a:cubicBezTo>
                <a:cubicBezTo>
                  <a:pt x="2866767" y="1208216"/>
                  <a:pt x="2876242" y="1212199"/>
                  <a:pt x="2883243" y="1219200"/>
                </a:cubicBezTo>
                <a:cubicBezTo>
                  <a:pt x="2916640" y="1252597"/>
                  <a:pt x="2897536" y="1238703"/>
                  <a:pt x="2940908" y="1260389"/>
                </a:cubicBezTo>
                <a:cubicBezTo>
                  <a:pt x="2946400" y="1268627"/>
                  <a:pt x="2950806" y="1277702"/>
                  <a:pt x="2957384" y="1285102"/>
                </a:cubicBezTo>
                <a:cubicBezTo>
                  <a:pt x="2972864" y="1302517"/>
                  <a:pt x="3006811" y="1334529"/>
                  <a:pt x="3006811" y="1334529"/>
                </a:cubicBezTo>
                <a:cubicBezTo>
                  <a:pt x="3004065" y="1356497"/>
                  <a:pt x="3008474" y="1380631"/>
                  <a:pt x="2998573" y="1400432"/>
                </a:cubicBezTo>
                <a:cubicBezTo>
                  <a:pt x="2993081" y="1411416"/>
                  <a:pt x="2977271" y="1413025"/>
                  <a:pt x="2965621" y="1416908"/>
                </a:cubicBezTo>
                <a:cubicBezTo>
                  <a:pt x="2944140" y="1424068"/>
                  <a:pt x="2921686" y="1427891"/>
                  <a:pt x="2899719" y="1433383"/>
                </a:cubicBezTo>
                <a:cubicBezTo>
                  <a:pt x="2872259" y="1430637"/>
                  <a:pt x="2842463" y="1436565"/>
                  <a:pt x="2817340" y="1425146"/>
                </a:cubicBezTo>
                <a:cubicBezTo>
                  <a:pt x="2798383" y="1416529"/>
                  <a:pt x="2817077" y="1343556"/>
                  <a:pt x="2817340" y="1342767"/>
                </a:cubicBezTo>
                <a:cubicBezTo>
                  <a:pt x="2825161" y="1319306"/>
                  <a:pt x="2848460" y="1306416"/>
                  <a:pt x="2866767" y="1293340"/>
                </a:cubicBezTo>
                <a:cubicBezTo>
                  <a:pt x="2880382" y="1283615"/>
                  <a:pt x="2922484" y="1256678"/>
                  <a:pt x="2932670" y="1252151"/>
                </a:cubicBezTo>
                <a:cubicBezTo>
                  <a:pt x="2943016" y="1247553"/>
                  <a:pt x="2954637" y="1246659"/>
                  <a:pt x="2965621" y="1243913"/>
                </a:cubicBezTo>
                <a:cubicBezTo>
                  <a:pt x="3009256" y="1214823"/>
                  <a:pt x="2975111" y="1232452"/>
                  <a:pt x="3048000" y="1219200"/>
                </a:cubicBezTo>
                <a:cubicBezTo>
                  <a:pt x="3059139" y="1217175"/>
                  <a:pt x="3069717" y="1212366"/>
                  <a:pt x="3080951" y="1210962"/>
                </a:cubicBezTo>
                <a:cubicBezTo>
                  <a:pt x="3113761" y="1206861"/>
                  <a:pt x="3146854" y="1205470"/>
                  <a:pt x="3179805" y="1202724"/>
                </a:cubicBezTo>
                <a:cubicBezTo>
                  <a:pt x="3270421" y="1205470"/>
                  <a:pt x="3361238" y="1204346"/>
                  <a:pt x="3451654" y="1210962"/>
                </a:cubicBezTo>
                <a:cubicBezTo>
                  <a:pt x="3474237" y="1212614"/>
                  <a:pt x="3495352" y="1222996"/>
                  <a:pt x="3517556" y="1227437"/>
                </a:cubicBezTo>
                <a:cubicBezTo>
                  <a:pt x="3545871" y="1233100"/>
                  <a:pt x="3564549" y="1236156"/>
                  <a:pt x="3591697" y="1243913"/>
                </a:cubicBezTo>
                <a:cubicBezTo>
                  <a:pt x="3674423" y="1267549"/>
                  <a:pt x="3546354" y="1234636"/>
                  <a:pt x="3649362" y="1260389"/>
                </a:cubicBezTo>
                <a:cubicBezTo>
                  <a:pt x="3660346" y="1268627"/>
                  <a:pt x="3672605" y="1275394"/>
                  <a:pt x="3682313" y="1285102"/>
                </a:cubicBezTo>
                <a:cubicBezTo>
                  <a:pt x="3689314" y="1292103"/>
                  <a:pt x="3691058" y="1316001"/>
                  <a:pt x="3698789" y="1309816"/>
                </a:cubicBezTo>
                <a:cubicBezTo>
                  <a:pt x="3715119" y="1296752"/>
                  <a:pt x="3711902" y="1269551"/>
                  <a:pt x="3723502" y="1252151"/>
                </a:cubicBezTo>
                <a:cubicBezTo>
                  <a:pt x="3734273" y="1235995"/>
                  <a:pt x="3750325" y="1224023"/>
                  <a:pt x="3764692" y="1210962"/>
                </a:cubicBezTo>
                <a:cubicBezTo>
                  <a:pt x="3780561" y="1196536"/>
                  <a:pt x="3797190" y="1182940"/>
                  <a:pt x="3814119" y="1169773"/>
                </a:cubicBezTo>
                <a:cubicBezTo>
                  <a:pt x="3838015" y="1151187"/>
                  <a:pt x="3882698" y="1129161"/>
                  <a:pt x="3904735" y="1120346"/>
                </a:cubicBezTo>
                <a:cubicBezTo>
                  <a:pt x="3918465" y="1114854"/>
                  <a:pt x="3931896" y="1108546"/>
                  <a:pt x="3945924" y="1103870"/>
                </a:cubicBezTo>
                <a:cubicBezTo>
                  <a:pt x="3956665" y="1100290"/>
                  <a:pt x="3968134" y="1099212"/>
                  <a:pt x="3978875" y="1095632"/>
                </a:cubicBezTo>
                <a:cubicBezTo>
                  <a:pt x="3992904" y="1090956"/>
                  <a:pt x="4005901" y="1083405"/>
                  <a:pt x="4020065" y="1079156"/>
                </a:cubicBezTo>
                <a:cubicBezTo>
                  <a:pt x="4054184" y="1068921"/>
                  <a:pt x="4114591" y="1065585"/>
                  <a:pt x="4143632" y="1062681"/>
                </a:cubicBezTo>
                <a:cubicBezTo>
                  <a:pt x="4223264" y="1065427"/>
                  <a:pt x="4302995" y="1066099"/>
                  <a:pt x="4382529" y="1070919"/>
                </a:cubicBezTo>
                <a:cubicBezTo>
                  <a:pt x="4393830" y="1071604"/>
                  <a:pt x="4404429" y="1076700"/>
                  <a:pt x="4415481" y="1079156"/>
                </a:cubicBezTo>
                <a:cubicBezTo>
                  <a:pt x="4429149" y="1082193"/>
                  <a:pt x="4443002" y="1084357"/>
                  <a:pt x="4456670" y="1087394"/>
                </a:cubicBezTo>
                <a:cubicBezTo>
                  <a:pt x="4473939" y="1091232"/>
                  <a:pt x="4528780" y="1105263"/>
                  <a:pt x="4539048" y="1112108"/>
                </a:cubicBezTo>
                <a:lnTo>
                  <a:pt x="4563762" y="1128583"/>
                </a:lnTo>
                <a:cubicBezTo>
                  <a:pt x="4555524" y="1134075"/>
                  <a:pt x="4548814" y="1143431"/>
                  <a:pt x="4539048" y="1145059"/>
                </a:cubicBezTo>
                <a:cubicBezTo>
                  <a:pt x="4515175" y="1149038"/>
                  <a:pt x="4507485" y="1126546"/>
                  <a:pt x="4497859" y="1112108"/>
                </a:cubicBezTo>
                <a:cubicBezTo>
                  <a:pt x="4500605" y="1092886"/>
                  <a:pt x="4495806" y="1070908"/>
                  <a:pt x="4506097" y="1054443"/>
                </a:cubicBezTo>
                <a:cubicBezTo>
                  <a:pt x="4514208" y="1041466"/>
                  <a:pt x="4571845" y="980380"/>
                  <a:pt x="4604951" y="963827"/>
                </a:cubicBezTo>
                <a:cubicBezTo>
                  <a:pt x="4612718" y="959944"/>
                  <a:pt x="4621427" y="958335"/>
                  <a:pt x="4629665" y="955589"/>
                </a:cubicBezTo>
                <a:cubicBezTo>
                  <a:pt x="4691702" y="914230"/>
                  <a:pt x="4612864" y="962788"/>
                  <a:pt x="4687329" y="930875"/>
                </a:cubicBezTo>
                <a:cubicBezTo>
                  <a:pt x="4696429" y="926975"/>
                  <a:pt x="4702943" y="918300"/>
                  <a:pt x="4712043" y="914400"/>
                </a:cubicBezTo>
                <a:cubicBezTo>
                  <a:pt x="4722449" y="909940"/>
                  <a:pt x="4734108" y="909272"/>
                  <a:pt x="4744994" y="906162"/>
                </a:cubicBezTo>
                <a:cubicBezTo>
                  <a:pt x="4775870" y="897340"/>
                  <a:pt x="4767253" y="896124"/>
                  <a:pt x="4802659" y="889686"/>
                </a:cubicBezTo>
                <a:cubicBezTo>
                  <a:pt x="4821763" y="886213"/>
                  <a:pt x="4841102" y="884194"/>
                  <a:pt x="4860324" y="881448"/>
                </a:cubicBezTo>
                <a:cubicBezTo>
                  <a:pt x="4931719" y="884194"/>
                  <a:pt x="5003200" y="885229"/>
                  <a:pt x="5074508" y="889686"/>
                </a:cubicBezTo>
                <a:cubicBezTo>
                  <a:pt x="5091178" y="890728"/>
                  <a:pt x="5107518" y="894846"/>
                  <a:pt x="5123935" y="897924"/>
                </a:cubicBezTo>
                <a:cubicBezTo>
                  <a:pt x="5207034" y="913505"/>
                  <a:pt x="5182163" y="906351"/>
                  <a:pt x="5231027" y="922637"/>
                </a:cubicBezTo>
                <a:lnTo>
                  <a:pt x="5280454" y="955589"/>
                </a:lnTo>
                <a:cubicBezTo>
                  <a:pt x="5288692" y="961081"/>
                  <a:pt x="5298166" y="965063"/>
                  <a:pt x="5305167" y="972064"/>
                </a:cubicBezTo>
                <a:cubicBezTo>
                  <a:pt x="5377371" y="1044268"/>
                  <a:pt x="5289011" y="952676"/>
                  <a:pt x="5346356" y="1021491"/>
                </a:cubicBezTo>
                <a:cubicBezTo>
                  <a:pt x="5353814" y="1030441"/>
                  <a:pt x="5362832" y="1037967"/>
                  <a:pt x="5371070" y="1046205"/>
                </a:cubicBezTo>
                <a:cubicBezTo>
                  <a:pt x="5390658" y="1104970"/>
                  <a:pt x="5362883" y="1033924"/>
                  <a:pt x="5404021" y="1095632"/>
                </a:cubicBezTo>
                <a:cubicBezTo>
                  <a:pt x="5408838" y="1102857"/>
                  <a:pt x="5409513" y="1112108"/>
                  <a:pt x="5412259" y="1120346"/>
                </a:cubicBezTo>
                <a:cubicBezTo>
                  <a:pt x="5409513" y="1136822"/>
                  <a:pt x="5413729" y="1156181"/>
                  <a:pt x="5404021" y="1169773"/>
                </a:cubicBezTo>
                <a:cubicBezTo>
                  <a:pt x="5397440" y="1178986"/>
                  <a:pt x="5382392" y="1178010"/>
                  <a:pt x="5371070" y="1178010"/>
                </a:cubicBezTo>
                <a:cubicBezTo>
                  <a:pt x="5351185" y="1178010"/>
                  <a:pt x="5324670" y="1168036"/>
                  <a:pt x="5305167" y="1161535"/>
                </a:cubicBezTo>
                <a:cubicBezTo>
                  <a:pt x="5296929" y="1156043"/>
                  <a:pt x="5286639" y="1152790"/>
                  <a:pt x="5280454" y="1145059"/>
                </a:cubicBezTo>
                <a:cubicBezTo>
                  <a:pt x="5269465" y="1131323"/>
                  <a:pt x="5269028" y="1100452"/>
                  <a:pt x="5280454" y="1087394"/>
                </a:cubicBezTo>
                <a:cubicBezTo>
                  <a:pt x="5293493" y="1072492"/>
                  <a:pt x="5313405" y="1065427"/>
                  <a:pt x="5329881" y="1054443"/>
                </a:cubicBezTo>
                <a:cubicBezTo>
                  <a:pt x="5338119" y="1048951"/>
                  <a:pt x="5345202" y="1041098"/>
                  <a:pt x="5354594" y="1037967"/>
                </a:cubicBezTo>
                <a:cubicBezTo>
                  <a:pt x="5417304" y="1017063"/>
                  <a:pt x="5386991" y="1024897"/>
                  <a:pt x="5445211" y="1013254"/>
                </a:cubicBezTo>
                <a:cubicBezTo>
                  <a:pt x="5483654" y="1016000"/>
                  <a:pt x="5522263" y="1016988"/>
                  <a:pt x="5560540" y="1021491"/>
                </a:cubicBezTo>
                <a:cubicBezTo>
                  <a:pt x="5569164" y="1022506"/>
                  <a:pt x="5578473" y="1024304"/>
                  <a:pt x="5585254" y="1029729"/>
                </a:cubicBezTo>
                <a:cubicBezTo>
                  <a:pt x="5651525" y="1082747"/>
                  <a:pt x="5564103" y="1035630"/>
                  <a:pt x="5618205" y="1062681"/>
                </a:cubicBezTo>
              </a:path>
            </a:pathLst>
          </a:custGeom>
          <a:noFill/>
          <a:ln w="12700">
            <a:solidFill>
              <a:srgbClr val="A6ED5A"/>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2" tIns="45703" rIns="91402" bIns="45703" numCol="1" spcCol="0" rtlCol="0" fromWordArt="0" anchor="ctr" anchorCtr="0" forceAA="0" compatLnSpc="1">
            <a:prstTxWarp prst="textNoShape">
              <a:avLst/>
            </a:prstTxWarp>
            <a:noAutofit/>
          </a:bodyPr>
          <a:lstStyle/>
          <a:p>
            <a:pPr algn="ctr" defTabSz="412443"/>
            <a:endParaRPr lang="en-US" sz="4500" b="1" kern="0">
              <a:solidFill>
                <a:prstClr val="white"/>
              </a:solidFill>
              <a:latin typeface="Calibri"/>
              <a:sym typeface="Segoe UI"/>
            </a:endParaRPr>
          </a:p>
        </p:txBody>
      </p:sp>
      <p:sp>
        <p:nvSpPr>
          <p:cNvPr id="39" name="Freeform 38"/>
          <p:cNvSpPr/>
          <p:nvPr/>
        </p:nvSpPr>
        <p:spPr>
          <a:xfrm>
            <a:off x="4834352" y="2487827"/>
            <a:ext cx="5504122" cy="1400432"/>
          </a:xfrm>
          <a:custGeom>
            <a:avLst/>
            <a:gdLst>
              <a:gd name="connsiteX0" fmla="*/ 0 w 5505556"/>
              <a:gd name="connsiteY0" fmla="*/ 1334530 h 1400432"/>
              <a:gd name="connsiteX1" fmla="*/ 41189 w 5505556"/>
              <a:gd name="connsiteY1" fmla="*/ 1359243 h 1400432"/>
              <a:gd name="connsiteX2" fmla="*/ 123567 w 5505556"/>
              <a:gd name="connsiteY2" fmla="*/ 1383957 h 1400432"/>
              <a:gd name="connsiteX3" fmla="*/ 197708 w 5505556"/>
              <a:gd name="connsiteY3" fmla="*/ 1400432 h 1400432"/>
              <a:gd name="connsiteX4" fmla="*/ 411892 w 5505556"/>
              <a:gd name="connsiteY4" fmla="*/ 1392195 h 1400432"/>
              <a:gd name="connsiteX5" fmla="*/ 510746 w 5505556"/>
              <a:gd name="connsiteY5" fmla="*/ 1359243 h 1400432"/>
              <a:gd name="connsiteX6" fmla="*/ 535459 w 5505556"/>
              <a:gd name="connsiteY6" fmla="*/ 1351005 h 1400432"/>
              <a:gd name="connsiteX7" fmla="*/ 568411 w 5505556"/>
              <a:gd name="connsiteY7" fmla="*/ 1334530 h 1400432"/>
              <a:gd name="connsiteX8" fmla="*/ 593124 w 5505556"/>
              <a:gd name="connsiteY8" fmla="*/ 1326292 h 1400432"/>
              <a:gd name="connsiteX9" fmla="*/ 659027 w 5505556"/>
              <a:gd name="connsiteY9" fmla="*/ 1293341 h 1400432"/>
              <a:gd name="connsiteX10" fmla="*/ 683740 w 5505556"/>
              <a:gd name="connsiteY10" fmla="*/ 1276865 h 1400432"/>
              <a:gd name="connsiteX11" fmla="*/ 766119 w 5505556"/>
              <a:gd name="connsiteY11" fmla="*/ 1227438 h 1400432"/>
              <a:gd name="connsiteX12" fmla="*/ 897924 w 5505556"/>
              <a:gd name="connsiteY12" fmla="*/ 1112108 h 1400432"/>
              <a:gd name="connsiteX13" fmla="*/ 939113 w 5505556"/>
              <a:gd name="connsiteY13" fmla="*/ 1062681 h 1400432"/>
              <a:gd name="connsiteX14" fmla="*/ 906162 w 5505556"/>
              <a:gd name="connsiteY14" fmla="*/ 963827 h 1400432"/>
              <a:gd name="connsiteX15" fmla="*/ 881448 w 5505556"/>
              <a:gd name="connsiteY15" fmla="*/ 955589 h 1400432"/>
              <a:gd name="connsiteX16" fmla="*/ 708454 w 5505556"/>
              <a:gd name="connsiteY16" fmla="*/ 980303 h 1400432"/>
              <a:gd name="connsiteX17" fmla="*/ 683740 w 5505556"/>
              <a:gd name="connsiteY17" fmla="*/ 1005016 h 1400432"/>
              <a:gd name="connsiteX18" fmla="*/ 667265 w 5505556"/>
              <a:gd name="connsiteY18" fmla="*/ 1029730 h 1400432"/>
              <a:gd name="connsiteX19" fmla="*/ 675503 w 5505556"/>
              <a:gd name="connsiteY19" fmla="*/ 1079157 h 1400432"/>
              <a:gd name="connsiteX20" fmla="*/ 700216 w 5505556"/>
              <a:gd name="connsiteY20" fmla="*/ 1095632 h 1400432"/>
              <a:gd name="connsiteX21" fmla="*/ 733167 w 5505556"/>
              <a:gd name="connsiteY21" fmla="*/ 1103870 h 1400432"/>
              <a:gd name="connsiteX22" fmla="*/ 799070 w 5505556"/>
              <a:gd name="connsiteY22" fmla="*/ 1120346 h 1400432"/>
              <a:gd name="connsiteX23" fmla="*/ 980303 w 5505556"/>
              <a:gd name="connsiteY23" fmla="*/ 1112108 h 1400432"/>
              <a:gd name="connsiteX24" fmla="*/ 1037967 w 5505556"/>
              <a:gd name="connsiteY24" fmla="*/ 1095632 h 1400432"/>
              <a:gd name="connsiteX25" fmla="*/ 1070919 w 5505556"/>
              <a:gd name="connsiteY25" fmla="*/ 1079157 h 1400432"/>
              <a:gd name="connsiteX26" fmla="*/ 1103870 w 5505556"/>
              <a:gd name="connsiteY26" fmla="*/ 1070919 h 1400432"/>
              <a:gd name="connsiteX27" fmla="*/ 1128584 w 5505556"/>
              <a:gd name="connsiteY27" fmla="*/ 1046205 h 1400432"/>
              <a:gd name="connsiteX28" fmla="*/ 1186248 w 5505556"/>
              <a:gd name="connsiteY28" fmla="*/ 1005016 h 1400432"/>
              <a:gd name="connsiteX29" fmla="*/ 1260389 w 5505556"/>
              <a:gd name="connsiteY29" fmla="*/ 930876 h 1400432"/>
              <a:gd name="connsiteX30" fmla="*/ 1342767 w 5505556"/>
              <a:gd name="connsiteY30" fmla="*/ 873211 h 1400432"/>
              <a:gd name="connsiteX31" fmla="*/ 1425146 w 5505556"/>
              <a:gd name="connsiteY31" fmla="*/ 815546 h 1400432"/>
              <a:gd name="connsiteX32" fmla="*/ 1449859 w 5505556"/>
              <a:gd name="connsiteY32" fmla="*/ 799070 h 1400432"/>
              <a:gd name="connsiteX33" fmla="*/ 1482811 w 5505556"/>
              <a:gd name="connsiteY33" fmla="*/ 790832 h 1400432"/>
              <a:gd name="connsiteX34" fmla="*/ 1515762 w 5505556"/>
              <a:gd name="connsiteY34" fmla="*/ 774357 h 1400432"/>
              <a:gd name="connsiteX35" fmla="*/ 1581665 w 5505556"/>
              <a:gd name="connsiteY35" fmla="*/ 757881 h 1400432"/>
              <a:gd name="connsiteX36" fmla="*/ 1622854 w 5505556"/>
              <a:gd name="connsiteY36" fmla="*/ 741405 h 1400432"/>
              <a:gd name="connsiteX37" fmla="*/ 1688757 w 5505556"/>
              <a:gd name="connsiteY37" fmla="*/ 733168 h 1400432"/>
              <a:gd name="connsiteX38" fmla="*/ 1869989 w 5505556"/>
              <a:gd name="connsiteY38" fmla="*/ 733168 h 1400432"/>
              <a:gd name="connsiteX39" fmla="*/ 1935892 w 5505556"/>
              <a:gd name="connsiteY39" fmla="*/ 766119 h 1400432"/>
              <a:gd name="connsiteX40" fmla="*/ 1960605 w 5505556"/>
              <a:gd name="connsiteY40" fmla="*/ 815546 h 1400432"/>
              <a:gd name="connsiteX41" fmla="*/ 1952367 w 5505556"/>
              <a:gd name="connsiteY41" fmla="*/ 897924 h 1400432"/>
              <a:gd name="connsiteX42" fmla="*/ 1927654 w 5505556"/>
              <a:gd name="connsiteY42" fmla="*/ 922638 h 1400432"/>
              <a:gd name="connsiteX43" fmla="*/ 1869989 w 5505556"/>
              <a:gd name="connsiteY43" fmla="*/ 955589 h 1400432"/>
              <a:gd name="connsiteX44" fmla="*/ 1820562 w 5505556"/>
              <a:gd name="connsiteY44" fmla="*/ 963827 h 1400432"/>
              <a:gd name="connsiteX45" fmla="*/ 1680519 w 5505556"/>
              <a:gd name="connsiteY45" fmla="*/ 930876 h 1400432"/>
              <a:gd name="connsiteX46" fmla="*/ 1664043 w 5505556"/>
              <a:gd name="connsiteY46" fmla="*/ 889687 h 1400432"/>
              <a:gd name="connsiteX47" fmla="*/ 1680519 w 5505556"/>
              <a:gd name="connsiteY47" fmla="*/ 790832 h 1400432"/>
              <a:gd name="connsiteX48" fmla="*/ 1696994 w 5505556"/>
              <a:gd name="connsiteY48" fmla="*/ 766119 h 1400432"/>
              <a:gd name="connsiteX49" fmla="*/ 1754659 w 5505556"/>
              <a:gd name="connsiteY49" fmla="*/ 716692 h 1400432"/>
              <a:gd name="connsiteX50" fmla="*/ 1787611 w 5505556"/>
              <a:gd name="connsiteY50" fmla="*/ 700216 h 1400432"/>
              <a:gd name="connsiteX51" fmla="*/ 1820562 w 5505556"/>
              <a:gd name="connsiteY51" fmla="*/ 675503 h 1400432"/>
              <a:gd name="connsiteX52" fmla="*/ 1894703 w 5505556"/>
              <a:gd name="connsiteY52" fmla="*/ 642551 h 1400432"/>
              <a:gd name="connsiteX53" fmla="*/ 1944130 w 5505556"/>
              <a:gd name="connsiteY53" fmla="*/ 634314 h 1400432"/>
              <a:gd name="connsiteX54" fmla="*/ 2034746 w 5505556"/>
              <a:gd name="connsiteY54" fmla="*/ 601362 h 1400432"/>
              <a:gd name="connsiteX55" fmla="*/ 2092411 w 5505556"/>
              <a:gd name="connsiteY55" fmla="*/ 593124 h 1400432"/>
              <a:gd name="connsiteX56" fmla="*/ 2265405 w 5505556"/>
              <a:gd name="connsiteY56" fmla="*/ 576649 h 1400432"/>
              <a:gd name="connsiteX57" fmla="*/ 2545492 w 5505556"/>
              <a:gd name="connsiteY57" fmla="*/ 584887 h 1400432"/>
              <a:gd name="connsiteX58" fmla="*/ 2586681 w 5505556"/>
              <a:gd name="connsiteY58" fmla="*/ 601362 h 1400432"/>
              <a:gd name="connsiteX59" fmla="*/ 2627870 w 5505556"/>
              <a:gd name="connsiteY59" fmla="*/ 609600 h 1400432"/>
              <a:gd name="connsiteX60" fmla="*/ 2693773 w 5505556"/>
              <a:gd name="connsiteY60" fmla="*/ 642551 h 1400432"/>
              <a:gd name="connsiteX61" fmla="*/ 2718486 w 5505556"/>
              <a:gd name="connsiteY61" fmla="*/ 659027 h 1400432"/>
              <a:gd name="connsiteX62" fmla="*/ 2751438 w 5505556"/>
              <a:gd name="connsiteY62" fmla="*/ 667265 h 1400432"/>
              <a:gd name="connsiteX63" fmla="*/ 2792627 w 5505556"/>
              <a:gd name="connsiteY63" fmla="*/ 708454 h 1400432"/>
              <a:gd name="connsiteX64" fmla="*/ 2817340 w 5505556"/>
              <a:gd name="connsiteY64" fmla="*/ 724930 h 1400432"/>
              <a:gd name="connsiteX65" fmla="*/ 2850292 w 5505556"/>
              <a:gd name="connsiteY65" fmla="*/ 766119 h 1400432"/>
              <a:gd name="connsiteX66" fmla="*/ 2858530 w 5505556"/>
              <a:gd name="connsiteY66" fmla="*/ 790832 h 1400432"/>
              <a:gd name="connsiteX67" fmla="*/ 2875005 w 5505556"/>
              <a:gd name="connsiteY67" fmla="*/ 832022 h 1400432"/>
              <a:gd name="connsiteX68" fmla="*/ 2883243 w 5505556"/>
              <a:gd name="connsiteY68" fmla="*/ 864973 h 1400432"/>
              <a:gd name="connsiteX69" fmla="*/ 2875005 w 5505556"/>
              <a:gd name="connsiteY69" fmla="*/ 914400 h 1400432"/>
              <a:gd name="connsiteX70" fmla="*/ 2817340 w 5505556"/>
              <a:gd name="connsiteY70" fmla="*/ 963827 h 1400432"/>
              <a:gd name="connsiteX71" fmla="*/ 2792627 w 5505556"/>
              <a:gd name="connsiteY71" fmla="*/ 972065 h 1400432"/>
              <a:gd name="connsiteX72" fmla="*/ 2726724 w 5505556"/>
              <a:gd name="connsiteY72" fmla="*/ 988541 h 1400432"/>
              <a:gd name="connsiteX73" fmla="*/ 2578443 w 5505556"/>
              <a:gd name="connsiteY73" fmla="*/ 972065 h 1400432"/>
              <a:gd name="connsiteX74" fmla="*/ 2561967 w 5505556"/>
              <a:gd name="connsiteY74" fmla="*/ 939114 h 1400432"/>
              <a:gd name="connsiteX75" fmla="*/ 2570205 w 5505556"/>
              <a:gd name="connsiteY75" fmla="*/ 815546 h 1400432"/>
              <a:gd name="connsiteX76" fmla="*/ 2586681 w 5505556"/>
              <a:gd name="connsiteY76" fmla="*/ 782595 h 1400432"/>
              <a:gd name="connsiteX77" fmla="*/ 2611394 w 5505556"/>
              <a:gd name="connsiteY77" fmla="*/ 749643 h 1400432"/>
              <a:gd name="connsiteX78" fmla="*/ 2726724 w 5505556"/>
              <a:gd name="connsiteY78" fmla="*/ 683741 h 1400432"/>
              <a:gd name="connsiteX79" fmla="*/ 2751438 w 5505556"/>
              <a:gd name="connsiteY79" fmla="*/ 667265 h 1400432"/>
              <a:gd name="connsiteX80" fmla="*/ 2850292 w 5505556"/>
              <a:gd name="connsiteY80" fmla="*/ 642551 h 1400432"/>
              <a:gd name="connsiteX81" fmla="*/ 2883243 w 5505556"/>
              <a:gd name="connsiteY81" fmla="*/ 634314 h 1400432"/>
              <a:gd name="connsiteX82" fmla="*/ 2916194 w 5505556"/>
              <a:gd name="connsiteY82" fmla="*/ 626076 h 1400432"/>
              <a:gd name="connsiteX83" fmla="*/ 3130378 w 5505556"/>
              <a:gd name="connsiteY83" fmla="*/ 634314 h 1400432"/>
              <a:gd name="connsiteX84" fmla="*/ 3188043 w 5505556"/>
              <a:gd name="connsiteY84" fmla="*/ 650789 h 1400432"/>
              <a:gd name="connsiteX85" fmla="*/ 3237470 w 5505556"/>
              <a:gd name="connsiteY85" fmla="*/ 667265 h 1400432"/>
              <a:gd name="connsiteX86" fmla="*/ 3286897 w 5505556"/>
              <a:gd name="connsiteY86" fmla="*/ 700216 h 1400432"/>
              <a:gd name="connsiteX87" fmla="*/ 3352800 w 5505556"/>
              <a:gd name="connsiteY87" fmla="*/ 749643 h 1400432"/>
              <a:gd name="connsiteX88" fmla="*/ 3369275 w 5505556"/>
              <a:gd name="connsiteY88" fmla="*/ 774357 h 1400432"/>
              <a:gd name="connsiteX89" fmla="*/ 3426940 w 5505556"/>
              <a:gd name="connsiteY89" fmla="*/ 840259 h 1400432"/>
              <a:gd name="connsiteX90" fmla="*/ 3459892 w 5505556"/>
              <a:gd name="connsiteY90" fmla="*/ 889687 h 1400432"/>
              <a:gd name="connsiteX91" fmla="*/ 3476367 w 5505556"/>
              <a:gd name="connsiteY91" fmla="*/ 939114 h 1400432"/>
              <a:gd name="connsiteX92" fmla="*/ 3468130 w 5505556"/>
              <a:gd name="connsiteY92" fmla="*/ 1112108 h 1400432"/>
              <a:gd name="connsiteX93" fmla="*/ 3459892 w 5505556"/>
              <a:gd name="connsiteY93" fmla="*/ 1136822 h 1400432"/>
              <a:gd name="connsiteX94" fmla="*/ 3451654 w 5505556"/>
              <a:gd name="connsiteY94" fmla="*/ 1169773 h 1400432"/>
              <a:gd name="connsiteX95" fmla="*/ 3435178 w 5505556"/>
              <a:gd name="connsiteY95" fmla="*/ 1210962 h 1400432"/>
              <a:gd name="connsiteX96" fmla="*/ 3377513 w 5505556"/>
              <a:gd name="connsiteY96" fmla="*/ 1276865 h 1400432"/>
              <a:gd name="connsiteX97" fmla="*/ 3295135 w 5505556"/>
              <a:gd name="connsiteY97" fmla="*/ 1318054 h 1400432"/>
              <a:gd name="connsiteX98" fmla="*/ 3212757 w 5505556"/>
              <a:gd name="connsiteY98" fmla="*/ 1309816 h 1400432"/>
              <a:gd name="connsiteX99" fmla="*/ 3138616 w 5505556"/>
              <a:gd name="connsiteY99" fmla="*/ 1268627 h 1400432"/>
              <a:gd name="connsiteX100" fmla="*/ 3105665 w 5505556"/>
              <a:gd name="connsiteY100" fmla="*/ 1219200 h 1400432"/>
              <a:gd name="connsiteX101" fmla="*/ 3072713 w 5505556"/>
              <a:gd name="connsiteY101" fmla="*/ 1153297 h 1400432"/>
              <a:gd name="connsiteX102" fmla="*/ 3072713 w 5505556"/>
              <a:gd name="connsiteY102" fmla="*/ 988541 h 1400432"/>
              <a:gd name="connsiteX103" fmla="*/ 3089189 w 5505556"/>
              <a:gd name="connsiteY103" fmla="*/ 963827 h 1400432"/>
              <a:gd name="connsiteX104" fmla="*/ 3097427 w 5505556"/>
              <a:gd name="connsiteY104" fmla="*/ 930876 h 1400432"/>
              <a:gd name="connsiteX105" fmla="*/ 3138616 w 5505556"/>
              <a:gd name="connsiteY105" fmla="*/ 881449 h 1400432"/>
              <a:gd name="connsiteX106" fmla="*/ 3155092 w 5505556"/>
              <a:gd name="connsiteY106" fmla="*/ 856735 h 1400432"/>
              <a:gd name="connsiteX107" fmla="*/ 3179805 w 5505556"/>
              <a:gd name="connsiteY107" fmla="*/ 832022 h 1400432"/>
              <a:gd name="connsiteX108" fmla="*/ 3229232 w 5505556"/>
              <a:gd name="connsiteY108" fmla="*/ 774357 h 1400432"/>
              <a:gd name="connsiteX109" fmla="*/ 3262184 w 5505556"/>
              <a:gd name="connsiteY109" fmla="*/ 749643 h 1400432"/>
              <a:gd name="connsiteX110" fmla="*/ 3286897 w 5505556"/>
              <a:gd name="connsiteY110" fmla="*/ 724930 h 1400432"/>
              <a:gd name="connsiteX111" fmla="*/ 3319848 w 5505556"/>
              <a:gd name="connsiteY111" fmla="*/ 700216 h 1400432"/>
              <a:gd name="connsiteX112" fmla="*/ 3344562 w 5505556"/>
              <a:gd name="connsiteY112" fmla="*/ 675503 h 1400432"/>
              <a:gd name="connsiteX113" fmla="*/ 3476367 w 5505556"/>
              <a:gd name="connsiteY113" fmla="*/ 584887 h 1400432"/>
              <a:gd name="connsiteX114" fmla="*/ 3542270 w 5505556"/>
              <a:gd name="connsiteY114" fmla="*/ 551935 h 1400432"/>
              <a:gd name="connsiteX115" fmla="*/ 3599935 w 5505556"/>
              <a:gd name="connsiteY115" fmla="*/ 527222 h 1400432"/>
              <a:gd name="connsiteX116" fmla="*/ 3632886 w 5505556"/>
              <a:gd name="connsiteY116" fmla="*/ 510746 h 1400432"/>
              <a:gd name="connsiteX117" fmla="*/ 3715265 w 5505556"/>
              <a:gd name="connsiteY117" fmla="*/ 486032 h 1400432"/>
              <a:gd name="connsiteX118" fmla="*/ 3805881 w 5505556"/>
              <a:gd name="connsiteY118" fmla="*/ 453081 h 1400432"/>
              <a:gd name="connsiteX119" fmla="*/ 3880021 w 5505556"/>
              <a:gd name="connsiteY119" fmla="*/ 428368 h 1400432"/>
              <a:gd name="connsiteX120" fmla="*/ 3929448 w 5505556"/>
              <a:gd name="connsiteY120" fmla="*/ 411892 h 1400432"/>
              <a:gd name="connsiteX121" fmla="*/ 4011827 w 5505556"/>
              <a:gd name="connsiteY121" fmla="*/ 362465 h 1400432"/>
              <a:gd name="connsiteX122" fmla="*/ 4036540 w 5505556"/>
              <a:gd name="connsiteY122" fmla="*/ 337751 h 1400432"/>
              <a:gd name="connsiteX123" fmla="*/ 4069492 w 5505556"/>
              <a:gd name="connsiteY123" fmla="*/ 288324 h 1400432"/>
              <a:gd name="connsiteX124" fmla="*/ 4077730 w 5505556"/>
              <a:gd name="connsiteY124" fmla="*/ 263611 h 1400432"/>
              <a:gd name="connsiteX125" fmla="*/ 4069492 w 5505556"/>
              <a:gd name="connsiteY125" fmla="*/ 181232 h 1400432"/>
              <a:gd name="connsiteX126" fmla="*/ 4036540 w 5505556"/>
              <a:gd name="connsiteY126" fmla="*/ 156519 h 1400432"/>
              <a:gd name="connsiteX127" fmla="*/ 4011827 w 5505556"/>
              <a:gd name="connsiteY127" fmla="*/ 140043 h 1400432"/>
              <a:gd name="connsiteX128" fmla="*/ 3954162 w 5505556"/>
              <a:gd name="connsiteY128" fmla="*/ 123568 h 1400432"/>
              <a:gd name="connsiteX129" fmla="*/ 3822357 w 5505556"/>
              <a:gd name="connsiteY129" fmla="*/ 140043 h 1400432"/>
              <a:gd name="connsiteX130" fmla="*/ 3764692 w 5505556"/>
              <a:gd name="connsiteY130" fmla="*/ 172995 h 1400432"/>
              <a:gd name="connsiteX131" fmla="*/ 3739978 w 5505556"/>
              <a:gd name="connsiteY131" fmla="*/ 181232 h 1400432"/>
              <a:gd name="connsiteX132" fmla="*/ 3707027 w 5505556"/>
              <a:gd name="connsiteY132" fmla="*/ 205946 h 1400432"/>
              <a:gd name="connsiteX133" fmla="*/ 3641124 w 5505556"/>
              <a:gd name="connsiteY133" fmla="*/ 304800 h 1400432"/>
              <a:gd name="connsiteX134" fmla="*/ 3616411 w 5505556"/>
              <a:gd name="connsiteY134" fmla="*/ 370703 h 1400432"/>
              <a:gd name="connsiteX135" fmla="*/ 3624648 w 5505556"/>
              <a:gd name="connsiteY135" fmla="*/ 453081 h 1400432"/>
              <a:gd name="connsiteX136" fmla="*/ 3657600 w 5505556"/>
              <a:gd name="connsiteY136" fmla="*/ 502508 h 1400432"/>
              <a:gd name="connsiteX137" fmla="*/ 3690551 w 5505556"/>
              <a:gd name="connsiteY137" fmla="*/ 551935 h 1400432"/>
              <a:gd name="connsiteX138" fmla="*/ 3772930 w 5505556"/>
              <a:gd name="connsiteY138" fmla="*/ 617838 h 1400432"/>
              <a:gd name="connsiteX139" fmla="*/ 3805881 w 5505556"/>
              <a:gd name="connsiteY139" fmla="*/ 634314 h 1400432"/>
              <a:gd name="connsiteX140" fmla="*/ 3838832 w 5505556"/>
              <a:gd name="connsiteY140" fmla="*/ 659027 h 1400432"/>
              <a:gd name="connsiteX141" fmla="*/ 3912973 w 5505556"/>
              <a:gd name="connsiteY141" fmla="*/ 691978 h 1400432"/>
              <a:gd name="connsiteX142" fmla="*/ 3945924 w 5505556"/>
              <a:gd name="connsiteY142" fmla="*/ 708454 h 1400432"/>
              <a:gd name="connsiteX143" fmla="*/ 3987113 w 5505556"/>
              <a:gd name="connsiteY143" fmla="*/ 724930 h 1400432"/>
              <a:gd name="connsiteX144" fmla="*/ 4020065 w 5505556"/>
              <a:gd name="connsiteY144" fmla="*/ 741405 h 1400432"/>
              <a:gd name="connsiteX145" fmla="*/ 4061254 w 5505556"/>
              <a:gd name="connsiteY145" fmla="*/ 749643 h 1400432"/>
              <a:gd name="connsiteX146" fmla="*/ 4168346 w 5505556"/>
              <a:gd name="connsiteY146" fmla="*/ 774357 h 1400432"/>
              <a:gd name="connsiteX147" fmla="*/ 4423719 w 5505556"/>
              <a:gd name="connsiteY147" fmla="*/ 757881 h 1400432"/>
              <a:gd name="connsiteX148" fmla="*/ 4456670 w 5505556"/>
              <a:gd name="connsiteY148" fmla="*/ 749643 h 1400432"/>
              <a:gd name="connsiteX149" fmla="*/ 4497859 w 5505556"/>
              <a:gd name="connsiteY149" fmla="*/ 741405 h 1400432"/>
              <a:gd name="connsiteX150" fmla="*/ 4580238 w 5505556"/>
              <a:gd name="connsiteY150" fmla="*/ 691978 h 1400432"/>
              <a:gd name="connsiteX151" fmla="*/ 4629665 w 5505556"/>
              <a:gd name="connsiteY151" fmla="*/ 642551 h 1400432"/>
              <a:gd name="connsiteX152" fmla="*/ 4654378 w 5505556"/>
              <a:gd name="connsiteY152" fmla="*/ 617838 h 1400432"/>
              <a:gd name="connsiteX153" fmla="*/ 4687330 w 5505556"/>
              <a:gd name="connsiteY153" fmla="*/ 551935 h 1400432"/>
              <a:gd name="connsiteX154" fmla="*/ 4712043 w 5505556"/>
              <a:gd name="connsiteY154" fmla="*/ 486032 h 1400432"/>
              <a:gd name="connsiteX155" fmla="*/ 4720281 w 5505556"/>
              <a:gd name="connsiteY155" fmla="*/ 453081 h 1400432"/>
              <a:gd name="connsiteX156" fmla="*/ 4728519 w 5505556"/>
              <a:gd name="connsiteY156" fmla="*/ 428368 h 1400432"/>
              <a:gd name="connsiteX157" fmla="*/ 4744994 w 5505556"/>
              <a:gd name="connsiteY157" fmla="*/ 370703 h 1400432"/>
              <a:gd name="connsiteX158" fmla="*/ 4736757 w 5505556"/>
              <a:gd name="connsiteY158" fmla="*/ 296562 h 1400432"/>
              <a:gd name="connsiteX159" fmla="*/ 4687330 w 5505556"/>
              <a:gd name="connsiteY159" fmla="*/ 247135 h 1400432"/>
              <a:gd name="connsiteX160" fmla="*/ 4662616 w 5505556"/>
              <a:gd name="connsiteY160" fmla="*/ 238897 h 1400432"/>
              <a:gd name="connsiteX161" fmla="*/ 4629665 w 5505556"/>
              <a:gd name="connsiteY161" fmla="*/ 222422 h 1400432"/>
              <a:gd name="connsiteX162" fmla="*/ 4572000 w 5505556"/>
              <a:gd name="connsiteY162" fmla="*/ 230659 h 1400432"/>
              <a:gd name="connsiteX163" fmla="*/ 4497859 w 5505556"/>
              <a:gd name="connsiteY163" fmla="*/ 247135 h 1400432"/>
              <a:gd name="connsiteX164" fmla="*/ 4473146 w 5505556"/>
              <a:gd name="connsiteY164" fmla="*/ 263611 h 1400432"/>
              <a:gd name="connsiteX165" fmla="*/ 4464908 w 5505556"/>
              <a:gd name="connsiteY165" fmla="*/ 362465 h 1400432"/>
              <a:gd name="connsiteX166" fmla="*/ 4489621 w 5505556"/>
              <a:gd name="connsiteY166" fmla="*/ 370703 h 1400432"/>
              <a:gd name="connsiteX167" fmla="*/ 4547286 w 5505556"/>
              <a:gd name="connsiteY167" fmla="*/ 395416 h 1400432"/>
              <a:gd name="connsiteX168" fmla="*/ 4744994 w 5505556"/>
              <a:gd name="connsiteY168" fmla="*/ 387178 h 1400432"/>
              <a:gd name="connsiteX169" fmla="*/ 4786184 w 5505556"/>
              <a:gd name="connsiteY169" fmla="*/ 378941 h 1400432"/>
              <a:gd name="connsiteX170" fmla="*/ 4810897 w 5505556"/>
              <a:gd name="connsiteY170" fmla="*/ 354227 h 1400432"/>
              <a:gd name="connsiteX171" fmla="*/ 4835611 w 5505556"/>
              <a:gd name="connsiteY171" fmla="*/ 337751 h 1400432"/>
              <a:gd name="connsiteX172" fmla="*/ 4909751 w 5505556"/>
              <a:gd name="connsiteY172" fmla="*/ 263611 h 1400432"/>
              <a:gd name="connsiteX173" fmla="*/ 4934465 w 5505556"/>
              <a:gd name="connsiteY173" fmla="*/ 238897 h 1400432"/>
              <a:gd name="connsiteX174" fmla="*/ 4959178 w 5505556"/>
              <a:gd name="connsiteY174" fmla="*/ 205946 h 1400432"/>
              <a:gd name="connsiteX175" fmla="*/ 4992130 w 5505556"/>
              <a:gd name="connsiteY175" fmla="*/ 181232 h 1400432"/>
              <a:gd name="connsiteX176" fmla="*/ 5049794 w 5505556"/>
              <a:gd name="connsiteY176" fmla="*/ 123568 h 1400432"/>
              <a:gd name="connsiteX177" fmla="*/ 5107459 w 5505556"/>
              <a:gd name="connsiteY177" fmla="*/ 82378 h 1400432"/>
              <a:gd name="connsiteX178" fmla="*/ 5140411 w 5505556"/>
              <a:gd name="connsiteY178" fmla="*/ 57665 h 1400432"/>
              <a:gd name="connsiteX179" fmla="*/ 5198075 w 5505556"/>
              <a:gd name="connsiteY179" fmla="*/ 24714 h 1400432"/>
              <a:gd name="connsiteX180" fmla="*/ 5231027 w 5505556"/>
              <a:gd name="connsiteY180" fmla="*/ 16476 h 1400432"/>
              <a:gd name="connsiteX181" fmla="*/ 5280454 w 5505556"/>
              <a:gd name="connsiteY181" fmla="*/ 0 h 1400432"/>
              <a:gd name="connsiteX182" fmla="*/ 5379308 w 5505556"/>
              <a:gd name="connsiteY182" fmla="*/ 8238 h 1400432"/>
              <a:gd name="connsiteX183" fmla="*/ 5428735 w 5505556"/>
              <a:gd name="connsiteY183" fmla="*/ 24714 h 1400432"/>
              <a:gd name="connsiteX184" fmla="*/ 5453448 w 5505556"/>
              <a:gd name="connsiteY184" fmla="*/ 32951 h 1400432"/>
              <a:gd name="connsiteX185" fmla="*/ 5494638 w 5505556"/>
              <a:gd name="connsiteY185" fmla="*/ 74141 h 140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5505556" h="1400432">
                <a:moveTo>
                  <a:pt x="0" y="1334530"/>
                </a:moveTo>
                <a:cubicBezTo>
                  <a:pt x="13730" y="1342768"/>
                  <a:pt x="26613" y="1352617"/>
                  <a:pt x="41189" y="1359243"/>
                </a:cubicBezTo>
                <a:cubicBezTo>
                  <a:pt x="74319" y="1374302"/>
                  <a:pt x="91394" y="1374764"/>
                  <a:pt x="123567" y="1383957"/>
                </a:cubicBezTo>
                <a:cubicBezTo>
                  <a:pt x="180346" y="1400180"/>
                  <a:pt x="108518" y="1385568"/>
                  <a:pt x="197708" y="1400432"/>
                </a:cubicBezTo>
                <a:cubicBezTo>
                  <a:pt x="269103" y="1397686"/>
                  <a:pt x="340721" y="1398475"/>
                  <a:pt x="411892" y="1392195"/>
                </a:cubicBezTo>
                <a:cubicBezTo>
                  <a:pt x="473307" y="1386776"/>
                  <a:pt x="466436" y="1378233"/>
                  <a:pt x="510746" y="1359243"/>
                </a:cubicBezTo>
                <a:cubicBezTo>
                  <a:pt x="518727" y="1355822"/>
                  <a:pt x="527478" y="1354425"/>
                  <a:pt x="535459" y="1351005"/>
                </a:cubicBezTo>
                <a:cubicBezTo>
                  <a:pt x="546746" y="1346168"/>
                  <a:pt x="557124" y="1339367"/>
                  <a:pt x="568411" y="1334530"/>
                </a:cubicBezTo>
                <a:cubicBezTo>
                  <a:pt x="576392" y="1331110"/>
                  <a:pt x="585357" y="1330175"/>
                  <a:pt x="593124" y="1326292"/>
                </a:cubicBezTo>
                <a:cubicBezTo>
                  <a:pt x="670930" y="1287388"/>
                  <a:pt x="603303" y="1311914"/>
                  <a:pt x="659027" y="1293341"/>
                </a:cubicBezTo>
                <a:cubicBezTo>
                  <a:pt x="667265" y="1287849"/>
                  <a:pt x="675308" y="1282054"/>
                  <a:pt x="683740" y="1276865"/>
                </a:cubicBezTo>
                <a:cubicBezTo>
                  <a:pt x="711013" y="1260082"/>
                  <a:pt x="740501" y="1246652"/>
                  <a:pt x="766119" y="1227438"/>
                </a:cubicBezTo>
                <a:cubicBezTo>
                  <a:pt x="856878" y="1159368"/>
                  <a:pt x="812601" y="1197430"/>
                  <a:pt x="897924" y="1112108"/>
                </a:cubicBezTo>
                <a:cubicBezTo>
                  <a:pt x="929641" y="1080392"/>
                  <a:pt x="916174" y="1097091"/>
                  <a:pt x="939113" y="1062681"/>
                </a:cubicBezTo>
                <a:cubicBezTo>
                  <a:pt x="933200" y="1009463"/>
                  <a:pt x="946765" y="990896"/>
                  <a:pt x="906162" y="963827"/>
                </a:cubicBezTo>
                <a:cubicBezTo>
                  <a:pt x="898937" y="959010"/>
                  <a:pt x="889686" y="958335"/>
                  <a:pt x="881448" y="955589"/>
                </a:cubicBezTo>
                <a:cubicBezTo>
                  <a:pt x="793879" y="960454"/>
                  <a:pt x="760236" y="937151"/>
                  <a:pt x="708454" y="980303"/>
                </a:cubicBezTo>
                <a:cubicBezTo>
                  <a:pt x="699504" y="987761"/>
                  <a:pt x="691198" y="996066"/>
                  <a:pt x="683740" y="1005016"/>
                </a:cubicBezTo>
                <a:cubicBezTo>
                  <a:pt x="677402" y="1012622"/>
                  <a:pt x="672757" y="1021492"/>
                  <a:pt x="667265" y="1029730"/>
                </a:cubicBezTo>
                <a:cubicBezTo>
                  <a:pt x="670011" y="1046206"/>
                  <a:pt x="668033" y="1064217"/>
                  <a:pt x="675503" y="1079157"/>
                </a:cubicBezTo>
                <a:cubicBezTo>
                  <a:pt x="679931" y="1088012"/>
                  <a:pt x="691116" y="1091732"/>
                  <a:pt x="700216" y="1095632"/>
                </a:cubicBezTo>
                <a:cubicBezTo>
                  <a:pt x="710622" y="1100092"/>
                  <a:pt x="722281" y="1100760"/>
                  <a:pt x="733167" y="1103870"/>
                </a:cubicBezTo>
                <a:cubicBezTo>
                  <a:pt x="792271" y="1120757"/>
                  <a:pt x="715332" y="1103598"/>
                  <a:pt x="799070" y="1120346"/>
                </a:cubicBezTo>
                <a:cubicBezTo>
                  <a:pt x="859481" y="1117600"/>
                  <a:pt x="920008" y="1116746"/>
                  <a:pt x="980303" y="1112108"/>
                </a:cubicBezTo>
                <a:cubicBezTo>
                  <a:pt x="988795" y="1111455"/>
                  <a:pt x="1027733" y="1100018"/>
                  <a:pt x="1037967" y="1095632"/>
                </a:cubicBezTo>
                <a:cubicBezTo>
                  <a:pt x="1049254" y="1090795"/>
                  <a:pt x="1059421" y="1083469"/>
                  <a:pt x="1070919" y="1079157"/>
                </a:cubicBezTo>
                <a:cubicBezTo>
                  <a:pt x="1081520" y="1075182"/>
                  <a:pt x="1092886" y="1073665"/>
                  <a:pt x="1103870" y="1070919"/>
                </a:cubicBezTo>
                <a:cubicBezTo>
                  <a:pt x="1112108" y="1062681"/>
                  <a:pt x="1119634" y="1053663"/>
                  <a:pt x="1128584" y="1046205"/>
                </a:cubicBezTo>
                <a:cubicBezTo>
                  <a:pt x="1175006" y="1007521"/>
                  <a:pt x="1131114" y="1055909"/>
                  <a:pt x="1186248" y="1005016"/>
                </a:cubicBezTo>
                <a:cubicBezTo>
                  <a:pt x="1211930" y="981310"/>
                  <a:pt x="1233098" y="952710"/>
                  <a:pt x="1260389" y="930876"/>
                </a:cubicBezTo>
                <a:cubicBezTo>
                  <a:pt x="1375858" y="838498"/>
                  <a:pt x="1230244" y="951976"/>
                  <a:pt x="1342767" y="873211"/>
                </a:cubicBezTo>
                <a:cubicBezTo>
                  <a:pt x="1488669" y="771080"/>
                  <a:pt x="1284912" y="903193"/>
                  <a:pt x="1425146" y="815546"/>
                </a:cubicBezTo>
                <a:cubicBezTo>
                  <a:pt x="1433542" y="810299"/>
                  <a:pt x="1440759" y="802970"/>
                  <a:pt x="1449859" y="799070"/>
                </a:cubicBezTo>
                <a:cubicBezTo>
                  <a:pt x="1460266" y="794610"/>
                  <a:pt x="1472210" y="794807"/>
                  <a:pt x="1482811" y="790832"/>
                </a:cubicBezTo>
                <a:cubicBezTo>
                  <a:pt x="1494309" y="786520"/>
                  <a:pt x="1504112" y="778240"/>
                  <a:pt x="1515762" y="774357"/>
                </a:cubicBezTo>
                <a:cubicBezTo>
                  <a:pt x="1537244" y="767196"/>
                  <a:pt x="1560641" y="766291"/>
                  <a:pt x="1581665" y="757881"/>
                </a:cubicBezTo>
                <a:cubicBezTo>
                  <a:pt x="1595395" y="752389"/>
                  <a:pt x="1608445" y="744730"/>
                  <a:pt x="1622854" y="741405"/>
                </a:cubicBezTo>
                <a:cubicBezTo>
                  <a:pt x="1644426" y="736427"/>
                  <a:pt x="1666789" y="735914"/>
                  <a:pt x="1688757" y="733168"/>
                </a:cubicBezTo>
                <a:cubicBezTo>
                  <a:pt x="1758449" y="715744"/>
                  <a:pt x="1759743" y="711967"/>
                  <a:pt x="1869989" y="733168"/>
                </a:cubicBezTo>
                <a:cubicBezTo>
                  <a:pt x="1894108" y="737806"/>
                  <a:pt x="1935892" y="766119"/>
                  <a:pt x="1935892" y="766119"/>
                </a:cubicBezTo>
                <a:cubicBezTo>
                  <a:pt x="1944222" y="778614"/>
                  <a:pt x="1960605" y="798493"/>
                  <a:pt x="1960605" y="815546"/>
                </a:cubicBezTo>
                <a:cubicBezTo>
                  <a:pt x="1960605" y="843142"/>
                  <a:pt x="1960483" y="871548"/>
                  <a:pt x="1952367" y="897924"/>
                </a:cubicBezTo>
                <a:cubicBezTo>
                  <a:pt x="1948941" y="909059"/>
                  <a:pt x="1936604" y="915180"/>
                  <a:pt x="1927654" y="922638"/>
                </a:cubicBezTo>
                <a:cubicBezTo>
                  <a:pt x="1916278" y="932118"/>
                  <a:pt x="1882579" y="951812"/>
                  <a:pt x="1869989" y="955589"/>
                </a:cubicBezTo>
                <a:cubicBezTo>
                  <a:pt x="1853990" y="960388"/>
                  <a:pt x="1837038" y="961081"/>
                  <a:pt x="1820562" y="963827"/>
                </a:cubicBezTo>
                <a:cubicBezTo>
                  <a:pt x="1761094" y="959579"/>
                  <a:pt x="1712087" y="981385"/>
                  <a:pt x="1680519" y="930876"/>
                </a:cubicBezTo>
                <a:cubicBezTo>
                  <a:pt x="1672682" y="918336"/>
                  <a:pt x="1669535" y="903417"/>
                  <a:pt x="1664043" y="889687"/>
                </a:cubicBezTo>
                <a:cubicBezTo>
                  <a:pt x="1669535" y="856735"/>
                  <a:pt x="1671912" y="823110"/>
                  <a:pt x="1680519" y="790832"/>
                </a:cubicBezTo>
                <a:cubicBezTo>
                  <a:pt x="1683070" y="781266"/>
                  <a:pt x="1690551" y="773636"/>
                  <a:pt x="1696994" y="766119"/>
                </a:cubicBezTo>
                <a:cubicBezTo>
                  <a:pt x="1716308" y="743586"/>
                  <a:pt x="1730176" y="730683"/>
                  <a:pt x="1754659" y="716692"/>
                </a:cubicBezTo>
                <a:cubicBezTo>
                  <a:pt x="1765321" y="710599"/>
                  <a:pt x="1777197" y="706725"/>
                  <a:pt x="1787611" y="700216"/>
                </a:cubicBezTo>
                <a:cubicBezTo>
                  <a:pt x="1799254" y="692939"/>
                  <a:pt x="1808919" y="682780"/>
                  <a:pt x="1820562" y="675503"/>
                </a:cubicBezTo>
                <a:cubicBezTo>
                  <a:pt x="1834576" y="666744"/>
                  <a:pt x="1880841" y="646331"/>
                  <a:pt x="1894703" y="642551"/>
                </a:cubicBezTo>
                <a:cubicBezTo>
                  <a:pt x="1910817" y="638156"/>
                  <a:pt x="1927654" y="637060"/>
                  <a:pt x="1944130" y="634314"/>
                </a:cubicBezTo>
                <a:cubicBezTo>
                  <a:pt x="1968698" y="624486"/>
                  <a:pt x="2009748" y="607131"/>
                  <a:pt x="2034746" y="601362"/>
                </a:cubicBezTo>
                <a:cubicBezTo>
                  <a:pt x="2053666" y="596996"/>
                  <a:pt x="2073220" y="596076"/>
                  <a:pt x="2092411" y="593124"/>
                </a:cubicBezTo>
                <a:cubicBezTo>
                  <a:pt x="2195804" y="577218"/>
                  <a:pt x="2092432" y="588181"/>
                  <a:pt x="2265405" y="576649"/>
                </a:cubicBezTo>
                <a:cubicBezTo>
                  <a:pt x="2358767" y="579395"/>
                  <a:pt x="2452364" y="577723"/>
                  <a:pt x="2545492" y="584887"/>
                </a:cubicBezTo>
                <a:cubicBezTo>
                  <a:pt x="2560236" y="586021"/>
                  <a:pt x="2572517" y="597113"/>
                  <a:pt x="2586681" y="601362"/>
                </a:cubicBezTo>
                <a:cubicBezTo>
                  <a:pt x="2600092" y="605385"/>
                  <a:pt x="2614140" y="606854"/>
                  <a:pt x="2627870" y="609600"/>
                </a:cubicBezTo>
                <a:cubicBezTo>
                  <a:pt x="2649838" y="620584"/>
                  <a:pt x="2673338" y="628927"/>
                  <a:pt x="2693773" y="642551"/>
                </a:cubicBezTo>
                <a:cubicBezTo>
                  <a:pt x="2702011" y="648043"/>
                  <a:pt x="2709386" y="655127"/>
                  <a:pt x="2718486" y="659027"/>
                </a:cubicBezTo>
                <a:cubicBezTo>
                  <a:pt x="2728893" y="663487"/>
                  <a:pt x="2740454" y="664519"/>
                  <a:pt x="2751438" y="667265"/>
                </a:cubicBezTo>
                <a:cubicBezTo>
                  <a:pt x="2817339" y="711201"/>
                  <a:pt x="2737708" y="653535"/>
                  <a:pt x="2792627" y="708454"/>
                </a:cubicBezTo>
                <a:cubicBezTo>
                  <a:pt x="2799628" y="715455"/>
                  <a:pt x="2810339" y="717929"/>
                  <a:pt x="2817340" y="724930"/>
                </a:cubicBezTo>
                <a:cubicBezTo>
                  <a:pt x="2829773" y="737363"/>
                  <a:pt x="2839308" y="752389"/>
                  <a:pt x="2850292" y="766119"/>
                </a:cubicBezTo>
                <a:cubicBezTo>
                  <a:pt x="2853038" y="774357"/>
                  <a:pt x="2855481" y="782702"/>
                  <a:pt x="2858530" y="790832"/>
                </a:cubicBezTo>
                <a:cubicBezTo>
                  <a:pt x="2863722" y="804678"/>
                  <a:pt x="2870329" y="817993"/>
                  <a:pt x="2875005" y="832022"/>
                </a:cubicBezTo>
                <a:cubicBezTo>
                  <a:pt x="2878585" y="842763"/>
                  <a:pt x="2880497" y="853989"/>
                  <a:pt x="2883243" y="864973"/>
                </a:cubicBezTo>
                <a:cubicBezTo>
                  <a:pt x="2880497" y="881449"/>
                  <a:pt x="2881789" y="899137"/>
                  <a:pt x="2875005" y="914400"/>
                </a:cubicBezTo>
                <a:cubicBezTo>
                  <a:pt x="2870031" y="925591"/>
                  <a:pt x="2824908" y="959503"/>
                  <a:pt x="2817340" y="963827"/>
                </a:cubicBezTo>
                <a:cubicBezTo>
                  <a:pt x="2809801" y="968135"/>
                  <a:pt x="2801004" y="969780"/>
                  <a:pt x="2792627" y="972065"/>
                </a:cubicBezTo>
                <a:cubicBezTo>
                  <a:pt x="2770781" y="978023"/>
                  <a:pt x="2726724" y="988541"/>
                  <a:pt x="2726724" y="988541"/>
                </a:cubicBezTo>
                <a:cubicBezTo>
                  <a:pt x="2677297" y="983049"/>
                  <a:pt x="2626077" y="986355"/>
                  <a:pt x="2578443" y="972065"/>
                </a:cubicBezTo>
                <a:cubicBezTo>
                  <a:pt x="2566681" y="968536"/>
                  <a:pt x="2562612" y="951377"/>
                  <a:pt x="2561967" y="939114"/>
                </a:cubicBezTo>
                <a:cubicBezTo>
                  <a:pt x="2559797" y="897890"/>
                  <a:pt x="2563767" y="856322"/>
                  <a:pt x="2570205" y="815546"/>
                </a:cubicBezTo>
                <a:cubicBezTo>
                  <a:pt x="2572120" y="803416"/>
                  <a:pt x="2580173" y="793009"/>
                  <a:pt x="2586681" y="782595"/>
                </a:cubicBezTo>
                <a:cubicBezTo>
                  <a:pt x="2593958" y="770952"/>
                  <a:pt x="2600598" y="758126"/>
                  <a:pt x="2611394" y="749643"/>
                </a:cubicBezTo>
                <a:cubicBezTo>
                  <a:pt x="2677002" y="698094"/>
                  <a:pt x="2675887" y="700685"/>
                  <a:pt x="2726724" y="683741"/>
                </a:cubicBezTo>
                <a:cubicBezTo>
                  <a:pt x="2734962" y="678249"/>
                  <a:pt x="2742133" y="670649"/>
                  <a:pt x="2751438" y="667265"/>
                </a:cubicBezTo>
                <a:cubicBezTo>
                  <a:pt x="2751440" y="667264"/>
                  <a:pt x="2833816" y="646670"/>
                  <a:pt x="2850292" y="642551"/>
                </a:cubicBezTo>
                <a:lnTo>
                  <a:pt x="2883243" y="634314"/>
                </a:lnTo>
                <a:lnTo>
                  <a:pt x="2916194" y="626076"/>
                </a:lnTo>
                <a:cubicBezTo>
                  <a:pt x="2987589" y="628822"/>
                  <a:pt x="3059224" y="627846"/>
                  <a:pt x="3130378" y="634314"/>
                </a:cubicBezTo>
                <a:cubicBezTo>
                  <a:pt x="3150287" y="636124"/>
                  <a:pt x="3168936" y="644910"/>
                  <a:pt x="3188043" y="650789"/>
                </a:cubicBezTo>
                <a:cubicBezTo>
                  <a:pt x="3204642" y="655896"/>
                  <a:pt x="3223020" y="657632"/>
                  <a:pt x="3237470" y="667265"/>
                </a:cubicBezTo>
                <a:cubicBezTo>
                  <a:pt x="3253946" y="678249"/>
                  <a:pt x="3271435" y="687846"/>
                  <a:pt x="3286897" y="700216"/>
                </a:cubicBezTo>
                <a:cubicBezTo>
                  <a:pt x="3335817" y="739353"/>
                  <a:pt x="3313456" y="723415"/>
                  <a:pt x="3352800" y="749643"/>
                </a:cubicBezTo>
                <a:cubicBezTo>
                  <a:pt x="3358292" y="757881"/>
                  <a:pt x="3362937" y="766751"/>
                  <a:pt x="3369275" y="774357"/>
                </a:cubicBezTo>
                <a:cubicBezTo>
                  <a:pt x="3429846" y="847042"/>
                  <a:pt x="3351359" y="736335"/>
                  <a:pt x="3426940" y="840259"/>
                </a:cubicBezTo>
                <a:cubicBezTo>
                  <a:pt x="3438587" y="856273"/>
                  <a:pt x="3453630" y="870901"/>
                  <a:pt x="3459892" y="889687"/>
                </a:cubicBezTo>
                <a:lnTo>
                  <a:pt x="3476367" y="939114"/>
                </a:lnTo>
                <a:cubicBezTo>
                  <a:pt x="3473621" y="996779"/>
                  <a:pt x="3472924" y="1054577"/>
                  <a:pt x="3468130" y="1112108"/>
                </a:cubicBezTo>
                <a:cubicBezTo>
                  <a:pt x="3467409" y="1120762"/>
                  <a:pt x="3462278" y="1128473"/>
                  <a:pt x="3459892" y="1136822"/>
                </a:cubicBezTo>
                <a:cubicBezTo>
                  <a:pt x="3456782" y="1147708"/>
                  <a:pt x="3455234" y="1159032"/>
                  <a:pt x="3451654" y="1169773"/>
                </a:cubicBezTo>
                <a:cubicBezTo>
                  <a:pt x="3446978" y="1183801"/>
                  <a:pt x="3441791" y="1197736"/>
                  <a:pt x="3435178" y="1210962"/>
                </a:cubicBezTo>
                <a:cubicBezTo>
                  <a:pt x="3423378" y="1234562"/>
                  <a:pt x="3395413" y="1262545"/>
                  <a:pt x="3377513" y="1276865"/>
                </a:cubicBezTo>
                <a:cubicBezTo>
                  <a:pt x="3350579" y="1298411"/>
                  <a:pt x="3326314" y="1305582"/>
                  <a:pt x="3295135" y="1318054"/>
                </a:cubicBezTo>
                <a:cubicBezTo>
                  <a:pt x="3267676" y="1315308"/>
                  <a:pt x="3239529" y="1316509"/>
                  <a:pt x="3212757" y="1309816"/>
                </a:cubicBezTo>
                <a:cubicBezTo>
                  <a:pt x="3189443" y="1303987"/>
                  <a:pt x="3159861" y="1282791"/>
                  <a:pt x="3138616" y="1268627"/>
                </a:cubicBezTo>
                <a:cubicBezTo>
                  <a:pt x="3127632" y="1252151"/>
                  <a:pt x="3114520" y="1236911"/>
                  <a:pt x="3105665" y="1219200"/>
                </a:cubicBezTo>
                <a:lnTo>
                  <a:pt x="3072713" y="1153297"/>
                </a:lnTo>
                <a:cubicBezTo>
                  <a:pt x="3064006" y="1083646"/>
                  <a:pt x="3057211" y="1066052"/>
                  <a:pt x="3072713" y="988541"/>
                </a:cubicBezTo>
                <a:cubicBezTo>
                  <a:pt x="3074655" y="978832"/>
                  <a:pt x="3083697" y="972065"/>
                  <a:pt x="3089189" y="963827"/>
                </a:cubicBezTo>
                <a:cubicBezTo>
                  <a:pt x="3091935" y="952843"/>
                  <a:pt x="3092967" y="941282"/>
                  <a:pt x="3097427" y="930876"/>
                </a:cubicBezTo>
                <a:cubicBezTo>
                  <a:pt x="3108256" y="905610"/>
                  <a:pt x="3121151" y="902408"/>
                  <a:pt x="3138616" y="881449"/>
                </a:cubicBezTo>
                <a:cubicBezTo>
                  <a:pt x="3144954" y="873843"/>
                  <a:pt x="3148754" y="864341"/>
                  <a:pt x="3155092" y="856735"/>
                </a:cubicBezTo>
                <a:cubicBezTo>
                  <a:pt x="3162550" y="847785"/>
                  <a:pt x="3172223" y="840867"/>
                  <a:pt x="3179805" y="832022"/>
                </a:cubicBezTo>
                <a:cubicBezTo>
                  <a:pt x="3209856" y="796962"/>
                  <a:pt x="3196213" y="802659"/>
                  <a:pt x="3229232" y="774357"/>
                </a:cubicBezTo>
                <a:cubicBezTo>
                  <a:pt x="3239657" y="765422"/>
                  <a:pt x="3251759" y="758578"/>
                  <a:pt x="3262184" y="749643"/>
                </a:cubicBezTo>
                <a:cubicBezTo>
                  <a:pt x="3271029" y="742061"/>
                  <a:pt x="3278052" y="732512"/>
                  <a:pt x="3286897" y="724930"/>
                </a:cubicBezTo>
                <a:cubicBezTo>
                  <a:pt x="3297321" y="715995"/>
                  <a:pt x="3309424" y="709151"/>
                  <a:pt x="3319848" y="700216"/>
                </a:cubicBezTo>
                <a:cubicBezTo>
                  <a:pt x="3328693" y="692634"/>
                  <a:pt x="3335545" y="682880"/>
                  <a:pt x="3344562" y="675503"/>
                </a:cubicBezTo>
                <a:cubicBezTo>
                  <a:pt x="3384979" y="642435"/>
                  <a:pt x="3430773" y="610534"/>
                  <a:pt x="3476367" y="584887"/>
                </a:cubicBezTo>
                <a:cubicBezTo>
                  <a:pt x="3497773" y="572846"/>
                  <a:pt x="3521834" y="565559"/>
                  <a:pt x="3542270" y="551935"/>
                </a:cubicBezTo>
                <a:cubicBezTo>
                  <a:pt x="3576404" y="529179"/>
                  <a:pt x="3557379" y="537860"/>
                  <a:pt x="3599935" y="527222"/>
                </a:cubicBezTo>
                <a:cubicBezTo>
                  <a:pt x="3610919" y="521730"/>
                  <a:pt x="3621484" y="515307"/>
                  <a:pt x="3632886" y="510746"/>
                </a:cubicBezTo>
                <a:cubicBezTo>
                  <a:pt x="3691129" y="487448"/>
                  <a:pt x="3666720" y="500595"/>
                  <a:pt x="3715265" y="486032"/>
                </a:cubicBezTo>
                <a:cubicBezTo>
                  <a:pt x="3783951" y="465427"/>
                  <a:pt x="3744114" y="475542"/>
                  <a:pt x="3805881" y="453081"/>
                </a:cubicBezTo>
                <a:cubicBezTo>
                  <a:pt x="3805956" y="453054"/>
                  <a:pt x="3867626" y="432499"/>
                  <a:pt x="3880021" y="428368"/>
                </a:cubicBezTo>
                <a:cubicBezTo>
                  <a:pt x="3880023" y="428367"/>
                  <a:pt x="3929445" y="411893"/>
                  <a:pt x="3929448" y="411892"/>
                </a:cubicBezTo>
                <a:cubicBezTo>
                  <a:pt x="3955449" y="398892"/>
                  <a:pt x="3991948" y="382345"/>
                  <a:pt x="4011827" y="362465"/>
                </a:cubicBezTo>
                <a:cubicBezTo>
                  <a:pt x="4020065" y="354227"/>
                  <a:pt x="4029388" y="346947"/>
                  <a:pt x="4036540" y="337751"/>
                </a:cubicBezTo>
                <a:cubicBezTo>
                  <a:pt x="4048697" y="322121"/>
                  <a:pt x="4063230" y="307109"/>
                  <a:pt x="4069492" y="288324"/>
                </a:cubicBezTo>
                <a:lnTo>
                  <a:pt x="4077730" y="263611"/>
                </a:lnTo>
                <a:cubicBezTo>
                  <a:pt x="4074984" y="236151"/>
                  <a:pt x="4079399" y="206989"/>
                  <a:pt x="4069492" y="181232"/>
                </a:cubicBezTo>
                <a:cubicBezTo>
                  <a:pt x="4064563" y="168417"/>
                  <a:pt x="4047712" y="164499"/>
                  <a:pt x="4036540" y="156519"/>
                </a:cubicBezTo>
                <a:cubicBezTo>
                  <a:pt x="4028484" y="150764"/>
                  <a:pt x="4020682" y="144471"/>
                  <a:pt x="4011827" y="140043"/>
                </a:cubicBezTo>
                <a:cubicBezTo>
                  <a:pt x="4000007" y="134133"/>
                  <a:pt x="3964723" y="126208"/>
                  <a:pt x="3954162" y="123568"/>
                </a:cubicBezTo>
                <a:cubicBezTo>
                  <a:pt x="3910227" y="129060"/>
                  <a:pt x="3866092" y="133138"/>
                  <a:pt x="3822357" y="140043"/>
                </a:cubicBezTo>
                <a:cubicBezTo>
                  <a:pt x="3789730" y="145194"/>
                  <a:pt x="3796506" y="154816"/>
                  <a:pt x="3764692" y="172995"/>
                </a:cubicBezTo>
                <a:cubicBezTo>
                  <a:pt x="3757153" y="177303"/>
                  <a:pt x="3748216" y="178486"/>
                  <a:pt x="3739978" y="181232"/>
                </a:cubicBezTo>
                <a:cubicBezTo>
                  <a:pt x="3728994" y="189470"/>
                  <a:pt x="3716212" y="195741"/>
                  <a:pt x="3707027" y="205946"/>
                </a:cubicBezTo>
                <a:cubicBezTo>
                  <a:pt x="3693341" y="221153"/>
                  <a:pt x="3653041" y="280967"/>
                  <a:pt x="3641124" y="304800"/>
                </a:cubicBezTo>
                <a:cubicBezTo>
                  <a:pt x="3631269" y="324509"/>
                  <a:pt x="3623542" y="349308"/>
                  <a:pt x="3616411" y="370703"/>
                </a:cubicBezTo>
                <a:cubicBezTo>
                  <a:pt x="3619157" y="398162"/>
                  <a:pt x="3616417" y="426741"/>
                  <a:pt x="3624648" y="453081"/>
                </a:cubicBezTo>
                <a:cubicBezTo>
                  <a:pt x="3630554" y="471981"/>
                  <a:pt x="3646616" y="486032"/>
                  <a:pt x="3657600" y="502508"/>
                </a:cubicBezTo>
                <a:cubicBezTo>
                  <a:pt x="3668584" y="518984"/>
                  <a:pt x="3675089" y="539565"/>
                  <a:pt x="3690551" y="551935"/>
                </a:cubicBezTo>
                <a:cubicBezTo>
                  <a:pt x="3718011" y="573903"/>
                  <a:pt x="3741477" y="602111"/>
                  <a:pt x="3772930" y="617838"/>
                </a:cubicBezTo>
                <a:cubicBezTo>
                  <a:pt x="3783914" y="623330"/>
                  <a:pt x="3795467" y="627805"/>
                  <a:pt x="3805881" y="634314"/>
                </a:cubicBezTo>
                <a:cubicBezTo>
                  <a:pt x="3817524" y="641591"/>
                  <a:pt x="3827189" y="651750"/>
                  <a:pt x="3838832" y="659027"/>
                </a:cubicBezTo>
                <a:cubicBezTo>
                  <a:pt x="3863796" y="674629"/>
                  <a:pt x="3885926" y="679957"/>
                  <a:pt x="3912973" y="691978"/>
                </a:cubicBezTo>
                <a:cubicBezTo>
                  <a:pt x="3924195" y="696965"/>
                  <a:pt x="3934702" y="703466"/>
                  <a:pt x="3945924" y="708454"/>
                </a:cubicBezTo>
                <a:cubicBezTo>
                  <a:pt x="3959437" y="714460"/>
                  <a:pt x="3973600" y="718924"/>
                  <a:pt x="3987113" y="724930"/>
                </a:cubicBezTo>
                <a:cubicBezTo>
                  <a:pt x="3998335" y="729917"/>
                  <a:pt x="4008415" y="737522"/>
                  <a:pt x="4020065" y="741405"/>
                </a:cubicBezTo>
                <a:cubicBezTo>
                  <a:pt x="4033348" y="745833"/>
                  <a:pt x="4047611" y="746495"/>
                  <a:pt x="4061254" y="749643"/>
                </a:cubicBezTo>
                <a:cubicBezTo>
                  <a:pt x="4190419" y="779451"/>
                  <a:pt x="4074235" y="755534"/>
                  <a:pt x="4168346" y="774357"/>
                </a:cubicBezTo>
                <a:cubicBezTo>
                  <a:pt x="4253470" y="768865"/>
                  <a:pt x="4338729" y="765166"/>
                  <a:pt x="4423719" y="757881"/>
                </a:cubicBezTo>
                <a:cubicBezTo>
                  <a:pt x="4434999" y="756914"/>
                  <a:pt x="4445618" y="752099"/>
                  <a:pt x="4456670" y="749643"/>
                </a:cubicBezTo>
                <a:cubicBezTo>
                  <a:pt x="4470338" y="746606"/>
                  <a:pt x="4484129" y="744151"/>
                  <a:pt x="4497859" y="741405"/>
                </a:cubicBezTo>
                <a:cubicBezTo>
                  <a:pt x="4523864" y="728403"/>
                  <a:pt x="4560352" y="711864"/>
                  <a:pt x="4580238" y="691978"/>
                </a:cubicBezTo>
                <a:lnTo>
                  <a:pt x="4629665" y="642551"/>
                </a:lnTo>
                <a:cubicBezTo>
                  <a:pt x="4637903" y="634313"/>
                  <a:pt x="4649168" y="628258"/>
                  <a:pt x="4654378" y="617838"/>
                </a:cubicBezTo>
                <a:lnTo>
                  <a:pt x="4687330" y="551935"/>
                </a:lnTo>
                <a:cubicBezTo>
                  <a:pt x="4708470" y="467366"/>
                  <a:pt x="4679738" y="572177"/>
                  <a:pt x="4712043" y="486032"/>
                </a:cubicBezTo>
                <a:cubicBezTo>
                  <a:pt x="4716018" y="475431"/>
                  <a:pt x="4717171" y="463967"/>
                  <a:pt x="4720281" y="453081"/>
                </a:cubicBezTo>
                <a:cubicBezTo>
                  <a:pt x="4722667" y="444732"/>
                  <a:pt x="4726133" y="436717"/>
                  <a:pt x="4728519" y="428368"/>
                </a:cubicBezTo>
                <a:cubicBezTo>
                  <a:pt x="4749215" y="355935"/>
                  <a:pt x="4725238" y="429976"/>
                  <a:pt x="4744994" y="370703"/>
                </a:cubicBezTo>
                <a:cubicBezTo>
                  <a:pt x="4742248" y="345989"/>
                  <a:pt x="4742788" y="320685"/>
                  <a:pt x="4736757" y="296562"/>
                </a:cubicBezTo>
                <a:cubicBezTo>
                  <a:pt x="4731768" y="276605"/>
                  <a:pt x="4701710" y="255352"/>
                  <a:pt x="4687330" y="247135"/>
                </a:cubicBezTo>
                <a:cubicBezTo>
                  <a:pt x="4679791" y="242827"/>
                  <a:pt x="4670598" y="242318"/>
                  <a:pt x="4662616" y="238897"/>
                </a:cubicBezTo>
                <a:cubicBezTo>
                  <a:pt x="4651329" y="234060"/>
                  <a:pt x="4640649" y="227914"/>
                  <a:pt x="4629665" y="222422"/>
                </a:cubicBezTo>
                <a:cubicBezTo>
                  <a:pt x="4610443" y="225168"/>
                  <a:pt x="4591153" y="227467"/>
                  <a:pt x="4572000" y="230659"/>
                </a:cubicBezTo>
                <a:cubicBezTo>
                  <a:pt x="4540631" y="235887"/>
                  <a:pt x="4527476" y="239731"/>
                  <a:pt x="4497859" y="247135"/>
                </a:cubicBezTo>
                <a:cubicBezTo>
                  <a:pt x="4489621" y="252627"/>
                  <a:pt x="4480147" y="256610"/>
                  <a:pt x="4473146" y="263611"/>
                </a:cubicBezTo>
                <a:cubicBezTo>
                  <a:pt x="4445453" y="291304"/>
                  <a:pt x="4449107" y="322961"/>
                  <a:pt x="4464908" y="362465"/>
                </a:cubicBezTo>
                <a:cubicBezTo>
                  <a:pt x="4468133" y="370527"/>
                  <a:pt x="4481640" y="367283"/>
                  <a:pt x="4489621" y="370703"/>
                </a:cubicBezTo>
                <a:cubicBezTo>
                  <a:pt x="4560877" y="401241"/>
                  <a:pt x="4489330" y="376097"/>
                  <a:pt x="4547286" y="395416"/>
                </a:cubicBezTo>
                <a:cubicBezTo>
                  <a:pt x="4613189" y="392670"/>
                  <a:pt x="4679190" y="391716"/>
                  <a:pt x="4744994" y="387178"/>
                </a:cubicBezTo>
                <a:cubicBezTo>
                  <a:pt x="4758963" y="386215"/>
                  <a:pt x="4773660" y="385203"/>
                  <a:pt x="4786184" y="378941"/>
                </a:cubicBezTo>
                <a:cubicBezTo>
                  <a:pt x="4796604" y="373731"/>
                  <a:pt x="4801947" y="361685"/>
                  <a:pt x="4810897" y="354227"/>
                </a:cubicBezTo>
                <a:cubicBezTo>
                  <a:pt x="4818503" y="347889"/>
                  <a:pt x="4828211" y="344329"/>
                  <a:pt x="4835611" y="337751"/>
                </a:cubicBezTo>
                <a:lnTo>
                  <a:pt x="4909751" y="263611"/>
                </a:lnTo>
                <a:cubicBezTo>
                  <a:pt x="4917989" y="255373"/>
                  <a:pt x="4927475" y="248217"/>
                  <a:pt x="4934465" y="238897"/>
                </a:cubicBezTo>
                <a:cubicBezTo>
                  <a:pt x="4942703" y="227913"/>
                  <a:pt x="4949470" y="215654"/>
                  <a:pt x="4959178" y="205946"/>
                </a:cubicBezTo>
                <a:cubicBezTo>
                  <a:pt x="4968887" y="196237"/>
                  <a:pt x="4981971" y="190468"/>
                  <a:pt x="4992130" y="181232"/>
                </a:cubicBezTo>
                <a:cubicBezTo>
                  <a:pt x="5012244" y="162947"/>
                  <a:pt x="5028048" y="139878"/>
                  <a:pt x="5049794" y="123568"/>
                </a:cubicBezTo>
                <a:cubicBezTo>
                  <a:pt x="5157431" y="42840"/>
                  <a:pt x="5023179" y="142578"/>
                  <a:pt x="5107459" y="82378"/>
                </a:cubicBezTo>
                <a:cubicBezTo>
                  <a:pt x="5118631" y="74398"/>
                  <a:pt x="5129239" y="65645"/>
                  <a:pt x="5140411" y="57665"/>
                </a:cubicBezTo>
                <a:cubicBezTo>
                  <a:pt x="5158025" y="45084"/>
                  <a:pt x="5177747" y="32337"/>
                  <a:pt x="5198075" y="24714"/>
                </a:cubicBezTo>
                <a:cubicBezTo>
                  <a:pt x="5208676" y="20739"/>
                  <a:pt x="5220182" y="19729"/>
                  <a:pt x="5231027" y="16476"/>
                </a:cubicBezTo>
                <a:cubicBezTo>
                  <a:pt x="5247661" y="11486"/>
                  <a:pt x="5280454" y="0"/>
                  <a:pt x="5280454" y="0"/>
                </a:cubicBezTo>
                <a:cubicBezTo>
                  <a:pt x="5313405" y="2746"/>
                  <a:pt x="5346692" y="2802"/>
                  <a:pt x="5379308" y="8238"/>
                </a:cubicBezTo>
                <a:cubicBezTo>
                  <a:pt x="5396439" y="11093"/>
                  <a:pt x="5412259" y="19222"/>
                  <a:pt x="5428735" y="24714"/>
                </a:cubicBezTo>
                <a:lnTo>
                  <a:pt x="5453448" y="32951"/>
                </a:lnTo>
                <a:cubicBezTo>
                  <a:pt x="5506106" y="68057"/>
                  <a:pt x="5516876" y="51900"/>
                  <a:pt x="5494638" y="74141"/>
                </a:cubicBezTo>
              </a:path>
            </a:pathLst>
          </a:custGeom>
          <a:noFill/>
          <a:ln>
            <a:solidFill>
              <a:srgbClr val="A6ED5A"/>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2" tIns="45703" rIns="91402" bIns="45703" numCol="1" spcCol="0" rtlCol="0" fromWordArt="0" anchor="ctr" anchorCtr="0" forceAA="0" compatLnSpc="1">
            <a:prstTxWarp prst="textNoShape">
              <a:avLst/>
            </a:prstTxWarp>
            <a:noAutofit/>
          </a:bodyPr>
          <a:lstStyle/>
          <a:p>
            <a:pPr algn="ctr" defTabSz="412443"/>
            <a:endParaRPr lang="en-US" sz="4500" b="1" kern="0">
              <a:solidFill>
                <a:prstClr val="white"/>
              </a:solidFill>
              <a:latin typeface="Calibri"/>
              <a:sym typeface="Segoe UI"/>
            </a:endParaRPr>
          </a:p>
        </p:txBody>
      </p:sp>
    </p:spTree>
    <p:custDataLst>
      <p:tags r:id="rId1"/>
    </p:custDataLst>
    <p:extLst>
      <p:ext uri="{BB962C8B-B14F-4D97-AF65-F5344CB8AC3E}">
        <p14:creationId xmlns:p14="http://schemas.microsoft.com/office/powerpoint/2010/main" val="44542202"/>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67F19"/>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403229"/>
            <a:ext cx="10406063" cy="747713"/>
          </a:xfrm>
        </p:spPr>
        <p:txBody>
          <a:bodyPr>
            <a:noAutofit/>
          </a:bodyPr>
          <a:lstStyle/>
          <a:p>
            <a:pPr algn="l"/>
            <a:r>
              <a:rPr lang="en-US" sz="4000" dirty="0">
                <a:solidFill>
                  <a:srgbClr val="FFFFFF"/>
                </a:solidFill>
                <a:latin typeface="Segoe UI" charset="0"/>
                <a:ea typeface="Segoe UI" charset="0"/>
                <a:cs typeface="Segoe UI" charset="0"/>
              </a:rPr>
              <a:t>Start here</a:t>
            </a:r>
          </a:p>
        </p:txBody>
      </p:sp>
      <p:pic>
        <p:nvPicPr>
          <p:cNvPr id="4" name="Picture 3"/>
          <p:cNvPicPr>
            <a:picLocks noChangeAspect="1"/>
          </p:cNvPicPr>
          <p:nvPr/>
        </p:nvPicPr>
        <p:blipFill>
          <a:blip r:embed="rId3" cstate="print"/>
          <a:stretch>
            <a:fillRect/>
          </a:stretch>
        </p:blipFill>
        <p:spPr>
          <a:xfrm>
            <a:off x="567755" y="2232600"/>
            <a:ext cx="844171" cy="1078169"/>
          </a:xfrm>
          <a:prstGeom prst="rect">
            <a:avLst/>
          </a:prstGeom>
        </p:spPr>
      </p:pic>
      <p:pic>
        <p:nvPicPr>
          <p:cNvPr id="7" name="Picture 6"/>
          <p:cNvPicPr>
            <a:picLocks noChangeAspect="1"/>
          </p:cNvPicPr>
          <p:nvPr/>
        </p:nvPicPr>
        <p:blipFill>
          <a:blip r:embed="rId3" cstate="print"/>
          <a:stretch>
            <a:fillRect/>
          </a:stretch>
        </p:blipFill>
        <p:spPr>
          <a:xfrm>
            <a:off x="2076846" y="2232600"/>
            <a:ext cx="844171" cy="1078169"/>
          </a:xfrm>
          <a:prstGeom prst="rect">
            <a:avLst/>
          </a:prstGeom>
        </p:spPr>
      </p:pic>
      <p:pic>
        <p:nvPicPr>
          <p:cNvPr id="8" name="Picture 7"/>
          <p:cNvPicPr>
            <a:picLocks noChangeAspect="1"/>
          </p:cNvPicPr>
          <p:nvPr/>
        </p:nvPicPr>
        <p:blipFill>
          <a:blip r:embed="rId3" cstate="print"/>
          <a:stretch>
            <a:fillRect/>
          </a:stretch>
        </p:blipFill>
        <p:spPr>
          <a:xfrm>
            <a:off x="567755" y="4213800"/>
            <a:ext cx="844171" cy="1078169"/>
          </a:xfrm>
          <a:prstGeom prst="rect">
            <a:avLst/>
          </a:prstGeom>
        </p:spPr>
      </p:pic>
      <p:pic>
        <p:nvPicPr>
          <p:cNvPr id="9" name="Picture 8"/>
          <p:cNvPicPr>
            <a:picLocks noChangeAspect="1"/>
          </p:cNvPicPr>
          <p:nvPr/>
        </p:nvPicPr>
        <p:blipFill>
          <a:blip r:embed="rId3" cstate="print"/>
          <a:stretch>
            <a:fillRect/>
          </a:stretch>
        </p:blipFill>
        <p:spPr>
          <a:xfrm>
            <a:off x="2076846" y="4213800"/>
            <a:ext cx="844171" cy="1078169"/>
          </a:xfrm>
          <a:prstGeom prst="rect">
            <a:avLst/>
          </a:prstGeom>
        </p:spPr>
      </p:pic>
      <p:pic>
        <p:nvPicPr>
          <p:cNvPr id="11" name="Picture 10"/>
          <p:cNvPicPr>
            <a:picLocks noChangeAspect="1"/>
          </p:cNvPicPr>
          <p:nvPr/>
        </p:nvPicPr>
        <p:blipFill>
          <a:blip r:embed="rId3" cstate="print"/>
          <a:stretch>
            <a:fillRect/>
          </a:stretch>
        </p:blipFill>
        <p:spPr>
          <a:xfrm>
            <a:off x="3585937" y="3328422"/>
            <a:ext cx="844171" cy="1078169"/>
          </a:xfrm>
          <a:prstGeom prst="rect">
            <a:avLst/>
          </a:prstGeom>
        </p:spPr>
      </p:pic>
      <p:pic>
        <p:nvPicPr>
          <p:cNvPr id="12" name="Picture 11"/>
          <p:cNvPicPr>
            <a:picLocks noChangeAspect="1"/>
          </p:cNvPicPr>
          <p:nvPr/>
        </p:nvPicPr>
        <p:blipFill>
          <a:blip r:embed="rId4" cstate="print"/>
          <a:stretch>
            <a:fillRect/>
          </a:stretch>
        </p:blipFill>
        <p:spPr>
          <a:xfrm>
            <a:off x="10698860" y="2073561"/>
            <a:ext cx="670457" cy="838291"/>
          </a:xfrm>
          <a:prstGeom prst="rect">
            <a:avLst/>
          </a:prstGeom>
        </p:spPr>
      </p:pic>
      <p:pic>
        <p:nvPicPr>
          <p:cNvPr id="14" name="Picture 13"/>
          <p:cNvPicPr>
            <a:picLocks noChangeAspect="1"/>
          </p:cNvPicPr>
          <p:nvPr/>
        </p:nvPicPr>
        <p:blipFill>
          <a:blip r:embed="rId5" cstate="print"/>
          <a:stretch>
            <a:fillRect/>
          </a:stretch>
        </p:blipFill>
        <p:spPr>
          <a:xfrm>
            <a:off x="10738893" y="3304930"/>
            <a:ext cx="763533" cy="878292"/>
          </a:xfrm>
          <a:prstGeom prst="rect">
            <a:avLst/>
          </a:prstGeom>
        </p:spPr>
      </p:pic>
      <p:pic>
        <p:nvPicPr>
          <p:cNvPr id="15" name="Picture 14"/>
          <p:cNvPicPr>
            <a:picLocks noChangeAspect="1"/>
          </p:cNvPicPr>
          <p:nvPr/>
        </p:nvPicPr>
        <p:blipFill>
          <a:blip r:embed="rId6" cstate="print"/>
          <a:stretch>
            <a:fillRect/>
          </a:stretch>
        </p:blipFill>
        <p:spPr>
          <a:xfrm>
            <a:off x="10791197" y="4703134"/>
            <a:ext cx="711225" cy="711410"/>
          </a:xfrm>
          <a:prstGeom prst="rect">
            <a:avLst/>
          </a:prstGeom>
        </p:spPr>
      </p:pic>
      <p:sp>
        <p:nvSpPr>
          <p:cNvPr id="16" name="Title 1"/>
          <p:cNvSpPr txBox="1">
            <a:spLocks/>
          </p:cNvSpPr>
          <p:nvPr/>
        </p:nvSpPr>
        <p:spPr>
          <a:xfrm>
            <a:off x="664450" y="3438303"/>
            <a:ext cx="641959" cy="309694"/>
          </a:xfrm>
          <a:prstGeom prst="rect">
            <a:avLst/>
          </a:prstGeom>
        </p:spPr>
        <p:txBody>
          <a:bodyPr vert="horz" lIns="91417" tIns="45709" rIns="91417" bIns="45709"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1600" b="1" dirty="0">
                <a:solidFill>
                  <a:srgbClr val="92D050"/>
                </a:solidFill>
                <a:latin typeface="Segoe UI Semibold" charset="0"/>
                <a:ea typeface="Segoe UI Semibold" charset="0"/>
                <a:cs typeface="Segoe UI Semibold" charset="0"/>
                <a:sym typeface="Segoe UI"/>
              </a:rPr>
              <a:t>CRM</a:t>
            </a:r>
            <a:endParaRPr lang="en-US" sz="1600" b="1" dirty="0">
              <a:solidFill>
                <a:srgbClr val="92D050"/>
              </a:solidFill>
              <a:latin typeface="Segoe UI Light" charset="0"/>
              <a:ea typeface="Segoe UI Light" charset="0"/>
              <a:cs typeface="Segoe UI Light" charset="0"/>
              <a:sym typeface="Segoe UI"/>
            </a:endParaRPr>
          </a:p>
        </p:txBody>
      </p:sp>
      <p:sp>
        <p:nvSpPr>
          <p:cNvPr id="17" name="Title 1"/>
          <p:cNvSpPr txBox="1">
            <a:spLocks/>
          </p:cNvSpPr>
          <p:nvPr/>
        </p:nvSpPr>
        <p:spPr>
          <a:xfrm>
            <a:off x="2286129" y="3433019"/>
            <a:ext cx="641959" cy="309694"/>
          </a:xfrm>
          <a:prstGeom prst="rect">
            <a:avLst/>
          </a:prstGeom>
        </p:spPr>
        <p:txBody>
          <a:bodyPr vert="horz" lIns="91417" tIns="45709" rIns="91417" bIns="45709"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1600" b="1" dirty="0">
                <a:solidFill>
                  <a:srgbClr val="92D050"/>
                </a:solidFill>
                <a:latin typeface="Segoe UI Semibold" charset="0"/>
                <a:ea typeface="Segoe UI Semibold" charset="0"/>
                <a:cs typeface="Segoe UI Semibold" charset="0"/>
                <a:sym typeface="Segoe UI"/>
              </a:rPr>
              <a:t>HR</a:t>
            </a:r>
            <a:endParaRPr lang="en-US" sz="1600" b="1" dirty="0">
              <a:solidFill>
                <a:srgbClr val="92D050"/>
              </a:solidFill>
              <a:latin typeface="Segoe UI Light" charset="0"/>
              <a:ea typeface="Segoe UI Light" charset="0"/>
              <a:cs typeface="Segoe UI Light" charset="0"/>
              <a:sym typeface="Segoe UI"/>
            </a:endParaRPr>
          </a:p>
        </p:txBody>
      </p:sp>
      <p:sp>
        <p:nvSpPr>
          <p:cNvPr id="18" name="Title 1"/>
          <p:cNvSpPr txBox="1">
            <a:spLocks/>
          </p:cNvSpPr>
          <p:nvPr/>
        </p:nvSpPr>
        <p:spPr>
          <a:xfrm>
            <a:off x="684245" y="5422782"/>
            <a:ext cx="641959" cy="309694"/>
          </a:xfrm>
          <a:prstGeom prst="rect">
            <a:avLst/>
          </a:prstGeom>
        </p:spPr>
        <p:txBody>
          <a:bodyPr vert="horz" lIns="91417" tIns="45709" rIns="91417" bIns="45709"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1600" b="1" dirty="0">
                <a:solidFill>
                  <a:srgbClr val="92D050"/>
                </a:solidFill>
                <a:latin typeface="Segoe UI Semibold" charset="0"/>
                <a:ea typeface="Segoe UI Semibold" charset="0"/>
                <a:cs typeface="Segoe UI Semibold" charset="0"/>
                <a:sym typeface="Segoe UI"/>
              </a:rPr>
              <a:t>CMS</a:t>
            </a:r>
            <a:endParaRPr lang="en-US" sz="1600" b="1" dirty="0">
              <a:solidFill>
                <a:srgbClr val="92D050"/>
              </a:solidFill>
              <a:latin typeface="Segoe UI Light" charset="0"/>
              <a:ea typeface="Segoe UI Light" charset="0"/>
              <a:cs typeface="Segoe UI Light" charset="0"/>
              <a:sym typeface="Segoe UI"/>
            </a:endParaRPr>
          </a:p>
        </p:txBody>
      </p:sp>
      <p:sp>
        <p:nvSpPr>
          <p:cNvPr id="19" name="Title 1"/>
          <p:cNvSpPr txBox="1">
            <a:spLocks/>
          </p:cNvSpPr>
          <p:nvPr/>
        </p:nvSpPr>
        <p:spPr>
          <a:xfrm>
            <a:off x="1975216" y="5422788"/>
            <a:ext cx="1199939" cy="275855"/>
          </a:xfrm>
          <a:prstGeom prst="rect">
            <a:avLst/>
          </a:prstGeom>
        </p:spPr>
        <p:txBody>
          <a:bodyPr vert="horz" lIns="91417" tIns="45709" rIns="91417" bIns="45709"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1600" b="1" dirty="0">
                <a:solidFill>
                  <a:srgbClr val="92D050"/>
                </a:solidFill>
                <a:latin typeface="Segoe UI Semibold" charset="0"/>
                <a:ea typeface="Segoe UI Semibold" charset="0"/>
                <a:cs typeface="Segoe UI Semibold" charset="0"/>
                <a:sym typeface="Segoe UI"/>
              </a:rPr>
              <a:t>Directory</a:t>
            </a:r>
            <a:endParaRPr lang="en-US" sz="1600" b="1" dirty="0">
              <a:solidFill>
                <a:srgbClr val="92D050"/>
              </a:solidFill>
              <a:latin typeface="Segoe UI Light" charset="0"/>
              <a:ea typeface="Segoe UI Light" charset="0"/>
              <a:cs typeface="Segoe UI Light" charset="0"/>
              <a:sym typeface="Segoe UI"/>
            </a:endParaRPr>
          </a:p>
        </p:txBody>
      </p:sp>
      <p:sp>
        <p:nvSpPr>
          <p:cNvPr id="20" name="Title 1"/>
          <p:cNvSpPr txBox="1">
            <a:spLocks/>
          </p:cNvSpPr>
          <p:nvPr/>
        </p:nvSpPr>
        <p:spPr>
          <a:xfrm>
            <a:off x="3492283" y="4549651"/>
            <a:ext cx="1136755" cy="313408"/>
          </a:xfrm>
          <a:prstGeom prst="rect">
            <a:avLst/>
          </a:prstGeom>
        </p:spPr>
        <p:txBody>
          <a:bodyPr vert="horz" lIns="91417" tIns="45709" rIns="91417" bIns="45709"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1600" b="1" dirty="0">
                <a:solidFill>
                  <a:srgbClr val="92D050"/>
                </a:solidFill>
                <a:latin typeface="Segoe UI Semibold" charset="0"/>
                <a:ea typeface="Segoe UI Semibold" charset="0"/>
                <a:cs typeface="Segoe UI Semibold" charset="0"/>
                <a:sym typeface="Segoe UI"/>
              </a:rPr>
              <a:t>Directory</a:t>
            </a:r>
            <a:endParaRPr lang="en-US" sz="1600" b="1" dirty="0">
              <a:solidFill>
                <a:srgbClr val="92D050"/>
              </a:solidFill>
              <a:latin typeface="Segoe UI Light" charset="0"/>
              <a:ea typeface="Segoe UI Light" charset="0"/>
              <a:cs typeface="Segoe UI Light" charset="0"/>
              <a:sym typeface="Segoe UI"/>
            </a:endParaRPr>
          </a:p>
        </p:txBody>
      </p:sp>
      <p:cxnSp>
        <p:nvCxnSpPr>
          <p:cNvPr id="22" name="Straight Connector 21"/>
          <p:cNvCxnSpPr/>
          <p:nvPr/>
        </p:nvCxnSpPr>
        <p:spPr>
          <a:xfrm flipV="1">
            <a:off x="440463" y="1370391"/>
            <a:ext cx="11240497" cy="13076"/>
          </a:xfrm>
          <a:prstGeom prst="line">
            <a:avLst/>
          </a:prstGeom>
          <a:ln w="3175">
            <a:solidFill>
              <a:srgbClr val="A6ED5A"/>
            </a:solidFill>
          </a:ln>
        </p:spPr>
        <p:style>
          <a:lnRef idx="1">
            <a:schemeClr val="accent1"/>
          </a:lnRef>
          <a:fillRef idx="0">
            <a:schemeClr val="accent1"/>
          </a:fillRef>
          <a:effectRef idx="0">
            <a:schemeClr val="accent1"/>
          </a:effectRef>
          <a:fontRef idx="minor">
            <a:schemeClr val="tx1"/>
          </a:fontRef>
        </p:style>
      </p:cxnSp>
      <p:sp>
        <p:nvSpPr>
          <p:cNvPr id="30" name="Title 1"/>
          <p:cNvSpPr txBox="1">
            <a:spLocks/>
          </p:cNvSpPr>
          <p:nvPr/>
        </p:nvSpPr>
        <p:spPr>
          <a:xfrm>
            <a:off x="6148488" y="3742713"/>
            <a:ext cx="2468748" cy="309694"/>
          </a:xfrm>
          <a:prstGeom prst="rect">
            <a:avLst/>
          </a:prstGeom>
        </p:spPr>
        <p:txBody>
          <a:bodyPr vert="horz" lIns="91417" tIns="45709" rIns="91417" bIns="45709"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1800" dirty="0">
                <a:solidFill>
                  <a:srgbClr val="FFFFFF"/>
                </a:solidFill>
                <a:latin typeface="Segoe UI" charset="0"/>
                <a:ea typeface="Segoe UI" charset="0"/>
                <a:cs typeface="Segoe UI" charset="0"/>
                <a:sym typeface="Segoe UI"/>
              </a:rPr>
              <a:t>Data Access Strategy</a:t>
            </a:r>
            <a:endParaRPr lang="en-US" sz="1800" dirty="0">
              <a:solidFill>
                <a:srgbClr val="FFFFFF"/>
              </a:solidFill>
              <a:latin typeface="Segoe UI" charset="0"/>
              <a:ea typeface="Segoe UI" charset="0"/>
              <a:cs typeface="Segoe UI" charset="0"/>
              <a:sym typeface="Segoe UI"/>
            </a:endParaRPr>
          </a:p>
        </p:txBody>
      </p:sp>
      <p:sp>
        <p:nvSpPr>
          <p:cNvPr id="36" name="Title 1"/>
          <p:cNvSpPr txBox="1">
            <a:spLocks/>
          </p:cNvSpPr>
          <p:nvPr/>
        </p:nvSpPr>
        <p:spPr>
          <a:xfrm>
            <a:off x="6460924" y="2761621"/>
            <a:ext cx="1518982" cy="309694"/>
          </a:xfrm>
          <a:prstGeom prst="rect">
            <a:avLst/>
          </a:prstGeom>
        </p:spPr>
        <p:txBody>
          <a:bodyPr vert="horz" lIns="91417" tIns="45709" rIns="91417" bIns="45709"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1800" dirty="0">
                <a:solidFill>
                  <a:srgbClr val="FFFFFF"/>
                </a:solidFill>
                <a:latin typeface="Segoe UI" charset="0"/>
                <a:ea typeface="Segoe UI" charset="0"/>
                <a:cs typeface="Segoe UI" charset="0"/>
                <a:sym typeface="Segoe UI"/>
              </a:rPr>
              <a:t>API Strategy</a:t>
            </a:r>
            <a:endParaRPr lang="en-US" sz="1800" dirty="0">
              <a:solidFill>
                <a:srgbClr val="FFFFFF"/>
              </a:solidFill>
              <a:latin typeface="Segoe UI" charset="0"/>
              <a:ea typeface="Segoe UI" charset="0"/>
              <a:cs typeface="Segoe UI" charset="0"/>
              <a:sym typeface="Segoe UI"/>
            </a:endParaRPr>
          </a:p>
        </p:txBody>
      </p:sp>
      <p:sp>
        <p:nvSpPr>
          <p:cNvPr id="37" name="Title 1"/>
          <p:cNvSpPr txBox="1">
            <a:spLocks/>
          </p:cNvSpPr>
          <p:nvPr/>
        </p:nvSpPr>
        <p:spPr>
          <a:xfrm>
            <a:off x="6067481" y="4655070"/>
            <a:ext cx="2468748" cy="309694"/>
          </a:xfrm>
          <a:prstGeom prst="rect">
            <a:avLst/>
          </a:prstGeom>
        </p:spPr>
        <p:txBody>
          <a:bodyPr vert="horz" lIns="91417" tIns="45709" rIns="91417" bIns="45709"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800" dirty="0">
                <a:solidFill>
                  <a:srgbClr val="FFFFFF"/>
                </a:solidFill>
                <a:latin typeface="Segoe UI" charset="0"/>
                <a:ea typeface="Segoe UI" charset="0"/>
                <a:cs typeface="Segoe UI" charset="0"/>
                <a:sym typeface="Segoe UI"/>
              </a:rPr>
              <a:t>Superior UX  </a:t>
            </a:r>
            <a:r>
              <a:rPr lang="en-US" altLang="zh-CN" sz="1800" dirty="0">
                <a:solidFill>
                  <a:srgbClr val="FFFFFF"/>
                </a:solidFill>
                <a:latin typeface="Segoe UI" charset="0"/>
                <a:ea typeface="Segoe UI" charset="0"/>
                <a:cs typeface="Segoe UI" charset="0"/>
                <a:sym typeface="Segoe UI"/>
              </a:rPr>
              <a:t>Strategy</a:t>
            </a:r>
            <a:endParaRPr lang="en-US" sz="1800" dirty="0">
              <a:solidFill>
                <a:srgbClr val="FFFFFF"/>
              </a:solidFill>
              <a:latin typeface="Segoe UI" charset="0"/>
              <a:ea typeface="Segoe UI" charset="0"/>
              <a:cs typeface="Segoe UI" charset="0"/>
              <a:sym typeface="Segoe UI"/>
            </a:endParaRPr>
          </a:p>
        </p:txBody>
      </p:sp>
      <p:sp>
        <p:nvSpPr>
          <p:cNvPr id="32" name="Rectangle 31"/>
          <p:cNvSpPr/>
          <p:nvPr/>
        </p:nvSpPr>
        <p:spPr>
          <a:xfrm>
            <a:off x="5698167" y="2652177"/>
            <a:ext cx="2946932" cy="530869"/>
          </a:xfrm>
          <a:prstGeom prst="rect">
            <a:avLst/>
          </a:prstGeom>
          <a:noFill/>
          <a:ln>
            <a:solidFill>
              <a:srgbClr val="A6ED5A"/>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17" tIns="45709" rIns="91417" bIns="45709" numCol="1" spcCol="0" rtlCol="0" fromWordArt="0" anchor="ctr" anchorCtr="0" forceAA="0" compatLnSpc="1">
            <a:prstTxWarp prst="textNoShape">
              <a:avLst/>
            </a:prstTxWarp>
            <a:noAutofit/>
          </a:bodyPr>
          <a:lstStyle/>
          <a:p>
            <a:pPr algn="ctr" defTabSz="412506"/>
            <a:endParaRPr lang="en-US" sz="4500" b="1" kern="0">
              <a:solidFill>
                <a:prstClr val="black"/>
              </a:solidFill>
              <a:latin typeface="Calibri"/>
              <a:sym typeface="Segoe UI"/>
            </a:endParaRPr>
          </a:p>
        </p:txBody>
      </p:sp>
      <p:sp>
        <p:nvSpPr>
          <p:cNvPr id="40" name="Rectangle 39"/>
          <p:cNvSpPr/>
          <p:nvPr/>
        </p:nvSpPr>
        <p:spPr>
          <a:xfrm>
            <a:off x="5698167" y="3602072"/>
            <a:ext cx="2946932" cy="530869"/>
          </a:xfrm>
          <a:prstGeom prst="rect">
            <a:avLst/>
          </a:prstGeom>
          <a:noFill/>
          <a:ln>
            <a:solidFill>
              <a:srgbClr val="A6ED5A"/>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17" tIns="45709" rIns="91417" bIns="45709" numCol="1" spcCol="0" rtlCol="0" fromWordArt="0" anchor="ctr" anchorCtr="0" forceAA="0" compatLnSpc="1">
            <a:prstTxWarp prst="textNoShape">
              <a:avLst/>
            </a:prstTxWarp>
            <a:noAutofit/>
          </a:bodyPr>
          <a:lstStyle/>
          <a:p>
            <a:pPr algn="ctr" defTabSz="412506"/>
            <a:endParaRPr lang="en-US" sz="4500" b="1" kern="0">
              <a:solidFill>
                <a:prstClr val="black"/>
              </a:solidFill>
              <a:latin typeface="Calibri"/>
              <a:sym typeface="Segoe UI"/>
            </a:endParaRPr>
          </a:p>
        </p:txBody>
      </p:sp>
      <p:sp>
        <p:nvSpPr>
          <p:cNvPr id="41" name="Rectangle 40"/>
          <p:cNvSpPr/>
          <p:nvPr/>
        </p:nvSpPr>
        <p:spPr>
          <a:xfrm>
            <a:off x="5698167" y="4544490"/>
            <a:ext cx="2946932" cy="530869"/>
          </a:xfrm>
          <a:prstGeom prst="rect">
            <a:avLst/>
          </a:prstGeom>
          <a:noFill/>
          <a:ln>
            <a:solidFill>
              <a:srgbClr val="A6ED5A"/>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17" tIns="45709" rIns="91417" bIns="45709" numCol="1" spcCol="0" rtlCol="0" fromWordArt="0" anchor="ctr" anchorCtr="0" forceAA="0" compatLnSpc="1">
            <a:prstTxWarp prst="textNoShape">
              <a:avLst/>
            </a:prstTxWarp>
            <a:noAutofit/>
          </a:bodyPr>
          <a:lstStyle/>
          <a:p>
            <a:pPr algn="ctr" defTabSz="412506"/>
            <a:endParaRPr lang="en-US" sz="4500" b="1" kern="0">
              <a:solidFill>
                <a:prstClr val="black"/>
              </a:solidFill>
              <a:latin typeface="Calibri"/>
              <a:sym typeface="Segoe UI"/>
            </a:endParaRPr>
          </a:p>
        </p:txBody>
      </p:sp>
      <p:cxnSp>
        <p:nvCxnSpPr>
          <p:cNvPr id="47" name="Straight Arrow Connector 46"/>
          <p:cNvCxnSpPr>
            <a:stCxn id="40" idx="1"/>
          </p:cNvCxnSpPr>
          <p:nvPr/>
        </p:nvCxnSpPr>
        <p:spPr>
          <a:xfrm flipH="1">
            <a:off x="4749291" y="3867504"/>
            <a:ext cx="948877" cy="0"/>
          </a:xfrm>
          <a:prstGeom prst="straightConnector1">
            <a:avLst/>
          </a:prstGeom>
          <a:ln>
            <a:solidFill>
              <a:srgbClr val="A6ED5A"/>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urved Connector 65"/>
          <p:cNvCxnSpPr/>
          <p:nvPr/>
        </p:nvCxnSpPr>
        <p:spPr>
          <a:xfrm rot="5400000">
            <a:off x="4777242" y="2952040"/>
            <a:ext cx="949899" cy="872046"/>
          </a:xfrm>
          <a:prstGeom prst="curvedConnector2">
            <a:avLst/>
          </a:prstGeom>
          <a:ln>
            <a:solidFill>
              <a:srgbClr val="A6ED5A"/>
            </a:solidFill>
          </a:ln>
        </p:spPr>
        <p:style>
          <a:lnRef idx="1">
            <a:schemeClr val="accent1"/>
          </a:lnRef>
          <a:fillRef idx="0">
            <a:schemeClr val="accent1"/>
          </a:fillRef>
          <a:effectRef idx="0">
            <a:schemeClr val="accent1"/>
          </a:effectRef>
          <a:fontRef idx="minor">
            <a:schemeClr val="tx1"/>
          </a:fontRef>
        </p:style>
      </p:cxnSp>
      <p:cxnSp>
        <p:nvCxnSpPr>
          <p:cNvPr id="67" name="Curved Connector 66"/>
          <p:cNvCxnSpPr/>
          <p:nvPr/>
        </p:nvCxnSpPr>
        <p:spPr>
          <a:xfrm rot="16200000" flipV="1">
            <a:off x="4776970" y="3901939"/>
            <a:ext cx="949899" cy="872046"/>
          </a:xfrm>
          <a:prstGeom prst="curvedConnector2">
            <a:avLst/>
          </a:prstGeom>
          <a:ln>
            <a:solidFill>
              <a:srgbClr val="A6ED5A"/>
            </a:solidFill>
          </a:ln>
        </p:spPr>
        <p:style>
          <a:lnRef idx="1">
            <a:schemeClr val="accent1"/>
          </a:lnRef>
          <a:fillRef idx="0">
            <a:schemeClr val="accent1"/>
          </a:fillRef>
          <a:effectRef idx="0">
            <a:schemeClr val="accent1"/>
          </a:effectRef>
          <a:fontRef idx="minor">
            <a:schemeClr val="tx1"/>
          </a:fontRef>
        </p:style>
      </p:cxnSp>
      <p:cxnSp>
        <p:nvCxnSpPr>
          <p:cNvPr id="68" name="Curved Connector 67"/>
          <p:cNvCxnSpPr/>
          <p:nvPr/>
        </p:nvCxnSpPr>
        <p:spPr>
          <a:xfrm rot="16200000" flipH="1">
            <a:off x="8606445" y="2956774"/>
            <a:ext cx="949899" cy="872046"/>
          </a:xfrm>
          <a:prstGeom prst="curvedConnector2">
            <a:avLst/>
          </a:prstGeom>
          <a:ln>
            <a:solidFill>
              <a:srgbClr val="A6ED5A"/>
            </a:solidFill>
          </a:ln>
        </p:spPr>
        <p:style>
          <a:lnRef idx="1">
            <a:schemeClr val="accent1"/>
          </a:lnRef>
          <a:fillRef idx="0">
            <a:schemeClr val="accent1"/>
          </a:fillRef>
          <a:effectRef idx="0">
            <a:schemeClr val="accent1"/>
          </a:effectRef>
          <a:fontRef idx="minor">
            <a:schemeClr val="tx1"/>
          </a:fontRef>
        </p:style>
      </p:cxnSp>
      <p:cxnSp>
        <p:nvCxnSpPr>
          <p:cNvPr id="69" name="Curved Connector 68"/>
          <p:cNvCxnSpPr/>
          <p:nvPr/>
        </p:nvCxnSpPr>
        <p:spPr>
          <a:xfrm rot="5400000" flipH="1" flipV="1">
            <a:off x="8606174" y="3906673"/>
            <a:ext cx="949899" cy="872046"/>
          </a:xfrm>
          <a:prstGeom prst="curvedConnector2">
            <a:avLst/>
          </a:prstGeom>
          <a:ln>
            <a:solidFill>
              <a:srgbClr val="A6ED5A"/>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endCxn id="40" idx="3"/>
          </p:cNvCxnSpPr>
          <p:nvPr/>
        </p:nvCxnSpPr>
        <p:spPr>
          <a:xfrm flipH="1">
            <a:off x="8645099" y="3867504"/>
            <a:ext cx="1786491" cy="0"/>
          </a:xfrm>
          <a:prstGeom prst="line">
            <a:avLst/>
          </a:prstGeom>
          <a:ln>
            <a:solidFill>
              <a:srgbClr val="A6ED5A"/>
            </a:solidFill>
            <a:headEnd type="triangle"/>
          </a:ln>
        </p:spPr>
        <p:style>
          <a:lnRef idx="1">
            <a:schemeClr val="accent1"/>
          </a:lnRef>
          <a:fillRef idx="0">
            <a:schemeClr val="accent1"/>
          </a:fillRef>
          <a:effectRef idx="0">
            <a:schemeClr val="accent1"/>
          </a:effectRef>
          <a:fontRef idx="minor">
            <a:schemeClr val="tx1"/>
          </a:fontRef>
        </p:style>
      </p:cxnSp>
      <p:cxnSp>
        <p:nvCxnSpPr>
          <p:cNvPr id="72" name="Curved Connector 71"/>
          <p:cNvCxnSpPr/>
          <p:nvPr/>
        </p:nvCxnSpPr>
        <p:spPr>
          <a:xfrm rot="5400000">
            <a:off x="9478207" y="2964871"/>
            <a:ext cx="949899" cy="872046"/>
          </a:xfrm>
          <a:prstGeom prst="curvedConnector2">
            <a:avLst/>
          </a:prstGeom>
          <a:ln>
            <a:solidFill>
              <a:srgbClr val="A6ED5A"/>
            </a:solidFill>
            <a:headEnd type="triangle"/>
          </a:ln>
        </p:spPr>
        <p:style>
          <a:lnRef idx="1">
            <a:schemeClr val="accent1"/>
          </a:lnRef>
          <a:fillRef idx="0">
            <a:schemeClr val="accent1"/>
          </a:fillRef>
          <a:effectRef idx="0">
            <a:schemeClr val="accent1"/>
          </a:effectRef>
          <a:fontRef idx="minor">
            <a:schemeClr val="tx1"/>
          </a:fontRef>
        </p:style>
      </p:cxnSp>
      <p:cxnSp>
        <p:nvCxnSpPr>
          <p:cNvPr id="73" name="Curved Connector 72"/>
          <p:cNvCxnSpPr/>
          <p:nvPr/>
        </p:nvCxnSpPr>
        <p:spPr>
          <a:xfrm rot="16200000" flipV="1">
            <a:off x="9466088" y="3914770"/>
            <a:ext cx="949899" cy="872046"/>
          </a:xfrm>
          <a:prstGeom prst="curvedConnector2">
            <a:avLst/>
          </a:prstGeom>
          <a:ln>
            <a:solidFill>
              <a:srgbClr val="A6ED5A"/>
            </a:solidFill>
            <a:head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67072146"/>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p:cNvSpPr/>
          <p:nvPr/>
        </p:nvSpPr>
        <p:spPr bwMode="auto">
          <a:xfrm>
            <a:off x="0" y="9"/>
            <a:ext cx="12188825" cy="1600755"/>
          </a:xfrm>
          <a:prstGeom prst="rect">
            <a:avLst/>
          </a:prstGeom>
          <a:solidFill>
            <a:schemeClr val="accent3">
              <a:lumMod val="40000"/>
              <a:lumOff val="60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dirty="0" smtClean="0">
                <a:solidFill>
                  <a:srgbClr val="FFFFFF"/>
                </a:solidFill>
                <a:latin typeface="Arial" charset="0"/>
                <a:ea typeface="Arial Unicode MS" pitchFamily="34" charset="-128"/>
                <a:cs typeface="Arial Unicode MS" pitchFamily="34" charset="-128"/>
              </a:rPr>
              <a:t>Mixed </a:t>
            </a:r>
          </a:p>
        </p:txBody>
      </p:sp>
      <p:sp>
        <p:nvSpPr>
          <p:cNvPr id="5" name="Rectangle 4"/>
          <p:cNvSpPr/>
          <p:nvPr/>
        </p:nvSpPr>
        <p:spPr bwMode="auto">
          <a:xfrm>
            <a:off x="-718586" y="1737376"/>
            <a:ext cx="12188825" cy="5120624"/>
          </a:xfrm>
          <a:prstGeom prst="rect">
            <a:avLst/>
          </a:prstGeom>
          <a:solidFill>
            <a:schemeClr val="accent5">
              <a:lumMod val="75000"/>
              <a:alpha val="25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endParaRPr lang="en-US" dirty="0" smtClean="0">
              <a:solidFill>
                <a:srgbClr val="FFFFFF"/>
              </a:solidFill>
              <a:latin typeface="Arial" charset="0"/>
              <a:ea typeface="Arial Unicode MS" pitchFamily="34" charset="-128"/>
              <a:cs typeface="Arial Unicode MS" pitchFamily="34" charset="-128"/>
            </a:endParaRPr>
          </a:p>
        </p:txBody>
      </p:sp>
      <p:sp>
        <p:nvSpPr>
          <p:cNvPr id="6" name="TextBox 5"/>
          <p:cNvSpPr txBox="1"/>
          <p:nvPr/>
        </p:nvSpPr>
        <p:spPr>
          <a:xfrm>
            <a:off x="10014953" y="1960715"/>
            <a:ext cx="1648283" cy="374461"/>
          </a:xfrm>
          <a:prstGeom prst="rect">
            <a:avLst/>
          </a:prstGeom>
          <a:noFill/>
        </p:spPr>
        <p:txBody>
          <a:bodyPr wrap="none" rtlCol="0">
            <a:spAutoFit/>
          </a:bodyPr>
          <a:lstStyle/>
          <a:p>
            <a:pPr algn="ctr" defTabSz="914400" eaLnBrk="0" fontAlgn="base" hangingPunct="0">
              <a:lnSpc>
                <a:spcPct val="90000"/>
              </a:lnSpc>
              <a:spcBef>
                <a:spcPct val="30000"/>
              </a:spcBef>
              <a:spcAft>
                <a:spcPct val="10000"/>
              </a:spcAft>
            </a:pPr>
            <a:r>
              <a:rPr lang="en-US" sz="2000" dirty="0" smtClean="0">
                <a:solidFill>
                  <a:srgbClr val="000000"/>
                </a:solidFill>
                <a:latin typeface="Arial" charset="0"/>
                <a:ea typeface="Arial Unicode MS" pitchFamily="34" charset="-128"/>
                <a:cs typeface="Arial Unicode MS" pitchFamily="34" charset="-128"/>
              </a:rPr>
              <a:t>IT Controlled</a:t>
            </a:r>
            <a:endParaRPr lang="en-US" sz="2000" dirty="0">
              <a:solidFill>
                <a:srgbClr val="000000"/>
              </a:solidFill>
              <a:latin typeface="Arial" charset="0"/>
              <a:ea typeface="Arial Unicode MS" pitchFamily="34" charset="-128"/>
              <a:cs typeface="Arial Unicode MS" pitchFamily="34" charset="-128"/>
            </a:endParaRPr>
          </a:p>
        </p:txBody>
      </p:sp>
      <p:cxnSp>
        <p:nvCxnSpPr>
          <p:cNvPr id="7" name="Straight Connector 6"/>
          <p:cNvCxnSpPr/>
          <p:nvPr/>
        </p:nvCxnSpPr>
        <p:spPr bwMode="auto">
          <a:xfrm>
            <a:off x="1685252" y="4704262"/>
            <a:ext cx="8595568" cy="6366"/>
          </a:xfrm>
          <a:prstGeom prst="line">
            <a:avLst/>
          </a:prstGeom>
          <a:solidFill>
            <a:srgbClr val="00529B"/>
          </a:solidFill>
          <a:ln w="38100" cap="flat" cmpd="sng" algn="ctr">
            <a:solidFill>
              <a:schemeClr val="tx1"/>
            </a:solidFill>
            <a:prstDash val="solid"/>
            <a:round/>
            <a:headEnd type="none" w="med" len="med"/>
            <a:tailEnd type="triangle" w="med" len="med"/>
          </a:ln>
          <a:effectLst/>
        </p:spPr>
      </p:cxnSp>
      <p:cxnSp>
        <p:nvCxnSpPr>
          <p:cNvPr id="8" name="Straight Connector 7"/>
          <p:cNvCxnSpPr/>
          <p:nvPr/>
        </p:nvCxnSpPr>
        <p:spPr bwMode="auto">
          <a:xfrm>
            <a:off x="1685252" y="4704262"/>
            <a:ext cx="8595568" cy="6366"/>
          </a:xfrm>
          <a:prstGeom prst="line">
            <a:avLst/>
          </a:prstGeom>
          <a:solidFill>
            <a:srgbClr val="00529B"/>
          </a:solidFill>
          <a:ln w="38100" cap="flat" cmpd="sng" algn="ctr">
            <a:solidFill>
              <a:schemeClr val="tx1"/>
            </a:solidFill>
            <a:prstDash val="solid"/>
            <a:round/>
            <a:headEnd type="none" w="med" len="med"/>
            <a:tailEnd type="triangle" w="med" len="med"/>
          </a:ln>
          <a:effectLst/>
        </p:spPr>
      </p:cxnSp>
      <p:sp>
        <p:nvSpPr>
          <p:cNvPr id="9" name="Magnetic Disk 4"/>
          <p:cNvSpPr/>
          <p:nvPr/>
        </p:nvSpPr>
        <p:spPr bwMode="auto">
          <a:xfrm>
            <a:off x="486299" y="5460153"/>
            <a:ext cx="445692" cy="561217"/>
          </a:xfrm>
          <a:prstGeom prst="flowChartMagneticDisk">
            <a:avLst/>
          </a:prstGeom>
          <a:ln w="3175">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endParaRPr lang="en-US" dirty="0" smtClean="0">
              <a:solidFill>
                <a:srgbClr val="FFFFFF"/>
              </a:solidFill>
              <a:latin typeface="Arial" charset="0"/>
              <a:ea typeface="Arial Unicode MS"/>
              <a:cs typeface="Arial Unicode MS"/>
            </a:endParaRPr>
          </a:p>
        </p:txBody>
      </p:sp>
      <p:sp>
        <p:nvSpPr>
          <p:cNvPr id="10" name="Magnetic Disk 5"/>
          <p:cNvSpPr/>
          <p:nvPr/>
        </p:nvSpPr>
        <p:spPr bwMode="auto">
          <a:xfrm>
            <a:off x="1462211" y="5460153"/>
            <a:ext cx="445692" cy="561217"/>
          </a:xfrm>
          <a:prstGeom prst="flowChartMagneticDisk">
            <a:avLst/>
          </a:prstGeom>
          <a:solidFill>
            <a:srgbClr val="92D050"/>
          </a:solidFill>
          <a:ln w="3175">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endParaRPr lang="en-US" dirty="0" smtClean="0">
              <a:solidFill>
                <a:srgbClr val="FFFFFF"/>
              </a:solidFill>
              <a:latin typeface="Arial" charset="0"/>
              <a:ea typeface="Arial Unicode MS"/>
              <a:cs typeface="Arial Unicode MS"/>
            </a:endParaRPr>
          </a:p>
        </p:txBody>
      </p:sp>
      <p:sp>
        <p:nvSpPr>
          <p:cNvPr id="11" name="TextBox 10"/>
          <p:cNvSpPr txBox="1"/>
          <p:nvPr/>
        </p:nvSpPr>
        <p:spPr>
          <a:xfrm>
            <a:off x="4446878" y="5781869"/>
            <a:ext cx="5079966" cy="430887"/>
          </a:xfrm>
          <a:prstGeom prst="rect">
            <a:avLst/>
          </a:prstGeom>
          <a:noFill/>
        </p:spPr>
        <p:txBody>
          <a:bodyPr wrap="none" lIns="0" rIns="0" rtlCol="0">
            <a:spAutoFit/>
          </a:bodyPr>
          <a:lstStyle/>
          <a:p>
            <a:pPr algn="ctr" defTabSz="914400" eaLnBrk="0" fontAlgn="base" hangingPunct="0">
              <a:lnSpc>
                <a:spcPct val="90000"/>
              </a:lnSpc>
              <a:spcBef>
                <a:spcPct val="30000"/>
              </a:spcBef>
              <a:spcAft>
                <a:spcPct val="10000"/>
              </a:spcAft>
            </a:pPr>
            <a:r>
              <a:rPr lang="en-US" sz="2400" dirty="0" smtClean="0">
                <a:solidFill>
                  <a:srgbClr val="000000"/>
                </a:solidFill>
                <a:latin typeface="Arial" charset="0"/>
                <a:ea typeface="Arial Unicode MS" pitchFamily="34" charset="-128"/>
                <a:cs typeface="Arial Unicode MS" pitchFamily="34" charset="-128"/>
              </a:rPr>
              <a:t>Existing On </a:t>
            </a:r>
            <a:r>
              <a:rPr lang="en-US" sz="2400" dirty="0" err="1" smtClean="0">
                <a:solidFill>
                  <a:srgbClr val="000000"/>
                </a:solidFill>
                <a:latin typeface="Arial" charset="0"/>
                <a:ea typeface="Arial Unicode MS" pitchFamily="34" charset="-128"/>
                <a:cs typeface="Arial Unicode MS" pitchFamily="34" charset="-128"/>
              </a:rPr>
              <a:t>Prem</a:t>
            </a:r>
            <a:r>
              <a:rPr lang="en-US" sz="2400" dirty="0" smtClean="0">
                <a:solidFill>
                  <a:srgbClr val="000000"/>
                </a:solidFill>
                <a:latin typeface="Arial" charset="0"/>
                <a:ea typeface="Arial Unicode MS" pitchFamily="34" charset="-128"/>
                <a:cs typeface="Arial Unicode MS" pitchFamily="34" charset="-128"/>
              </a:rPr>
              <a:t> Back-End Systems</a:t>
            </a:r>
            <a:endParaRPr lang="en-US" sz="2400" dirty="0">
              <a:solidFill>
                <a:srgbClr val="000000"/>
              </a:solidFill>
              <a:latin typeface="Arial" charset="0"/>
              <a:ea typeface="Arial Unicode MS" pitchFamily="34" charset="-128"/>
              <a:cs typeface="Arial Unicode MS" pitchFamily="34" charset="-128"/>
            </a:endParaRPr>
          </a:p>
        </p:txBody>
      </p:sp>
      <p:cxnSp>
        <p:nvCxnSpPr>
          <p:cNvPr id="12" name="Straight Connector 11"/>
          <p:cNvCxnSpPr/>
          <p:nvPr/>
        </p:nvCxnSpPr>
        <p:spPr bwMode="auto">
          <a:xfrm flipH="1" flipV="1">
            <a:off x="5757960" y="4046506"/>
            <a:ext cx="2837" cy="645081"/>
          </a:xfrm>
          <a:prstGeom prst="line">
            <a:avLst/>
          </a:prstGeom>
          <a:solidFill>
            <a:srgbClr val="00529B"/>
          </a:solidFill>
          <a:ln w="38100" cap="flat" cmpd="sng" algn="ctr">
            <a:solidFill>
              <a:schemeClr val="tx1"/>
            </a:solidFill>
            <a:prstDash val="solid"/>
            <a:round/>
            <a:headEnd type="none" w="med" len="med"/>
            <a:tailEnd type="none" w="lg" len="lg"/>
          </a:ln>
          <a:effectLst/>
        </p:spPr>
      </p:cxnSp>
      <p:sp>
        <p:nvSpPr>
          <p:cNvPr id="13" name="Rounded Rectangle 12"/>
          <p:cNvSpPr/>
          <p:nvPr/>
        </p:nvSpPr>
        <p:spPr bwMode="auto">
          <a:xfrm>
            <a:off x="10291325" y="4311451"/>
            <a:ext cx="1530024" cy="798307"/>
          </a:xfrm>
          <a:prstGeom prst="roundRect">
            <a:avLst/>
          </a:prstGeom>
          <a:solidFill>
            <a:srgbClr val="6E96D5"/>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b="1" dirty="0" smtClean="0">
                <a:solidFill>
                  <a:srgbClr val="FFFFFF"/>
                </a:solidFill>
                <a:latin typeface="Arial" charset="0"/>
                <a:ea typeface="Arial Unicode MS" pitchFamily="34" charset="-128"/>
                <a:cs typeface="Arial Unicode MS" pitchFamily="34" charset="-128"/>
              </a:rPr>
              <a:t>Existing</a:t>
            </a:r>
            <a:br>
              <a:rPr lang="en-US" b="1" dirty="0" smtClean="0">
                <a:solidFill>
                  <a:srgbClr val="FFFFFF"/>
                </a:solidFill>
                <a:latin typeface="Arial" charset="0"/>
                <a:ea typeface="Arial Unicode MS" pitchFamily="34" charset="-128"/>
                <a:cs typeface="Arial Unicode MS" pitchFamily="34" charset="-128"/>
              </a:rPr>
            </a:br>
            <a:r>
              <a:rPr lang="en-US" b="1" dirty="0" smtClean="0">
                <a:solidFill>
                  <a:srgbClr val="FFFFFF"/>
                </a:solidFill>
                <a:latin typeface="Arial" charset="0"/>
                <a:ea typeface="Arial Unicode MS" pitchFamily="34" charset="-128"/>
                <a:cs typeface="Arial Unicode MS" pitchFamily="34" charset="-128"/>
              </a:rPr>
              <a:t>Apps</a:t>
            </a:r>
          </a:p>
        </p:txBody>
      </p:sp>
      <p:sp>
        <p:nvSpPr>
          <p:cNvPr id="14" name="TextBox 13"/>
          <p:cNvSpPr txBox="1"/>
          <p:nvPr/>
        </p:nvSpPr>
        <p:spPr>
          <a:xfrm>
            <a:off x="1256428" y="6021366"/>
            <a:ext cx="749349" cy="346249"/>
          </a:xfrm>
          <a:prstGeom prst="rect">
            <a:avLst/>
          </a:prstGeom>
          <a:noFill/>
        </p:spPr>
        <p:txBody>
          <a:bodyPr wrap="none" rtlCol="0">
            <a:spAutoFit/>
          </a:bodyPr>
          <a:lstStyle/>
          <a:p>
            <a:pPr algn="ctr" defTabSz="914400" eaLnBrk="0" fontAlgn="base" hangingPunct="0">
              <a:lnSpc>
                <a:spcPct val="90000"/>
              </a:lnSpc>
              <a:spcBef>
                <a:spcPct val="30000"/>
              </a:spcBef>
              <a:spcAft>
                <a:spcPct val="10000"/>
              </a:spcAft>
            </a:pPr>
            <a:r>
              <a:rPr lang="en-US" dirty="0" err="1" smtClean="0">
                <a:solidFill>
                  <a:srgbClr val="000000"/>
                </a:solidFill>
                <a:latin typeface="Arial" charset="0"/>
                <a:ea typeface="Arial Unicode MS" pitchFamily="34" charset="-128"/>
                <a:cs typeface="Arial Unicode MS" pitchFamily="34" charset="-128"/>
              </a:rPr>
              <a:t>SaaS</a:t>
            </a:r>
            <a:endParaRPr lang="en-US" dirty="0">
              <a:solidFill>
                <a:srgbClr val="000000"/>
              </a:solidFill>
              <a:latin typeface="Arial" charset="0"/>
              <a:ea typeface="Arial Unicode MS" pitchFamily="34" charset="-128"/>
              <a:cs typeface="Arial Unicode MS" pitchFamily="34" charset="-128"/>
            </a:endParaRPr>
          </a:p>
        </p:txBody>
      </p:sp>
      <p:sp>
        <p:nvSpPr>
          <p:cNvPr id="15" name="Freeform 14"/>
          <p:cNvSpPr/>
          <p:nvPr/>
        </p:nvSpPr>
        <p:spPr bwMode="auto">
          <a:xfrm>
            <a:off x="701085" y="5261106"/>
            <a:ext cx="1719223" cy="0"/>
          </a:xfrm>
          <a:custGeom>
            <a:avLst/>
            <a:gdLst>
              <a:gd name="connsiteX0" fmla="*/ 0 w 1128712"/>
              <a:gd name="connsiteY0" fmla="*/ 0 h 0"/>
              <a:gd name="connsiteX1" fmla="*/ 1128712 w 1128712"/>
              <a:gd name="connsiteY1" fmla="*/ 0 h 0"/>
            </a:gdLst>
            <a:ahLst/>
            <a:cxnLst>
              <a:cxn ang="0">
                <a:pos x="connsiteX0" y="connsiteY0"/>
              </a:cxn>
              <a:cxn ang="0">
                <a:pos x="connsiteX1" y="connsiteY1"/>
              </a:cxn>
            </a:cxnLst>
            <a:rect l="l" t="t" r="r" b="b"/>
            <a:pathLst>
              <a:path w="1128712">
                <a:moveTo>
                  <a:pt x="0" y="0"/>
                </a:moveTo>
                <a:lnTo>
                  <a:pt x="1128712" y="0"/>
                </a:lnTo>
              </a:path>
            </a:pathLst>
          </a:custGeom>
          <a:noFill/>
          <a:ln w="12700" cap="flat" cmpd="sng" algn="ctr">
            <a:solidFill>
              <a:schemeClr val="tx1"/>
            </a:solidFill>
            <a:prstDash val="solid"/>
            <a:round/>
            <a:headEnd type="none" w="med" len="med"/>
            <a:tailEnd type="none" w="med" len="med"/>
          </a:ln>
          <a:effectLst/>
        </p:spPr>
        <p:txBody>
          <a:bodyPr rtlCol="0" anchor="ctr"/>
          <a:lstStyle/>
          <a:p>
            <a:pPr algn="ctr" defTabSz="914400" eaLnBrk="0" fontAlgn="base" hangingPunct="0">
              <a:lnSpc>
                <a:spcPct val="90000"/>
              </a:lnSpc>
              <a:spcBef>
                <a:spcPct val="30000"/>
              </a:spcBef>
              <a:spcAft>
                <a:spcPct val="10000"/>
              </a:spcAft>
            </a:pPr>
            <a:endParaRPr lang="en-US" sz="2400" dirty="0">
              <a:solidFill>
                <a:srgbClr val="000000"/>
              </a:solidFill>
              <a:latin typeface="Arial" charset="0"/>
              <a:ea typeface="Arial Unicode MS" pitchFamily="34" charset="-128"/>
              <a:cs typeface="Arial Unicode MS" pitchFamily="34" charset="-128"/>
            </a:endParaRPr>
          </a:p>
        </p:txBody>
      </p:sp>
      <p:cxnSp>
        <p:nvCxnSpPr>
          <p:cNvPr id="16" name="Straight Connector 15"/>
          <p:cNvCxnSpPr/>
          <p:nvPr/>
        </p:nvCxnSpPr>
        <p:spPr bwMode="auto">
          <a:xfrm>
            <a:off x="1685249" y="4690601"/>
            <a:ext cx="0" cy="565963"/>
          </a:xfrm>
          <a:prstGeom prst="line">
            <a:avLst/>
          </a:prstGeom>
          <a:solidFill>
            <a:srgbClr val="00529B"/>
          </a:solidFill>
          <a:ln w="12700" cap="flat" cmpd="sng" algn="ctr">
            <a:solidFill>
              <a:schemeClr val="tx1"/>
            </a:solidFill>
            <a:prstDash val="solid"/>
            <a:round/>
            <a:headEnd type="none" w="med" len="med"/>
            <a:tailEnd type="none" w="lg" len="lg"/>
          </a:ln>
          <a:effectLst/>
        </p:spPr>
      </p:cxnSp>
      <p:cxnSp>
        <p:nvCxnSpPr>
          <p:cNvPr id="17" name="Straight Connector 16"/>
          <p:cNvCxnSpPr>
            <a:endCxn id="9" idx="1"/>
          </p:cNvCxnSpPr>
          <p:nvPr/>
        </p:nvCxnSpPr>
        <p:spPr bwMode="auto">
          <a:xfrm>
            <a:off x="708953" y="5256555"/>
            <a:ext cx="192" cy="203588"/>
          </a:xfrm>
          <a:prstGeom prst="line">
            <a:avLst/>
          </a:prstGeom>
          <a:solidFill>
            <a:srgbClr val="00529B"/>
          </a:solidFill>
          <a:ln w="12700" cap="flat" cmpd="sng" algn="ctr">
            <a:solidFill>
              <a:schemeClr val="tx1"/>
            </a:solidFill>
            <a:prstDash val="solid"/>
            <a:round/>
            <a:headEnd type="none" w="med" len="med"/>
            <a:tailEnd type="none" w="lg" len="lg"/>
          </a:ln>
          <a:effectLst/>
        </p:spPr>
      </p:cxnSp>
      <p:cxnSp>
        <p:nvCxnSpPr>
          <p:cNvPr id="18" name="Straight Connector 17"/>
          <p:cNvCxnSpPr/>
          <p:nvPr/>
        </p:nvCxnSpPr>
        <p:spPr bwMode="auto">
          <a:xfrm>
            <a:off x="1685057" y="5256555"/>
            <a:ext cx="192" cy="203588"/>
          </a:xfrm>
          <a:prstGeom prst="line">
            <a:avLst/>
          </a:prstGeom>
          <a:solidFill>
            <a:srgbClr val="00529B"/>
          </a:solidFill>
          <a:ln w="12700" cap="flat" cmpd="sng" algn="ctr">
            <a:solidFill>
              <a:schemeClr val="tx1"/>
            </a:solidFill>
            <a:prstDash val="solid"/>
            <a:round/>
            <a:headEnd type="none" w="med" len="med"/>
            <a:tailEnd type="none" w="lg" len="lg"/>
          </a:ln>
          <a:effectLst/>
        </p:spPr>
      </p:cxnSp>
      <p:cxnSp>
        <p:nvCxnSpPr>
          <p:cNvPr id="19" name="Straight Connector 18"/>
          <p:cNvCxnSpPr/>
          <p:nvPr/>
        </p:nvCxnSpPr>
        <p:spPr bwMode="auto">
          <a:xfrm>
            <a:off x="3274836" y="4714414"/>
            <a:ext cx="0" cy="549453"/>
          </a:xfrm>
          <a:prstGeom prst="line">
            <a:avLst/>
          </a:prstGeom>
          <a:solidFill>
            <a:srgbClr val="00529B"/>
          </a:solidFill>
          <a:ln w="12700" cap="flat" cmpd="sng" algn="ctr">
            <a:solidFill>
              <a:schemeClr val="tx1"/>
            </a:solidFill>
            <a:prstDash val="solid"/>
            <a:round/>
            <a:headEnd type="none" w="med" len="med"/>
            <a:tailEnd type="none" w="lg" len="lg"/>
          </a:ln>
          <a:effectLst/>
        </p:spPr>
      </p:cxnSp>
      <p:cxnSp>
        <p:nvCxnSpPr>
          <p:cNvPr id="20" name="Straight Connector 19"/>
          <p:cNvCxnSpPr/>
          <p:nvPr/>
        </p:nvCxnSpPr>
        <p:spPr bwMode="auto">
          <a:xfrm>
            <a:off x="4148746" y="4714414"/>
            <a:ext cx="0" cy="549453"/>
          </a:xfrm>
          <a:prstGeom prst="line">
            <a:avLst/>
          </a:prstGeom>
          <a:solidFill>
            <a:srgbClr val="00529B"/>
          </a:solidFill>
          <a:ln w="12700" cap="flat" cmpd="sng" algn="ctr">
            <a:solidFill>
              <a:schemeClr val="tx1"/>
            </a:solidFill>
            <a:prstDash val="solid"/>
            <a:round/>
            <a:headEnd type="none" w="med" len="med"/>
            <a:tailEnd type="none" w="lg" len="lg"/>
          </a:ln>
          <a:effectLst/>
        </p:spPr>
      </p:cxnSp>
      <p:cxnSp>
        <p:nvCxnSpPr>
          <p:cNvPr id="21" name="Straight Connector 20"/>
          <p:cNvCxnSpPr/>
          <p:nvPr/>
        </p:nvCxnSpPr>
        <p:spPr bwMode="auto">
          <a:xfrm>
            <a:off x="5022656" y="4714414"/>
            <a:ext cx="0" cy="549453"/>
          </a:xfrm>
          <a:prstGeom prst="line">
            <a:avLst/>
          </a:prstGeom>
          <a:solidFill>
            <a:srgbClr val="00529B"/>
          </a:solidFill>
          <a:ln w="12700" cap="flat" cmpd="sng" algn="ctr">
            <a:solidFill>
              <a:schemeClr val="tx1"/>
            </a:solidFill>
            <a:prstDash val="solid"/>
            <a:round/>
            <a:headEnd type="none" w="med" len="med"/>
            <a:tailEnd type="none" w="lg" len="lg"/>
          </a:ln>
          <a:effectLst/>
        </p:spPr>
      </p:cxnSp>
      <p:cxnSp>
        <p:nvCxnSpPr>
          <p:cNvPr id="22" name="Straight Connector 21"/>
          <p:cNvCxnSpPr/>
          <p:nvPr/>
        </p:nvCxnSpPr>
        <p:spPr bwMode="auto">
          <a:xfrm>
            <a:off x="5896565" y="4714414"/>
            <a:ext cx="0" cy="549453"/>
          </a:xfrm>
          <a:prstGeom prst="line">
            <a:avLst/>
          </a:prstGeom>
          <a:solidFill>
            <a:srgbClr val="00529B"/>
          </a:solidFill>
          <a:ln w="12700" cap="flat" cmpd="sng" algn="ctr">
            <a:solidFill>
              <a:schemeClr val="tx1"/>
            </a:solidFill>
            <a:prstDash val="solid"/>
            <a:round/>
            <a:headEnd type="none" w="med" len="med"/>
            <a:tailEnd type="none" w="lg" len="lg"/>
          </a:ln>
          <a:effectLst/>
        </p:spPr>
      </p:cxnSp>
      <p:cxnSp>
        <p:nvCxnSpPr>
          <p:cNvPr id="23" name="Straight Connector 22"/>
          <p:cNvCxnSpPr/>
          <p:nvPr/>
        </p:nvCxnSpPr>
        <p:spPr bwMode="auto">
          <a:xfrm>
            <a:off x="6770475" y="4732206"/>
            <a:ext cx="0" cy="549453"/>
          </a:xfrm>
          <a:prstGeom prst="line">
            <a:avLst/>
          </a:prstGeom>
          <a:solidFill>
            <a:srgbClr val="00529B"/>
          </a:solidFill>
          <a:ln w="12700" cap="flat" cmpd="sng" algn="ctr">
            <a:solidFill>
              <a:schemeClr val="tx1"/>
            </a:solidFill>
            <a:prstDash val="solid"/>
            <a:round/>
            <a:headEnd type="none" w="med" len="med"/>
            <a:tailEnd type="none" w="lg" len="lg"/>
          </a:ln>
          <a:effectLst/>
        </p:spPr>
      </p:cxnSp>
      <p:cxnSp>
        <p:nvCxnSpPr>
          <p:cNvPr id="24" name="Straight Connector 23"/>
          <p:cNvCxnSpPr/>
          <p:nvPr/>
        </p:nvCxnSpPr>
        <p:spPr bwMode="auto">
          <a:xfrm>
            <a:off x="7644385" y="4714414"/>
            <a:ext cx="0" cy="549453"/>
          </a:xfrm>
          <a:prstGeom prst="line">
            <a:avLst/>
          </a:prstGeom>
          <a:solidFill>
            <a:srgbClr val="00529B"/>
          </a:solidFill>
          <a:ln w="12700" cap="flat" cmpd="sng" algn="ctr">
            <a:solidFill>
              <a:schemeClr val="tx1"/>
            </a:solidFill>
            <a:prstDash val="solid"/>
            <a:round/>
            <a:headEnd type="none" w="med" len="med"/>
            <a:tailEnd type="none" w="lg" len="lg"/>
          </a:ln>
          <a:effectLst/>
        </p:spPr>
      </p:cxnSp>
      <p:cxnSp>
        <p:nvCxnSpPr>
          <p:cNvPr id="25" name="Straight Connector 24"/>
          <p:cNvCxnSpPr/>
          <p:nvPr/>
        </p:nvCxnSpPr>
        <p:spPr bwMode="auto">
          <a:xfrm>
            <a:off x="8518294" y="4714414"/>
            <a:ext cx="0" cy="549453"/>
          </a:xfrm>
          <a:prstGeom prst="line">
            <a:avLst/>
          </a:prstGeom>
          <a:solidFill>
            <a:srgbClr val="00529B"/>
          </a:solidFill>
          <a:ln w="12700" cap="flat" cmpd="sng" algn="ctr">
            <a:solidFill>
              <a:schemeClr val="tx1"/>
            </a:solidFill>
            <a:prstDash val="solid"/>
            <a:round/>
            <a:headEnd type="none" w="med" len="med"/>
            <a:tailEnd type="none" w="lg" len="lg"/>
          </a:ln>
          <a:effectLst/>
        </p:spPr>
      </p:cxnSp>
      <p:cxnSp>
        <p:nvCxnSpPr>
          <p:cNvPr id="26" name="Straight Connector 25"/>
          <p:cNvCxnSpPr/>
          <p:nvPr/>
        </p:nvCxnSpPr>
        <p:spPr bwMode="auto">
          <a:xfrm>
            <a:off x="9392201" y="4714414"/>
            <a:ext cx="0" cy="549453"/>
          </a:xfrm>
          <a:prstGeom prst="line">
            <a:avLst/>
          </a:prstGeom>
          <a:solidFill>
            <a:srgbClr val="00529B"/>
          </a:solidFill>
          <a:ln w="12700" cap="flat" cmpd="sng" algn="ctr">
            <a:solidFill>
              <a:schemeClr val="tx1"/>
            </a:solidFill>
            <a:prstDash val="solid"/>
            <a:round/>
            <a:headEnd type="none" w="med" len="med"/>
            <a:tailEnd type="none" w="lg" len="lg"/>
          </a:ln>
          <a:effectLst/>
        </p:spPr>
      </p:cxnSp>
      <p:sp>
        <p:nvSpPr>
          <p:cNvPr id="27" name="Magnetic Disk 6"/>
          <p:cNvSpPr/>
          <p:nvPr/>
        </p:nvSpPr>
        <p:spPr bwMode="auto">
          <a:xfrm>
            <a:off x="3051990" y="5120864"/>
            <a:ext cx="445692" cy="561217"/>
          </a:xfrm>
          <a:prstGeom prst="flowChartMagneticDisk">
            <a:avLst/>
          </a:prstGeom>
          <a:ln w="3175">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endParaRPr lang="en-US" dirty="0" smtClean="0">
              <a:solidFill>
                <a:srgbClr val="FFFFFF"/>
              </a:solidFill>
              <a:latin typeface="Arial" charset="0"/>
              <a:ea typeface="Arial Unicode MS"/>
              <a:cs typeface="Arial Unicode MS"/>
            </a:endParaRPr>
          </a:p>
        </p:txBody>
      </p:sp>
      <p:sp>
        <p:nvSpPr>
          <p:cNvPr id="28" name="Magnetic Disk 6"/>
          <p:cNvSpPr/>
          <p:nvPr/>
        </p:nvSpPr>
        <p:spPr bwMode="auto">
          <a:xfrm>
            <a:off x="3925900" y="5120864"/>
            <a:ext cx="445692" cy="561217"/>
          </a:xfrm>
          <a:prstGeom prst="flowChartMagneticDisk">
            <a:avLst/>
          </a:prstGeom>
          <a:solidFill>
            <a:srgbClr val="FFFF66"/>
          </a:solidFill>
          <a:ln w="3175">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endParaRPr lang="en-US" dirty="0" smtClean="0">
              <a:solidFill>
                <a:srgbClr val="FFFFFF"/>
              </a:solidFill>
              <a:latin typeface="Arial" charset="0"/>
              <a:ea typeface="Arial Unicode MS"/>
              <a:cs typeface="Arial Unicode MS"/>
            </a:endParaRPr>
          </a:p>
        </p:txBody>
      </p:sp>
      <p:sp>
        <p:nvSpPr>
          <p:cNvPr id="29" name="Magnetic Disk 6"/>
          <p:cNvSpPr/>
          <p:nvPr/>
        </p:nvSpPr>
        <p:spPr bwMode="auto">
          <a:xfrm>
            <a:off x="4799810" y="5120864"/>
            <a:ext cx="445692" cy="561217"/>
          </a:xfrm>
          <a:prstGeom prst="flowChartMagneticDisk">
            <a:avLst/>
          </a:prstGeom>
          <a:solidFill>
            <a:schemeClr val="accent6">
              <a:lumMod val="75000"/>
            </a:schemeClr>
          </a:solidFill>
          <a:ln w="3175">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endParaRPr lang="en-US" dirty="0" smtClean="0">
              <a:solidFill>
                <a:srgbClr val="FFFFFF"/>
              </a:solidFill>
              <a:latin typeface="Arial" charset="0"/>
              <a:ea typeface="Arial Unicode MS"/>
              <a:cs typeface="Arial Unicode MS"/>
            </a:endParaRPr>
          </a:p>
        </p:txBody>
      </p:sp>
      <p:sp>
        <p:nvSpPr>
          <p:cNvPr id="30" name="Magnetic Disk 6"/>
          <p:cNvSpPr/>
          <p:nvPr/>
        </p:nvSpPr>
        <p:spPr bwMode="auto">
          <a:xfrm>
            <a:off x="5673719" y="5120864"/>
            <a:ext cx="445692" cy="561217"/>
          </a:xfrm>
          <a:prstGeom prst="flowChartMagneticDisk">
            <a:avLst/>
          </a:prstGeom>
          <a:solidFill>
            <a:schemeClr val="accent2">
              <a:lumMod val="60000"/>
              <a:lumOff val="40000"/>
            </a:schemeClr>
          </a:solidFill>
          <a:ln w="3175">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endParaRPr lang="en-US" dirty="0" smtClean="0">
              <a:solidFill>
                <a:srgbClr val="FFFFFF"/>
              </a:solidFill>
              <a:latin typeface="Arial" charset="0"/>
              <a:ea typeface="Arial Unicode MS"/>
              <a:cs typeface="Arial Unicode MS"/>
            </a:endParaRPr>
          </a:p>
        </p:txBody>
      </p:sp>
      <p:sp>
        <p:nvSpPr>
          <p:cNvPr id="31" name="Magnetic Disk 6"/>
          <p:cNvSpPr/>
          <p:nvPr/>
        </p:nvSpPr>
        <p:spPr bwMode="auto">
          <a:xfrm>
            <a:off x="6547629" y="5120864"/>
            <a:ext cx="445692" cy="561217"/>
          </a:xfrm>
          <a:prstGeom prst="flowChartMagneticDisk">
            <a:avLst/>
          </a:prstGeom>
          <a:solidFill>
            <a:srgbClr val="FFE164"/>
          </a:solidFill>
          <a:ln w="3175">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endParaRPr lang="en-US" dirty="0" smtClean="0">
              <a:solidFill>
                <a:srgbClr val="FFFFFF"/>
              </a:solidFill>
              <a:latin typeface="Arial" charset="0"/>
              <a:ea typeface="Arial Unicode MS"/>
              <a:cs typeface="Arial Unicode MS"/>
            </a:endParaRPr>
          </a:p>
        </p:txBody>
      </p:sp>
      <p:sp>
        <p:nvSpPr>
          <p:cNvPr id="32" name="Magnetic Disk 6"/>
          <p:cNvSpPr/>
          <p:nvPr/>
        </p:nvSpPr>
        <p:spPr bwMode="auto">
          <a:xfrm>
            <a:off x="7421539" y="5120864"/>
            <a:ext cx="445692" cy="561217"/>
          </a:xfrm>
          <a:prstGeom prst="flowChartMagneticDisk">
            <a:avLst/>
          </a:prstGeom>
          <a:solidFill>
            <a:schemeClr val="accent6">
              <a:lumMod val="40000"/>
              <a:lumOff val="60000"/>
            </a:schemeClr>
          </a:solidFill>
          <a:ln w="3175">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endParaRPr lang="en-US" dirty="0" smtClean="0">
              <a:solidFill>
                <a:srgbClr val="FFFFFF"/>
              </a:solidFill>
              <a:latin typeface="Arial" charset="0"/>
              <a:ea typeface="Arial Unicode MS"/>
              <a:cs typeface="Arial Unicode MS"/>
            </a:endParaRPr>
          </a:p>
        </p:txBody>
      </p:sp>
      <p:sp>
        <p:nvSpPr>
          <p:cNvPr id="33" name="Magnetic Disk 6"/>
          <p:cNvSpPr/>
          <p:nvPr/>
        </p:nvSpPr>
        <p:spPr bwMode="auto">
          <a:xfrm>
            <a:off x="8295448" y="5120864"/>
            <a:ext cx="445692" cy="561217"/>
          </a:xfrm>
          <a:prstGeom prst="flowChartMagneticDisk">
            <a:avLst/>
          </a:prstGeom>
          <a:solidFill>
            <a:schemeClr val="tx2">
              <a:lumMod val="85000"/>
            </a:schemeClr>
          </a:solidFill>
          <a:ln w="3175">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endParaRPr lang="en-US" dirty="0" smtClean="0">
              <a:solidFill>
                <a:srgbClr val="FFFFFF"/>
              </a:solidFill>
              <a:latin typeface="Arial" charset="0"/>
              <a:ea typeface="Arial Unicode MS"/>
              <a:cs typeface="Arial Unicode MS"/>
            </a:endParaRPr>
          </a:p>
        </p:txBody>
      </p:sp>
      <p:sp>
        <p:nvSpPr>
          <p:cNvPr id="34" name="Magnetic Disk 6"/>
          <p:cNvSpPr/>
          <p:nvPr/>
        </p:nvSpPr>
        <p:spPr bwMode="auto">
          <a:xfrm>
            <a:off x="9169354" y="5120864"/>
            <a:ext cx="445692" cy="561217"/>
          </a:xfrm>
          <a:prstGeom prst="flowChartMagneticDisk">
            <a:avLst/>
          </a:prstGeom>
          <a:solidFill>
            <a:schemeClr val="accent3">
              <a:lumMod val="75000"/>
            </a:schemeClr>
          </a:solidFill>
          <a:ln w="3175">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endParaRPr lang="en-US" dirty="0" smtClean="0">
              <a:solidFill>
                <a:srgbClr val="FFFFFF"/>
              </a:solidFill>
              <a:latin typeface="Arial" charset="0"/>
              <a:ea typeface="Arial Unicode MS"/>
              <a:cs typeface="Arial Unicode MS"/>
            </a:endParaRPr>
          </a:p>
        </p:txBody>
      </p:sp>
      <p:sp>
        <p:nvSpPr>
          <p:cNvPr id="35" name="Magnetic Disk 4"/>
          <p:cNvSpPr/>
          <p:nvPr/>
        </p:nvSpPr>
        <p:spPr bwMode="auto">
          <a:xfrm>
            <a:off x="2382338" y="5434753"/>
            <a:ext cx="445692" cy="561217"/>
          </a:xfrm>
          <a:prstGeom prst="flowChartMagneticDisk">
            <a:avLst/>
          </a:prstGeom>
          <a:solidFill>
            <a:schemeClr val="accent4">
              <a:lumMod val="40000"/>
              <a:lumOff val="60000"/>
            </a:schemeClr>
          </a:solidFill>
          <a:ln w="3175">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endParaRPr lang="en-US" dirty="0" smtClean="0">
              <a:solidFill>
                <a:srgbClr val="FFFFFF"/>
              </a:solidFill>
              <a:latin typeface="Arial" charset="0"/>
              <a:ea typeface="Arial Unicode MS"/>
              <a:cs typeface="Arial Unicode MS"/>
            </a:endParaRPr>
          </a:p>
        </p:txBody>
      </p:sp>
      <p:cxnSp>
        <p:nvCxnSpPr>
          <p:cNvPr id="36" name="Elbow Connector 35"/>
          <p:cNvCxnSpPr>
            <a:stCxn id="15" idx="1"/>
            <a:endCxn id="35" idx="1"/>
          </p:cNvCxnSpPr>
          <p:nvPr/>
        </p:nvCxnSpPr>
        <p:spPr bwMode="auto">
          <a:xfrm>
            <a:off x="2420301" y="5261106"/>
            <a:ext cx="184883" cy="173638"/>
          </a:xfrm>
          <a:prstGeom prst="bentConnector2">
            <a:avLst/>
          </a:prstGeom>
          <a:solidFill>
            <a:srgbClr val="00529B"/>
          </a:solidFill>
          <a:ln w="12700" cap="flat" cmpd="sng" algn="ctr">
            <a:solidFill>
              <a:schemeClr val="tx1"/>
            </a:solidFill>
            <a:prstDash val="solid"/>
            <a:round/>
            <a:headEnd type="none" w="med" len="med"/>
            <a:tailEnd type="none" w="lg" len="lg"/>
          </a:ln>
          <a:effectLst/>
        </p:spPr>
      </p:cxnSp>
      <p:sp>
        <p:nvSpPr>
          <p:cNvPr id="37" name="Rounded Rectangle 36"/>
          <p:cNvSpPr/>
          <p:nvPr/>
        </p:nvSpPr>
        <p:spPr bwMode="auto">
          <a:xfrm>
            <a:off x="4723811" y="4185890"/>
            <a:ext cx="2068301" cy="313267"/>
          </a:xfrm>
          <a:prstGeom prst="roundRect">
            <a:avLst/>
          </a:prstGeom>
          <a:solidFill>
            <a:schemeClr val="accent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dirty="0" smtClean="0">
                <a:solidFill>
                  <a:srgbClr val="FFFFFF"/>
                </a:solidFill>
                <a:latin typeface="Arial" charset="0"/>
                <a:ea typeface="Arial Unicode MS" pitchFamily="34" charset="-128"/>
                <a:cs typeface="Arial Unicode MS" pitchFamily="34" charset="-128"/>
              </a:rPr>
              <a:t>Inside APIs</a:t>
            </a:r>
          </a:p>
        </p:txBody>
      </p:sp>
      <p:sp>
        <p:nvSpPr>
          <p:cNvPr id="38" name="Rectangle 37"/>
          <p:cNvSpPr/>
          <p:nvPr/>
        </p:nvSpPr>
        <p:spPr bwMode="auto">
          <a:xfrm>
            <a:off x="135432" y="2389205"/>
            <a:ext cx="11917962" cy="1657292"/>
          </a:xfrm>
          <a:prstGeom prst="rect">
            <a:avLst/>
          </a:prstGeom>
          <a:solidFill>
            <a:srgbClr val="6E96D5"/>
          </a:solidFill>
          <a:ln w="12700" cap="flat" cmpd="sng" algn="ctr">
            <a:no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noAutofit/>
          </a:bodyPr>
          <a:lstStyle/>
          <a:p>
            <a:pPr algn="ctr" defTabSz="914400" eaLnBrk="0" fontAlgn="base" hangingPunct="0">
              <a:spcBef>
                <a:spcPct val="50000"/>
              </a:spcBef>
              <a:spcAft>
                <a:spcPct val="0"/>
              </a:spcAft>
            </a:pPr>
            <a:r>
              <a:rPr lang="en-US" b="1" dirty="0" smtClean="0">
                <a:solidFill>
                  <a:srgbClr val="FFFFFF"/>
                </a:solidFill>
                <a:latin typeface="Arial" charset="0"/>
                <a:ea typeface="Arial Unicode MS" pitchFamily="34" charset="-128"/>
                <a:cs typeface="Arial Unicode MS" pitchFamily="34" charset="-128"/>
              </a:rPr>
              <a:t>Mobile Application Integration Platform, typically </a:t>
            </a:r>
            <a:r>
              <a:rPr lang="en-US" b="1" dirty="0" err="1" smtClean="0">
                <a:solidFill>
                  <a:srgbClr val="FFFFFF"/>
                </a:solidFill>
                <a:latin typeface="Arial" charset="0"/>
                <a:ea typeface="Arial Unicode MS" pitchFamily="34" charset="-128"/>
                <a:cs typeface="Arial Unicode MS" pitchFamily="34" charset="-128"/>
              </a:rPr>
              <a:t>mBaaS</a:t>
            </a:r>
            <a:endParaRPr lang="en-US" b="1" dirty="0" smtClean="0">
              <a:solidFill>
                <a:srgbClr val="FFFFFF"/>
              </a:solidFill>
              <a:latin typeface="Arial" charset="0"/>
              <a:ea typeface="Arial Unicode MS" pitchFamily="34" charset="-128"/>
              <a:cs typeface="Arial Unicode MS" pitchFamily="34" charset="-128"/>
            </a:endParaRPr>
          </a:p>
        </p:txBody>
      </p:sp>
      <p:sp>
        <p:nvSpPr>
          <p:cNvPr id="39" name="Rectangle 38"/>
          <p:cNvSpPr/>
          <p:nvPr/>
        </p:nvSpPr>
        <p:spPr bwMode="auto">
          <a:xfrm>
            <a:off x="10041409" y="2460694"/>
            <a:ext cx="1459725" cy="461592"/>
          </a:xfrm>
          <a:prstGeom prst="rect">
            <a:avLst/>
          </a:prstGeom>
          <a:solidFill>
            <a:schemeClr val="accent3">
              <a:lumMod val="75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sz="1600" b="1" dirty="0" smtClean="0">
                <a:solidFill>
                  <a:srgbClr val="FFFFFF"/>
                </a:solidFill>
                <a:latin typeface="Arial" charset="0"/>
                <a:ea typeface="Arial Unicode MS" pitchFamily="34" charset="-128"/>
                <a:cs typeface="Arial Unicode MS" pitchFamily="34" charset="-128"/>
              </a:rPr>
              <a:t>IAM</a:t>
            </a:r>
          </a:p>
        </p:txBody>
      </p:sp>
      <p:sp>
        <p:nvSpPr>
          <p:cNvPr id="40" name="Rectangle 39"/>
          <p:cNvSpPr/>
          <p:nvPr/>
        </p:nvSpPr>
        <p:spPr bwMode="auto">
          <a:xfrm>
            <a:off x="4850168" y="2460694"/>
            <a:ext cx="1941949" cy="461592"/>
          </a:xfrm>
          <a:prstGeom prst="rect">
            <a:avLst/>
          </a:prstGeom>
          <a:solidFill>
            <a:srgbClr val="CDE678"/>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sz="1600" b="1" dirty="0" smtClean="0">
                <a:solidFill>
                  <a:srgbClr val="000000"/>
                </a:solidFill>
                <a:latin typeface="Arial" charset="0"/>
                <a:ea typeface="Arial Unicode MS" pitchFamily="34" charset="-128"/>
                <a:cs typeface="Arial Unicode MS" pitchFamily="34" charset="-128"/>
              </a:rPr>
              <a:t>Data</a:t>
            </a:r>
            <a:br>
              <a:rPr lang="en-US" sz="1600" b="1" dirty="0" smtClean="0">
                <a:solidFill>
                  <a:srgbClr val="000000"/>
                </a:solidFill>
                <a:latin typeface="Arial" charset="0"/>
                <a:ea typeface="Arial Unicode MS" pitchFamily="34" charset="-128"/>
                <a:cs typeface="Arial Unicode MS" pitchFamily="34" charset="-128"/>
              </a:rPr>
            </a:br>
            <a:r>
              <a:rPr lang="en-US" sz="1600" b="1" dirty="0" smtClean="0">
                <a:solidFill>
                  <a:srgbClr val="000000"/>
                </a:solidFill>
                <a:latin typeface="Arial" charset="0"/>
                <a:ea typeface="Arial Unicode MS" pitchFamily="34" charset="-128"/>
                <a:cs typeface="Arial Unicode MS" pitchFamily="34" charset="-128"/>
              </a:rPr>
              <a:t>Orchestration</a:t>
            </a:r>
          </a:p>
        </p:txBody>
      </p:sp>
      <p:sp>
        <p:nvSpPr>
          <p:cNvPr id="41" name="Rectangle 40"/>
          <p:cNvSpPr/>
          <p:nvPr/>
        </p:nvSpPr>
        <p:spPr bwMode="auto">
          <a:xfrm>
            <a:off x="3274803" y="2460694"/>
            <a:ext cx="1493830" cy="461592"/>
          </a:xfrm>
          <a:prstGeom prst="rect">
            <a:avLst/>
          </a:prstGeom>
          <a:solidFill>
            <a:schemeClr val="accent3">
              <a:lumMod val="40000"/>
              <a:lumOff val="60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sz="1600" b="1" dirty="0" smtClean="0">
                <a:solidFill>
                  <a:srgbClr val="000000"/>
                </a:solidFill>
                <a:latin typeface="Arial" charset="0"/>
                <a:ea typeface="Arial Unicode MS" pitchFamily="34" charset="-128"/>
                <a:cs typeface="Arial Unicode MS" pitchFamily="34" charset="-128"/>
              </a:rPr>
              <a:t>Integration</a:t>
            </a:r>
          </a:p>
        </p:txBody>
      </p:sp>
      <p:sp>
        <p:nvSpPr>
          <p:cNvPr id="42" name="Rectangle 41"/>
          <p:cNvSpPr/>
          <p:nvPr/>
        </p:nvSpPr>
        <p:spPr bwMode="auto">
          <a:xfrm>
            <a:off x="8260599" y="2967726"/>
            <a:ext cx="1998530" cy="461592"/>
          </a:xfrm>
          <a:prstGeom prst="rect">
            <a:avLst/>
          </a:prstGeom>
          <a:solidFill>
            <a:schemeClr val="accent1">
              <a:lumMod val="75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sz="1600" b="1" dirty="0" smtClean="0">
                <a:solidFill>
                  <a:srgbClr val="FFFFFF"/>
                </a:solidFill>
                <a:latin typeface="Arial" charset="0"/>
                <a:ea typeface="Arial Unicode MS" pitchFamily="34" charset="-128"/>
                <a:cs typeface="Arial Unicode MS" pitchFamily="34" charset="-128"/>
              </a:rPr>
              <a:t>API Discovery</a:t>
            </a:r>
          </a:p>
        </p:txBody>
      </p:sp>
      <p:sp>
        <p:nvSpPr>
          <p:cNvPr id="43" name="Rectangle 42"/>
          <p:cNvSpPr/>
          <p:nvPr/>
        </p:nvSpPr>
        <p:spPr bwMode="auto">
          <a:xfrm>
            <a:off x="3274803" y="2967726"/>
            <a:ext cx="2207753" cy="461592"/>
          </a:xfrm>
          <a:prstGeom prst="rect">
            <a:avLst/>
          </a:prstGeom>
          <a:solidFill>
            <a:srgbClr val="FFAAAA"/>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sz="1600" b="1" dirty="0" smtClean="0">
                <a:solidFill>
                  <a:srgbClr val="000000"/>
                </a:solidFill>
                <a:latin typeface="Arial" charset="0"/>
                <a:ea typeface="Arial Unicode MS" pitchFamily="34" charset="-128"/>
                <a:cs typeface="Arial Unicode MS" pitchFamily="34" charset="-128"/>
              </a:rPr>
              <a:t>Data</a:t>
            </a:r>
            <a:br>
              <a:rPr lang="en-US" sz="1600" b="1" dirty="0" smtClean="0">
                <a:solidFill>
                  <a:srgbClr val="000000"/>
                </a:solidFill>
                <a:latin typeface="Arial" charset="0"/>
                <a:ea typeface="Arial Unicode MS" pitchFamily="34" charset="-128"/>
                <a:cs typeface="Arial Unicode MS" pitchFamily="34" charset="-128"/>
              </a:rPr>
            </a:br>
            <a:r>
              <a:rPr lang="en-US" sz="1600" b="1" dirty="0" smtClean="0">
                <a:solidFill>
                  <a:srgbClr val="000000"/>
                </a:solidFill>
                <a:latin typeface="Arial" charset="0"/>
                <a:ea typeface="Arial Unicode MS" pitchFamily="34" charset="-128"/>
                <a:cs typeface="Arial Unicode MS" pitchFamily="34" charset="-128"/>
              </a:rPr>
              <a:t>Synchronization</a:t>
            </a:r>
          </a:p>
        </p:txBody>
      </p:sp>
      <p:sp>
        <p:nvSpPr>
          <p:cNvPr id="44" name="Rectangle 43"/>
          <p:cNvSpPr/>
          <p:nvPr/>
        </p:nvSpPr>
        <p:spPr bwMode="auto">
          <a:xfrm>
            <a:off x="6892582" y="2460694"/>
            <a:ext cx="1286177" cy="461592"/>
          </a:xfrm>
          <a:prstGeom prst="rect">
            <a:avLst/>
          </a:prstGeom>
          <a:solidFill>
            <a:srgbClr val="FFE164"/>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sz="1600" b="1" dirty="0" smtClean="0">
                <a:solidFill>
                  <a:srgbClr val="000000"/>
                </a:solidFill>
                <a:latin typeface="Arial" charset="0"/>
                <a:ea typeface="Arial Unicode MS" pitchFamily="34" charset="-128"/>
                <a:cs typeface="Arial Unicode MS" pitchFamily="34" charset="-128"/>
              </a:rPr>
              <a:t>Analytics</a:t>
            </a:r>
          </a:p>
        </p:txBody>
      </p:sp>
      <p:sp>
        <p:nvSpPr>
          <p:cNvPr id="46" name="Rectangle 45"/>
          <p:cNvSpPr/>
          <p:nvPr/>
        </p:nvSpPr>
        <p:spPr bwMode="auto">
          <a:xfrm>
            <a:off x="8267948" y="2460694"/>
            <a:ext cx="1684277" cy="461592"/>
          </a:xfrm>
          <a:prstGeom prst="rect">
            <a:avLst/>
          </a:prstGeom>
          <a:solidFill>
            <a:schemeClr val="accent5">
              <a:lumMod val="75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sz="1600" b="1" dirty="0" smtClean="0">
                <a:solidFill>
                  <a:srgbClr val="000000"/>
                </a:solidFill>
                <a:latin typeface="Arial" charset="0"/>
                <a:ea typeface="Arial Unicode MS" pitchFamily="34" charset="-128"/>
                <a:cs typeface="Arial Unicode MS" pitchFamily="34" charset="-128"/>
              </a:rPr>
              <a:t>Data</a:t>
            </a:r>
            <a:br>
              <a:rPr lang="en-US" sz="1600" b="1" dirty="0" smtClean="0">
                <a:solidFill>
                  <a:srgbClr val="000000"/>
                </a:solidFill>
                <a:latin typeface="Arial" charset="0"/>
                <a:ea typeface="Arial Unicode MS" pitchFamily="34" charset="-128"/>
                <a:cs typeface="Arial Unicode MS" pitchFamily="34" charset="-128"/>
              </a:rPr>
            </a:br>
            <a:r>
              <a:rPr lang="en-US" sz="1600" b="1" dirty="0" smtClean="0">
                <a:solidFill>
                  <a:srgbClr val="000000"/>
                </a:solidFill>
                <a:latin typeface="Arial" charset="0"/>
                <a:ea typeface="Arial Unicode MS" pitchFamily="34" charset="-128"/>
                <a:cs typeface="Arial Unicode MS" pitchFamily="34" charset="-128"/>
              </a:rPr>
              <a:t>Encryption</a:t>
            </a:r>
          </a:p>
        </p:txBody>
      </p:sp>
      <p:sp>
        <p:nvSpPr>
          <p:cNvPr id="47" name="Rounded Rectangle 46"/>
          <p:cNvSpPr/>
          <p:nvPr/>
        </p:nvSpPr>
        <p:spPr bwMode="auto">
          <a:xfrm>
            <a:off x="622974" y="2395303"/>
            <a:ext cx="1469910" cy="249382"/>
          </a:xfrm>
          <a:prstGeom prst="roundRect">
            <a:avLst/>
          </a:prstGeom>
          <a:solidFill>
            <a:schemeClr val="accent2">
              <a:lumMod val="75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i="1" dirty="0" smtClean="0">
                <a:solidFill>
                  <a:srgbClr val="FFFFFF"/>
                </a:solidFill>
                <a:latin typeface="Arial" charset="0"/>
                <a:ea typeface="Arial Unicode MS" pitchFamily="34" charset="-128"/>
                <a:cs typeface="Arial Unicode MS" pitchFamily="34" charset="-128"/>
              </a:rPr>
              <a:t>Location</a:t>
            </a:r>
          </a:p>
        </p:txBody>
      </p:sp>
      <p:sp>
        <p:nvSpPr>
          <p:cNvPr id="48" name="Rounded Rectangle 47"/>
          <p:cNvSpPr/>
          <p:nvPr/>
        </p:nvSpPr>
        <p:spPr bwMode="auto">
          <a:xfrm>
            <a:off x="246447" y="2720811"/>
            <a:ext cx="2176037" cy="517161"/>
          </a:xfrm>
          <a:prstGeom prst="roundRect">
            <a:avLst/>
          </a:prstGeom>
          <a:solidFill>
            <a:schemeClr val="accent6">
              <a:lumMod val="75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i="1" dirty="0" smtClean="0">
                <a:solidFill>
                  <a:srgbClr val="FFFFFF"/>
                </a:solidFill>
                <a:latin typeface="Arial" charset="0"/>
                <a:ea typeface="Arial Unicode MS" pitchFamily="34" charset="-128"/>
                <a:cs typeface="Arial Unicode MS" pitchFamily="34" charset="-128"/>
              </a:rPr>
              <a:t>Push</a:t>
            </a:r>
            <a:br>
              <a:rPr lang="en-US" i="1" dirty="0" smtClean="0">
                <a:solidFill>
                  <a:srgbClr val="FFFFFF"/>
                </a:solidFill>
                <a:latin typeface="Arial" charset="0"/>
                <a:ea typeface="Arial Unicode MS" pitchFamily="34" charset="-128"/>
                <a:cs typeface="Arial Unicode MS" pitchFamily="34" charset="-128"/>
              </a:rPr>
            </a:br>
            <a:r>
              <a:rPr lang="en-US" i="1" dirty="0" smtClean="0">
                <a:solidFill>
                  <a:srgbClr val="FFFFFF"/>
                </a:solidFill>
                <a:latin typeface="Arial" charset="0"/>
                <a:ea typeface="Arial Unicode MS" pitchFamily="34" charset="-128"/>
                <a:cs typeface="Arial Unicode MS" pitchFamily="34" charset="-128"/>
              </a:rPr>
              <a:t>Notifications</a:t>
            </a:r>
          </a:p>
        </p:txBody>
      </p:sp>
      <p:sp>
        <p:nvSpPr>
          <p:cNvPr id="49" name="Rounded Rectangle 48"/>
          <p:cNvSpPr/>
          <p:nvPr/>
        </p:nvSpPr>
        <p:spPr bwMode="auto">
          <a:xfrm>
            <a:off x="246446" y="3294999"/>
            <a:ext cx="2176037" cy="394425"/>
          </a:xfrm>
          <a:prstGeom prst="roundRect">
            <a:avLst/>
          </a:prstGeom>
          <a:solidFill>
            <a:schemeClr val="accent3">
              <a:lumMod val="50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i="1" dirty="0" smtClean="0">
                <a:solidFill>
                  <a:srgbClr val="FFFFFF"/>
                </a:solidFill>
                <a:latin typeface="Arial" charset="0"/>
                <a:ea typeface="Arial Unicode MS" pitchFamily="34" charset="-128"/>
                <a:cs typeface="Arial Unicode MS" pitchFamily="34" charset="-128"/>
              </a:rPr>
              <a:t>Collaboration</a:t>
            </a:r>
          </a:p>
        </p:txBody>
      </p:sp>
      <p:sp>
        <p:nvSpPr>
          <p:cNvPr id="51" name="Rectangle 50"/>
          <p:cNvSpPr/>
          <p:nvPr/>
        </p:nvSpPr>
        <p:spPr bwMode="auto">
          <a:xfrm>
            <a:off x="5598294" y="2967726"/>
            <a:ext cx="2565424" cy="461592"/>
          </a:xfrm>
          <a:prstGeom prst="rect">
            <a:avLst/>
          </a:prstGeom>
          <a:solidFill>
            <a:srgbClr val="993366"/>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sz="1600" b="1" dirty="0" smtClean="0">
                <a:solidFill>
                  <a:srgbClr val="FFFFFF"/>
                </a:solidFill>
                <a:latin typeface="Arial" charset="0"/>
                <a:ea typeface="Arial Unicode MS" pitchFamily="34" charset="-128"/>
                <a:cs typeface="Arial Unicode MS" pitchFamily="34" charset="-128"/>
              </a:rPr>
              <a:t>API Management</a:t>
            </a:r>
          </a:p>
        </p:txBody>
      </p:sp>
      <p:cxnSp>
        <p:nvCxnSpPr>
          <p:cNvPr id="53" name="Straight Connector 52"/>
          <p:cNvCxnSpPr/>
          <p:nvPr/>
        </p:nvCxnSpPr>
        <p:spPr bwMode="auto">
          <a:xfrm>
            <a:off x="2611056" y="2389205"/>
            <a:ext cx="0" cy="1346698"/>
          </a:xfrm>
          <a:prstGeom prst="line">
            <a:avLst/>
          </a:prstGeom>
          <a:solidFill>
            <a:srgbClr val="00529B"/>
          </a:solidFill>
          <a:ln w="19050" cap="flat" cmpd="sng" algn="ctr">
            <a:solidFill>
              <a:schemeClr val="tx1"/>
            </a:solidFill>
            <a:prstDash val="solid"/>
            <a:round/>
            <a:headEnd type="none" w="med" len="med"/>
            <a:tailEnd type="none" w="lg" len="lg"/>
          </a:ln>
          <a:effectLst/>
        </p:spPr>
      </p:cxnSp>
      <p:sp>
        <p:nvSpPr>
          <p:cNvPr id="54" name="Rectangle 53"/>
          <p:cNvSpPr/>
          <p:nvPr/>
        </p:nvSpPr>
        <p:spPr bwMode="auto">
          <a:xfrm>
            <a:off x="10354898" y="2976324"/>
            <a:ext cx="1542341" cy="461592"/>
          </a:xfrm>
          <a:prstGeom prst="rect">
            <a:avLst/>
          </a:prstGeom>
          <a:solidFill>
            <a:srgbClr val="CDCDCD"/>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sz="1600" b="1" dirty="0" smtClean="0">
                <a:solidFill>
                  <a:srgbClr val="000000"/>
                </a:solidFill>
                <a:latin typeface="Arial" charset="0"/>
                <a:ea typeface="Arial Unicode MS" pitchFamily="34" charset="-128"/>
                <a:cs typeface="Arial Unicode MS" pitchFamily="34" charset="-128"/>
              </a:rPr>
              <a:t>Versioning</a:t>
            </a:r>
          </a:p>
        </p:txBody>
      </p:sp>
      <p:sp>
        <p:nvSpPr>
          <p:cNvPr id="55" name="Rounded Rectangle 54"/>
          <p:cNvSpPr/>
          <p:nvPr/>
        </p:nvSpPr>
        <p:spPr bwMode="auto">
          <a:xfrm rot="16200000">
            <a:off x="424967" y="1359673"/>
            <a:ext cx="653626" cy="433498"/>
          </a:xfrm>
          <a:prstGeom prst="roundRect">
            <a:avLst/>
          </a:prstGeom>
          <a:solidFill>
            <a:schemeClr val="accent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dirty="0" smtClean="0">
                <a:solidFill>
                  <a:srgbClr val="FFFFFF"/>
                </a:solidFill>
                <a:latin typeface="Arial" charset="0"/>
                <a:ea typeface="Arial Unicode MS" pitchFamily="34" charset="-128"/>
                <a:cs typeface="Arial Unicode MS" pitchFamily="34" charset="-128"/>
              </a:rPr>
              <a:t>APIs</a:t>
            </a:r>
          </a:p>
        </p:txBody>
      </p:sp>
      <p:sp>
        <p:nvSpPr>
          <p:cNvPr id="56" name="Rounded Rectangle 55"/>
          <p:cNvSpPr/>
          <p:nvPr/>
        </p:nvSpPr>
        <p:spPr bwMode="auto">
          <a:xfrm rot="16200000">
            <a:off x="1720398" y="1359296"/>
            <a:ext cx="653626" cy="433498"/>
          </a:xfrm>
          <a:prstGeom prst="roundRect">
            <a:avLst/>
          </a:prstGeom>
          <a:solidFill>
            <a:schemeClr val="accent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dirty="0" smtClean="0">
                <a:solidFill>
                  <a:srgbClr val="FFFFFF"/>
                </a:solidFill>
                <a:latin typeface="Arial" charset="0"/>
                <a:ea typeface="Arial Unicode MS" pitchFamily="34" charset="-128"/>
                <a:cs typeface="Arial Unicode MS" pitchFamily="34" charset="-128"/>
              </a:rPr>
              <a:t>APIs</a:t>
            </a:r>
          </a:p>
        </p:txBody>
      </p:sp>
      <p:sp>
        <p:nvSpPr>
          <p:cNvPr id="57" name="Rounded Rectangle 56"/>
          <p:cNvSpPr/>
          <p:nvPr/>
        </p:nvSpPr>
        <p:spPr bwMode="auto">
          <a:xfrm rot="16200000">
            <a:off x="7130069" y="1360238"/>
            <a:ext cx="653626" cy="433498"/>
          </a:xfrm>
          <a:prstGeom prst="roundRect">
            <a:avLst/>
          </a:prstGeom>
          <a:solidFill>
            <a:schemeClr val="accent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dirty="0" smtClean="0">
                <a:solidFill>
                  <a:srgbClr val="FFFFFF"/>
                </a:solidFill>
                <a:latin typeface="Arial" charset="0"/>
                <a:ea typeface="Arial Unicode MS" pitchFamily="34" charset="-128"/>
                <a:cs typeface="Arial Unicode MS" pitchFamily="34" charset="-128"/>
              </a:rPr>
              <a:t>APIs</a:t>
            </a:r>
          </a:p>
        </p:txBody>
      </p:sp>
      <p:sp>
        <p:nvSpPr>
          <p:cNvPr id="58" name="Rounded Rectangle 57"/>
          <p:cNvSpPr/>
          <p:nvPr/>
        </p:nvSpPr>
        <p:spPr bwMode="auto">
          <a:xfrm rot="16200000">
            <a:off x="8592330" y="1359673"/>
            <a:ext cx="653626" cy="433498"/>
          </a:xfrm>
          <a:prstGeom prst="roundRect">
            <a:avLst/>
          </a:prstGeom>
          <a:solidFill>
            <a:schemeClr val="accent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dirty="0" smtClean="0">
                <a:solidFill>
                  <a:srgbClr val="FFFFFF"/>
                </a:solidFill>
                <a:latin typeface="Arial" charset="0"/>
                <a:ea typeface="Arial Unicode MS" pitchFamily="34" charset="-128"/>
                <a:cs typeface="Arial Unicode MS" pitchFamily="34" charset="-128"/>
              </a:rPr>
              <a:t>APIs</a:t>
            </a:r>
          </a:p>
        </p:txBody>
      </p:sp>
      <p:sp>
        <p:nvSpPr>
          <p:cNvPr id="59" name="Rounded Rectangle 58"/>
          <p:cNvSpPr/>
          <p:nvPr/>
        </p:nvSpPr>
        <p:spPr bwMode="auto">
          <a:xfrm rot="16200000">
            <a:off x="10181259" y="1359296"/>
            <a:ext cx="653626" cy="433498"/>
          </a:xfrm>
          <a:prstGeom prst="roundRect">
            <a:avLst/>
          </a:prstGeom>
          <a:solidFill>
            <a:schemeClr val="accent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dirty="0" smtClean="0">
                <a:solidFill>
                  <a:srgbClr val="FFFFFF"/>
                </a:solidFill>
                <a:latin typeface="Arial" charset="0"/>
                <a:ea typeface="Arial Unicode MS" pitchFamily="34" charset="-128"/>
                <a:cs typeface="Arial Unicode MS" pitchFamily="34" charset="-128"/>
              </a:rPr>
              <a:t>APIs</a:t>
            </a:r>
          </a:p>
        </p:txBody>
      </p:sp>
      <p:sp>
        <p:nvSpPr>
          <p:cNvPr id="60" name="Rounded Rectangle 59"/>
          <p:cNvSpPr/>
          <p:nvPr/>
        </p:nvSpPr>
        <p:spPr bwMode="auto">
          <a:xfrm rot="16200000">
            <a:off x="2954120" y="1359296"/>
            <a:ext cx="653626" cy="433498"/>
          </a:xfrm>
          <a:prstGeom prst="roundRect">
            <a:avLst/>
          </a:prstGeom>
          <a:solidFill>
            <a:schemeClr val="accent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dirty="0" smtClean="0">
                <a:solidFill>
                  <a:srgbClr val="FFFFFF"/>
                </a:solidFill>
                <a:latin typeface="Arial" charset="0"/>
                <a:ea typeface="Arial Unicode MS" pitchFamily="34" charset="-128"/>
                <a:cs typeface="Arial Unicode MS" pitchFamily="34" charset="-128"/>
              </a:rPr>
              <a:t>APIs</a:t>
            </a:r>
          </a:p>
        </p:txBody>
      </p:sp>
      <p:sp>
        <p:nvSpPr>
          <p:cNvPr id="61" name="Rounded Rectangle 60"/>
          <p:cNvSpPr/>
          <p:nvPr/>
        </p:nvSpPr>
        <p:spPr bwMode="auto">
          <a:xfrm rot="16200000">
            <a:off x="4426077" y="1360254"/>
            <a:ext cx="653626" cy="433498"/>
          </a:xfrm>
          <a:prstGeom prst="roundRect">
            <a:avLst/>
          </a:prstGeom>
          <a:solidFill>
            <a:schemeClr val="accent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dirty="0" smtClean="0">
                <a:solidFill>
                  <a:srgbClr val="FFFFFF"/>
                </a:solidFill>
                <a:latin typeface="Arial" charset="0"/>
                <a:ea typeface="Arial Unicode MS" pitchFamily="34" charset="-128"/>
                <a:cs typeface="Arial Unicode MS" pitchFamily="34" charset="-128"/>
              </a:rPr>
              <a:t>APIs</a:t>
            </a:r>
          </a:p>
        </p:txBody>
      </p:sp>
      <p:sp>
        <p:nvSpPr>
          <p:cNvPr id="62" name="Rounded Rectangle 61"/>
          <p:cNvSpPr/>
          <p:nvPr/>
        </p:nvSpPr>
        <p:spPr bwMode="auto">
          <a:xfrm rot="16200000">
            <a:off x="5723195" y="1362753"/>
            <a:ext cx="653626" cy="433498"/>
          </a:xfrm>
          <a:prstGeom prst="roundRect">
            <a:avLst/>
          </a:prstGeom>
          <a:solidFill>
            <a:schemeClr val="accent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dirty="0" smtClean="0">
                <a:solidFill>
                  <a:srgbClr val="FFFFFF"/>
                </a:solidFill>
                <a:latin typeface="Arial" charset="0"/>
                <a:ea typeface="Arial Unicode MS" pitchFamily="34" charset="-128"/>
                <a:cs typeface="Arial Unicode MS" pitchFamily="34" charset="-128"/>
              </a:rPr>
              <a:t>APIs</a:t>
            </a:r>
          </a:p>
        </p:txBody>
      </p:sp>
      <p:sp>
        <p:nvSpPr>
          <p:cNvPr id="63" name="Rectangle 62"/>
          <p:cNvSpPr/>
          <p:nvPr/>
        </p:nvSpPr>
        <p:spPr bwMode="auto">
          <a:xfrm>
            <a:off x="245343" y="381744"/>
            <a:ext cx="11311773" cy="609600"/>
          </a:xfrm>
          <a:prstGeom prst="rect">
            <a:avLst/>
          </a:prstGeom>
          <a:solidFill>
            <a:srgbClr val="CC00FF"/>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lnSpc>
                <a:spcPct val="90000"/>
              </a:lnSpc>
              <a:spcBef>
                <a:spcPct val="30000"/>
              </a:spcBef>
              <a:spcAft>
                <a:spcPct val="10000"/>
              </a:spcAft>
            </a:pPr>
            <a:r>
              <a:rPr lang="en-US" sz="2400" dirty="0">
                <a:solidFill>
                  <a:srgbClr val="FFFFFF"/>
                </a:solidFill>
                <a:latin typeface="Arial" charset="0"/>
                <a:ea typeface="Arial Unicode MS" pitchFamily="34" charset="-128"/>
                <a:cs typeface="Arial Unicode MS" pitchFamily="34" charset="-128"/>
              </a:rPr>
              <a:t>Front end Development Tools</a:t>
            </a:r>
          </a:p>
        </p:txBody>
      </p:sp>
      <p:cxnSp>
        <p:nvCxnSpPr>
          <p:cNvPr id="65" name="Straight Arrow Connector 64"/>
          <p:cNvCxnSpPr>
            <a:endCxn id="55" idx="3"/>
          </p:cNvCxnSpPr>
          <p:nvPr/>
        </p:nvCxnSpPr>
        <p:spPr bwMode="auto">
          <a:xfrm>
            <a:off x="751785" y="991353"/>
            <a:ext cx="1" cy="258265"/>
          </a:xfrm>
          <a:prstGeom prst="straightConnector1">
            <a:avLst/>
          </a:prstGeom>
          <a:solidFill>
            <a:srgbClr val="00529B"/>
          </a:solidFill>
          <a:ln w="19050" cap="flat" cmpd="sng" algn="ctr">
            <a:solidFill>
              <a:schemeClr val="tx1"/>
            </a:solidFill>
            <a:prstDash val="solid"/>
            <a:round/>
            <a:headEnd type="none" w="med" len="med"/>
            <a:tailEnd type="triangle"/>
          </a:ln>
          <a:effectLst/>
        </p:spPr>
      </p:cxnSp>
      <p:cxnSp>
        <p:nvCxnSpPr>
          <p:cNvPr id="66" name="Straight Arrow Connector 65"/>
          <p:cNvCxnSpPr/>
          <p:nvPr/>
        </p:nvCxnSpPr>
        <p:spPr bwMode="auto">
          <a:xfrm>
            <a:off x="2047217" y="966013"/>
            <a:ext cx="1" cy="258265"/>
          </a:xfrm>
          <a:prstGeom prst="straightConnector1">
            <a:avLst/>
          </a:prstGeom>
          <a:solidFill>
            <a:srgbClr val="00529B"/>
          </a:solidFill>
          <a:ln w="19050" cap="flat" cmpd="sng" algn="ctr">
            <a:solidFill>
              <a:schemeClr val="tx1"/>
            </a:solidFill>
            <a:prstDash val="solid"/>
            <a:round/>
            <a:headEnd type="none" w="med" len="med"/>
            <a:tailEnd type="triangle"/>
          </a:ln>
          <a:effectLst/>
        </p:spPr>
      </p:cxnSp>
      <p:cxnSp>
        <p:nvCxnSpPr>
          <p:cNvPr id="67" name="Straight Arrow Connector 66"/>
          <p:cNvCxnSpPr/>
          <p:nvPr/>
        </p:nvCxnSpPr>
        <p:spPr bwMode="auto">
          <a:xfrm>
            <a:off x="3274841" y="983598"/>
            <a:ext cx="1" cy="258265"/>
          </a:xfrm>
          <a:prstGeom prst="straightConnector1">
            <a:avLst/>
          </a:prstGeom>
          <a:solidFill>
            <a:srgbClr val="00529B"/>
          </a:solidFill>
          <a:ln w="19050" cap="flat" cmpd="sng" algn="ctr">
            <a:solidFill>
              <a:schemeClr val="tx1"/>
            </a:solidFill>
            <a:prstDash val="solid"/>
            <a:round/>
            <a:headEnd type="none" w="med" len="med"/>
            <a:tailEnd type="triangle"/>
          </a:ln>
          <a:effectLst/>
        </p:spPr>
      </p:cxnSp>
      <p:cxnSp>
        <p:nvCxnSpPr>
          <p:cNvPr id="68" name="Straight Arrow Connector 67"/>
          <p:cNvCxnSpPr/>
          <p:nvPr/>
        </p:nvCxnSpPr>
        <p:spPr bwMode="auto">
          <a:xfrm>
            <a:off x="4758088" y="981740"/>
            <a:ext cx="1" cy="258265"/>
          </a:xfrm>
          <a:prstGeom prst="straightConnector1">
            <a:avLst/>
          </a:prstGeom>
          <a:solidFill>
            <a:srgbClr val="00529B"/>
          </a:solidFill>
          <a:ln w="19050" cap="flat" cmpd="sng" algn="ctr">
            <a:solidFill>
              <a:schemeClr val="tx1"/>
            </a:solidFill>
            <a:prstDash val="solid"/>
            <a:round/>
            <a:headEnd type="none" w="med" len="med"/>
            <a:tailEnd type="triangle"/>
          </a:ln>
          <a:effectLst/>
        </p:spPr>
      </p:cxnSp>
      <p:cxnSp>
        <p:nvCxnSpPr>
          <p:cNvPr id="69" name="Straight Arrow Connector 68"/>
          <p:cNvCxnSpPr/>
          <p:nvPr/>
        </p:nvCxnSpPr>
        <p:spPr bwMode="auto">
          <a:xfrm>
            <a:off x="6065983" y="1002179"/>
            <a:ext cx="1" cy="258265"/>
          </a:xfrm>
          <a:prstGeom prst="straightConnector1">
            <a:avLst/>
          </a:prstGeom>
          <a:solidFill>
            <a:srgbClr val="00529B"/>
          </a:solidFill>
          <a:ln w="19050" cap="flat" cmpd="sng" algn="ctr">
            <a:solidFill>
              <a:schemeClr val="tx1"/>
            </a:solidFill>
            <a:prstDash val="solid"/>
            <a:round/>
            <a:headEnd type="none" w="med" len="med"/>
            <a:tailEnd type="triangle"/>
          </a:ln>
          <a:effectLst/>
        </p:spPr>
      </p:cxnSp>
      <p:cxnSp>
        <p:nvCxnSpPr>
          <p:cNvPr id="70" name="Straight Arrow Connector 69"/>
          <p:cNvCxnSpPr/>
          <p:nvPr/>
        </p:nvCxnSpPr>
        <p:spPr bwMode="auto">
          <a:xfrm>
            <a:off x="7427678" y="976342"/>
            <a:ext cx="1" cy="258265"/>
          </a:xfrm>
          <a:prstGeom prst="straightConnector1">
            <a:avLst/>
          </a:prstGeom>
          <a:solidFill>
            <a:srgbClr val="00529B"/>
          </a:solidFill>
          <a:ln w="19050" cap="flat" cmpd="sng" algn="ctr">
            <a:solidFill>
              <a:schemeClr val="tx1"/>
            </a:solidFill>
            <a:prstDash val="solid"/>
            <a:round/>
            <a:headEnd type="none" w="med" len="med"/>
            <a:tailEnd type="triangle"/>
          </a:ln>
          <a:effectLst/>
        </p:spPr>
      </p:cxnSp>
      <p:cxnSp>
        <p:nvCxnSpPr>
          <p:cNvPr id="71" name="Straight Arrow Connector 70"/>
          <p:cNvCxnSpPr/>
          <p:nvPr/>
        </p:nvCxnSpPr>
        <p:spPr bwMode="auto">
          <a:xfrm>
            <a:off x="8919148" y="991164"/>
            <a:ext cx="1" cy="258265"/>
          </a:xfrm>
          <a:prstGeom prst="straightConnector1">
            <a:avLst/>
          </a:prstGeom>
          <a:solidFill>
            <a:srgbClr val="00529B"/>
          </a:solidFill>
          <a:ln w="19050" cap="flat" cmpd="sng" algn="ctr">
            <a:solidFill>
              <a:schemeClr val="tx1"/>
            </a:solidFill>
            <a:prstDash val="solid"/>
            <a:round/>
            <a:headEnd type="none" w="med" len="med"/>
            <a:tailEnd type="triangle"/>
          </a:ln>
          <a:effectLst/>
        </p:spPr>
      </p:cxnSp>
      <p:cxnSp>
        <p:nvCxnSpPr>
          <p:cNvPr id="72" name="Straight Arrow Connector 71"/>
          <p:cNvCxnSpPr/>
          <p:nvPr/>
        </p:nvCxnSpPr>
        <p:spPr bwMode="auto">
          <a:xfrm>
            <a:off x="10492108" y="985920"/>
            <a:ext cx="1" cy="258265"/>
          </a:xfrm>
          <a:prstGeom prst="straightConnector1">
            <a:avLst/>
          </a:prstGeom>
          <a:solidFill>
            <a:srgbClr val="00529B"/>
          </a:solidFill>
          <a:ln w="19050" cap="flat" cmpd="sng" algn="ctr">
            <a:solidFill>
              <a:schemeClr val="tx1"/>
            </a:solidFill>
            <a:prstDash val="solid"/>
            <a:round/>
            <a:headEnd type="none" w="med" len="med"/>
            <a:tailEnd type="triangle"/>
          </a:ln>
          <a:effectLst/>
        </p:spPr>
      </p:cxnSp>
      <p:sp>
        <p:nvSpPr>
          <p:cNvPr id="74" name="TextBox 73"/>
          <p:cNvSpPr txBox="1"/>
          <p:nvPr/>
        </p:nvSpPr>
        <p:spPr>
          <a:xfrm>
            <a:off x="9315976" y="3261"/>
            <a:ext cx="2817690" cy="374461"/>
          </a:xfrm>
          <a:prstGeom prst="rect">
            <a:avLst/>
          </a:prstGeom>
          <a:noFill/>
        </p:spPr>
        <p:txBody>
          <a:bodyPr wrap="square" rtlCol="0">
            <a:spAutoFit/>
          </a:bodyPr>
          <a:lstStyle/>
          <a:p>
            <a:pPr algn="ctr" defTabSz="914400" eaLnBrk="0" fontAlgn="base" hangingPunct="0">
              <a:lnSpc>
                <a:spcPct val="90000"/>
              </a:lnSpc>
              <a:spcBef>
                <a:spcPct val="30000"/>
              </a:spcBef>
              <a:spcAft>
                <a:spcPct val="10000"/>
              </a:spcAft>
            </a:pPr>
            <a:r>
              <a:rPr lang="en-US" sz="2000" dirty="0" smtClean="0">
                <a:solidFill>
                  <a:srgbClr val="000000"/>
                </a:solidFill>
                <a:latin typeface="Arial" charset="0"/>
                <a:ea typeface="Arial Unicode MS" pitchFamily="34" charset="-128"/>
                <a:cs typeface="Arial Unicode MS" pitchFamily="34" charset="-128"/>
              </a:rPr>
              <a:t>Mixed control</a:t>
            </a:r>
            <a:endParaRPr lang="en-US" sz="2000" dirty="0">
              <a:solidFill>
                <a:srgbClr val="000000"/>
              </a:solidFill>
              <a:latin typeface="Arial" charset="0"/>
              <a:ea typeface="Arial Unicode MS" pitchFamily="34" charset="-128"/>
              <a:cs typeface="Arial Unicode MS" pitchFamily="34" charset="-128"/>
            </a:endParaRPr>
          </a:p>
        </p:txBody>
      </p:sp>
      <p:cxnSp>
        <p:nvCxnSpPr>
          <p:cNvPr id="77" name="Straight Connector 76"/>
          <p:cNvCxnSpPr/>
          <p:nvPr/>
        </p:nvCxnSpPr>
        <p:spPr bwMode="auto">
          <a:xfrm>
            <a:off x="720408" y="1967810"/>
            <a:ext cx="9787664" cy="3183"/>
          </a:xfrm>
          <a:prstGeom prst="line">
            <a:avLst/>
          </a:prstGeom>
          <a:solidFill>
            <a:srgbClr val="00529B"/>
          </a:solidFill>
          <a:ln w="38100" cap="flat" cmpd="sng" algn="ctr">
            <a:solidFill>
              <a:schemeClr val="tx1"/>
            </a:solidFill>
            <a:prstDash val="solid"/>
            <a:round/>
            <a:headEnd type="none" w="med" len="med"/>
            <a:tailEnd type="none" w="med" len="med"/>
          </a:ln>
          <a:effectLst/>
        </p:spPr>
      </p:cxnSp>
      <p:cxnSp>
        <p:nvCxnSpPr>
          <p:cNvPr id="80" name="Straight Arrow Connector 79"/>
          <p:cNvCxnSpPr/>
          <p:nvPr/>
        </p:nvCxnSpPr>
        <p:spPr bwMode="auto">
          <a:xfrm flipH="1">
            <a:off x="5670779" y="1960715"/>
            <a:ext cx="2942" cy="439375"/>
          </a:xfrm>
          <a:prstGeom prst="straightConnector1">
            <a:avLst/>
          </a:prstGeom>
          <a:solidFill>
            <a:srgbClr val="00529B"/>
          </a:solidFill>
          <a:ln w="28575" cap="flat" cmpd="sng" algn="ctr">
            <a:solidFill>
              <a:schemeClr val="tx1"/>
            </a:solidFill>
            <a:prstDash val="solid"/>
            <a:round/>
            <a:headEnd type="none" w="med" len="med"/>
            <a:tailEnd type="none"/>
          </a:ln>
          <a:effectLst/>
        </p:spPr>
      </p:cxnSp>
      <p:pic>
        <p:nvPicPr>
          <p:cNvPr id="78" name="Picture 77"/>
          <p:cNvPicPr>
            <a:picLocks noChangeAspect="1"/>
          </p:cNvPicPr>
          <p:nvPr/>
        </p:nvPicPr>
        <p:blipFill rotWithShape="1">
          <a:blip r:embed="rId3"/>
          <a:srcRect t="28095" b="31957"/>
          <a:stretch/>
        </p:blipFill>
        <p:spPr>
          <a:xfrm>
            <a:off x="1804477" y="5498103"/>
            <a:ext cx="1464168" cy="584905"/>
          </a:xfrm>
          <a:prstGeom prst="rect">
            <a:avLst/>
          </a:prstGeom>
        </p:spPr>
      </p:pic>
      <p:pic>
        <p:nvPicPr>
          <p:cNvPr id="79" name="Picture 78"/>
          <p:cNvPicPr>
            <a:picLocks noChangeAspect="1"/>
          </p:cNvPicPr>
          <p:nvPr/>
        </p:nvPicPr>
        <p:blipFill>
          <a:blip r:embed="rId4"/>
          <a:stretch>
            <a:fillRect/>
          </a:stretch>
        </p:blipFill>
        <p:spPr>
          <a:xfrm>
            <a:off x="150280" y="5463871"/>
            <a:ext cx="1423818" cy="602423"/>
          </a:xfrm>
          <a:prstGeom prst="rect">
            <a:avLst/>
          </a:prstGeom>
        </p:spPr>
      </p:pic>
      <p:pic>
        <p:nvPicPr>
          <p:cNvPr id="2" name="Picture 1"/>
          <p:cNvPicPr>
            <a:picLocks noChangeAspect="1"/>
          </p:cNvPicPr>
          <p:nvPr/>
        </p:nvPicPr>
        <p:blipFill>
          <a:blip r:embed="rId5"/>
          <a:stretch>
            <a:fillRect/>
          </a:stretch>
        </p:blipFill>
        <p:spPr>
          <a:xfrm>
            <a:off x="3471703" y="5095496"/>
            <a:ext cx="1993901" cy="698500"/>
          </a:xfrm>
          <a:prstGeom prst="rect">
            <a:avLst/>
          </a:prstGeom>
        </p:spPr>
      </p:pic>
      <p:pic>
        <p:nvPicPr>
          <p:cNvPr id="3" name="Picture 2"/>
          <p:cNvPicPr>
            <a:picLocks noChangeAspect="1"/>
          </p:cNvPicPr>
          <p:nvPr/>
        </p:nvPicPr>
        <p:blipFill>
          <a:blip r:embed="rId6"/>
          <a:stretch>
            <a:fillRect/>
          </a:stretch>
        </p:blipFill>
        <p:spPr>
          <a:xfrm>
            <a:off x="5656243" y="5075728"/>
            <a:ext cx="2198083" cy="642714"/>
          </a:xfrm>
          <a:prstGeom prst="rect">
            <a:avLst/>
          </a:prstGeom>
        </p:spPr>
      </p:pic>
      <p:sp>
        <p:nvSpPr>
          <p:cNvPr id="83" name="Rectangle 82"/>
          <p:cNvSpPr/>
          <p:nvPr/>
        </p:nvSpPr>
        <p:spPr bwMode="auto">
          <a:xfrm>
            <a:off x="3275420" y="2936303"/>
            <a:ext cx="8606334" cy="506279"/>
          </a:xfrm>
          <a:prstGeom prst="rect">
            <a:avLst/>
          </a:prstGeom>
          <a:solidFill>
            <a:srgbClr val="FF0000"/>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sz="1600" b="1" dirty="0" smtClean="0">
                <a:solidFill>
                  <a:schemeClr val="bg1"/>
                </a:solidFill>
                <a:latin typeface="Arial" charset="0"/>
                <a:ea typeface="Arial Unicode MS" pitchFamily="34" charset="-128"/>
                <a:cs typeface="Arial Unicode MS" pitchFamily="34" charset="-128"/>
              </a:rPr>
              <a:t>MCS</a:t>
            </a:r>
          </a:p>
        </p:txBody>
      </p:sp>
      <p:sp>
        <p:nvSpPr>
          <p:cNvPr id="86" name="Rectangle 85"/>
          <p:cNvSpPr/>
          <p:nvPr/>
        </p:nvSpPr>
        <p:spPr bwMode="auto">
          <a:xfrm>
            <a:off x="3509381" y="2462690"/>
            <a:ext cx="1119659" cy="461592"/>
          </a:xfrm>
          <a:prstGeom prst="rect">
            <a:avLst/>
          </a:prstGeom>
          <a:solidFill>
            <a:srgbClr val="FF0000"/>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sz="1600" b="1" dirty="0" smtClean="0">
                <a:solidFill>
                  <a:srgbClr val="FFFFFF"/>
                </a:solidFill>
                <a:latin typeface="Arial" charset="0"/>
                <a:ea typeface="Arial Unicode MS" pitchFamily="34" charset="-128"/>
                <a:cs typeface="Arial Unicode MS" pitchFamily="34" charset="-128"/>
              </a:rPr>
              <a:t>ICS</a:t>
            </a:r>
          </a:p>
        </p:txBody>
      </p:sp>
      <p:sp>
        <p:nvSpPr>
          <p:cNvPr id="87" name="Rectangle 86"/>
          <p:cNvSpPr/>
          <p:nvPr/>
        </p:nvSpPr>
        <p:spPr bwMode="auto">
          <a:xfrm>
            <a:off x="5213936" y="2464685"/>
            <a:ext cx="1320196" cy="461592"/>
          </a:xfrm>
          <a:prstGeom prst="rect">
            <a:avLst/>
          </a:prstGeom>
          <a:solidFill>
            <a:srgbClr val="FF0000"/>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sz="1600" b="1" dirty="0" smtClean="0">
                <a:solidFill>
                  <a:srgbClr val="FFFFFF"/>
                </a:solidFill>
                <a:latin typeface="Arial" charset="0"/>
                <a:ea typeface="Arial Unicode MS" pitchFamily="34" charset="-128"/>
                <a:cs typeface="Arial Unicode MS" pitchFamily="34" charset="-128"/>
              </a:rPr>
              <a:t>PCS</a:t>
            </a:r>
          </a:p>
        </p:txBody>
      </p:sp>
      <p:sp>
        <p:nvSpPr>
          <p:cNvPr id="88" name="Rectangle 87"/>
          <p:cNvSpPr/>
          <p:nvPr/>
        </p:nvSpPr>
        <p:spPr bwMode="auto">
          <a:xfrm>
            <a:off x="6853643" y="2466681"/>
            <a:ext cx="1320196" cy="461592"/>
          </a:xfrm>
          <a:prstGeom prst="rect">
            <a:avLst/>
          </a:prstGeom>
          <a:solidFill>
            <a:srgbClr val="FF0000"/>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sz="1600" b="1" dirty="0" smtClean="0">
                <a:solidFill>
                  <a:srgbClr val="FFFFFF"/>
                </a:solidFill>
                <a:latin typeface="Arial" charset="0"/>
                <a:ea typeface="Arial Unicode MS" pitchFamily="34" charset="-128"/>
                <a:cs typeface="Arial Unicode MS" pitchFamily="34" charset="-128"/>
              </a:rPr>
              <a:t>MCS</a:t>
            </a:r>
          </a:p>
        </p:txBody>
      </p:sp>
      <p:sp>
        <p:nvSpPr>
          <p:cNvPr id="89" name="Rectangle 88"/>
          <p:cNvSpPr/>
          <p:nvPr/>
        </p:nvSpPr>
        <p:spPr bwMode="auto">
          <a:xfrm>
            <a:off x="8340952" y="2466681"/>
            <a:ext cx="1320196" cy="461592"/>
          </a:xfrm>
          <a:prstGeom prst="rect">
            <a:avLst/>
          </a:prstGeom>
          <a:solidFill>
            <a:srgbClr val="FF0000"/>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sz="1600" b="1" dirty="0" smtClean="0">
                <a:solidFill>
                  <a:srgbClr val="FFFFFF"/>
                </a:solidFill>
                <a:latin typeface="Arial" charset="0"/>
                <a:ea typeface="Arial Unicode MS" pitchFamily="34" charset="-128"/>
                <a:cs typeface="Arial Unicode MS" pitchFamily="34" charset="-128"/>
              </a:rPr>
              <a:t>MCS</a:t>
            </a:r>
          </a:p>
        </p:txBody>
      </p:sp>
      <p:sp>
        <p:nvSpPr>
          <p:cNvPr id="90" name="Rectangle 89"/>
          <p:cNvSpPr/>
          <p:nvPr/>
        </p:nvSpPr>
        <p:spPr bwMode="auto">
          <a:xfrm>
            <a:off x="10062218" y="2466681"/>
            <a:ext cx="1320196" cy="461592"/>
          </a:xfrm>
          <a:prstGeom prst="rect">
            <a:avLst/>
          </a:prstGeom>
          <a:solidFill>
            <a:srgbClr val="FF0000"/>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sz="1600" b="1" dirty="0" smtClean="0">
                <a:solidFill>
                  <a:srgbClr val="FFFFFF"/>
                </a:solidFill>
                <a:latin typeface="Arial" charset="0"/>
                <a:ea typeface="Arial Unicode MS" pitchFamily="34" charset="-128"/>
                <a:cs typeface="Arial Unicode MS" pitchFamily="34" charset="-128"/>
              </a:rPr>
              <a:t>IDCS</a:t>
            </a:r>
          </a:p>
        </p:txBody>
      </p:sp>
      <p:sp>
        <p:nvSpPr>
          <p:cNvPr id="91" name="Rectangle 90"/>
          <p:cNvSpPr/>
          <p:nvPr/>
        </p:nvSpPr>
        <p:spPr bwMode="auto">
          <a:xfrm>
            <a:off x="572182" y="2439889"/>
            <a:ext cx="1320196" cy="752019"/>
          </a:xfrm>
          <a:prstGeom prst="rect">
            <a:avLst/>
          </a:prstGeom>
          <a:solidFill>
            <a:srgbClr val="FF0000"/>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sz="1600" b="1" dirty="0" smtClean="0">
                <a:solidFill>
                  <a:srgbClr val="FFFFFF"/>
                </a:solidFill>
                <a:latin typeface="Arial" charset="0"/>
                <a:ea typeface="Arial Unicode MS" pitchFamily="34" charset="-128"/>
                <a:cs typeface="Arial Unicode MS" pitchFamily="34" charset="-128"/>
              </a:rPr>
              <a:t>MCS</a:t>
            </a:r>
          </a:p>
        </p:txBody>
      </p:sp>
      <p:sp>
        <p:nvSpPr>
          <p:cNvPr id="93" name="Rounded Rectangle 92"/>
          <p:cNvSpPr/>
          <p:nvPr/>
        </p:nvSpPr>
        <p:spPr bwMode="auto">
          <a:xfrm>
            <a:off x="248444" y="3313711"/>
            <a:ext cx="2176037" cy="394425"/>
          </a:xfrm>
          <a:prstGeom prst="roundRect">
            <a:avLst/>
          </a:prstGeom>
          <a:solidFill>
            <a:srgbClr val="FF0000"/>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i="1" dirty="0" smtClean="0">
                <a:solidFill>
                  <a:srgbClr val="FFFFFF"/>
                </a:solidFill>
                <a:latin typeface="Arial" charset="0"/>
                <a:ea typeface="Arial Unicode MS" pitchFamily="34" charset="-128"/>
                <a:cs typeface="Arial Unicode MS" pitchFamily="34" charset="-128"/>
              </a:rPr>
              <a:t>DOCS + Social</a:t>
            </a:r>
          </a:p>
        </p:txBody>
      </p:sp>
      <p:sp>
        <p:nvSpPr>
          <p:cNvPr id="95" name="Rectangle 94"/>
          <p:cNvSpPr/>
          <p:nvPr/>
        </p:nvSpPr>
        <p:spPr bwMode="auto">
          <a:xfrm>
            <a:off x="1905094" y="417160"/>
            <a:ext cx="8004727" cy="609600"/>
          </a:xfrm>
          <a:prstGeom prst="rect">
            <a:avLst/>
          </a:prstGeom>
          <a:solidFill>
            <a:srgbClr val="FF0000"/>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lnSpc>
                <a:spcPct val="90000"/>
              </a:lnSpc>
              <a:spcBef>
                <a:spcPct val="30000"/>
              </a:spcBef>
              <a:spcAft>
                <a:spcPct val="10000"/>
              </a:spcAft>
            </a:pPr>
            <a:r>
              <a:rPr lang="en-US" sz="2400" dirty="0" smtClean="0">
                <a:solidFill>
                  <a:srgbClr val="FFFFFF"/>
                </a:solidFill>
                <a:latin typeface="Arial" charset="0"/>
                <a:ea typeface="Arial Unicode MS" pitchFamily="34" charset="-128"/>
                <a:cs typeface="Arial Unicode MS" pitchFamily="34" charset="-128"/>
              </a:rPr>
              <a:t>MAF + MAX + ABCS</a:t>
            </a:r>
            <a:endParaRPr lang="en-US" sz="2400" dirty="0">
              <a:solidFill>
                <a:srgbClr val="FFFFFF"/>
              </a:solidFill>
              <a:latin typeface="Arial" charset="0"/>
              <a:ea typeface="Arial Unicode MS" pitchFamily="34" charset="-128"/>
              <a:cs typeface="Arial Unicode MS" pitchFamily="34" charset="-128"/>
            </a:endParaRPr>
          </a:p>
        </p:txBody>
      </p:sp>
      <p:sp>
        <p:nvSpPr>
          <p:cNvPr id="96" name="Rounded Rectangle 95"/>
          <p:cNvSpPr/>
          <p:nvPr/>
        </p:nvSpPr>
        <p:spPr bwMode="auto">
          <a:xfrm>
            <a:off x="4759235" y="4221306"/>
            <a:ext cx="2068301" cy="313267"/>
          </a:xfrm>
          <a:prstGeom prst="roundRect">
            <a:avLst/>
          </a:prstGeom>
          <a:solidFill>
            <a:srgbClr val="FF0000"/>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dirty="0" smtClean="0">
                <a:solidFill>
                  <a:srgbClr val="FFFFFF"/>
                </a:solidFill>
                <a:latin typeface="Arial" charset="0"/>
                <a:ea typeface="Arial Unicode MS" pitchFamily="34" charset="-128"/>
                <a:cs typeface="Arial Unicode MS" pitchFamily="34" charset="-128"/>
              </a:rPr>
              <a:t>SOA / OAG</a:t>
            </a:r>
          </a:p>
        </p:txBody>
      </p:sp>
      <p:sp>
        <p:nvSpPr>
          <p:cNvPr id="84" name="Rectangle 83"/>
          <p:cNvSpPr/>
          <p:nvPr/>
        </p:nvSpPr>
        <p:spPr bwMode="auto">
          <a:xfrm>
            <a:off x="872985" y="4858427"/>
            <a:ext cx="1320196" cy="461592"/>
          </a:xfrm>
          <a:prstGeom prst="rect">
            <a:avLst/>
          </a:prstGeom>
          <a:solidFill>
            <a:srgbClr val="FF0000"/>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sz="1600" b="1" dirty="0">
                <a:solidFill>
                  <a:srgbClr val="FFFFFF"/>
                </a:solidFill>
                <a:latin typeface="Arial" charset="0"/>
                <a:ea typeface="Arial Unicode MS" pitchFamily="34" charset="-128"/>
                <a:cs typeface="Arial Unicode MS" pitchFamily="34" charset="-128"/>
              </a:rPr>
              <a:t>J</a:t>
            </a:r>
            <a:r>
              <a:rPr lang="en-US" sz="1600" b="1" dirty="0" smtClean="0">
                <a:solidFill>
                  <a:srgbClr val="FFFFFF"/>
                </a:solidFill>
                <a:latin typeface="Arial" charset="0"/>
                <a:ea typeface="Arial Unicode MS" pitchFamily="34" charset="-128"/>
                <a:cs typeface="Arial Unicode MS" pitchFamily="34" charset="-128"/>
              </a:rPr>
              <a:t>CS</a:t>
            </a:r>
          </a:p>
        </p:txBody>
      </p:sp>
      <p:pic>
        <p:nvPicPr>
          <p:cNvPr id="4" name="Picture 3"/>
          <p:cNvPicPr>
            <a:picLocks noChangeAspect="1"/>
          </p:cNvPicPr>
          <p:nvPr/>
        </p:nvPicPr>
        <p:blipFill>
          <a:blip r:embed="rId7"/>
          <a:stretch>
            <a:fillRect/>
          </a:stretch>
        </p:blipFill>
        <p:spPr>
          <a:xfrm>
            <a:off x="8043264" y="5032663"/>
            <a:ext cx="2476500" cy="723900"/>
          </a:xfrm>
          <a:prstGeom prst="rect">
            <a:avLst/>
          </a:prstGeom>
        </p:spPr>
      </p:pic>
    </p:spTree>
    <p:extLst>
      <p:ext uri="{BB962C8B-B14F-4D97-AF65-F5344CB8AC3E}">
        <p14:creationId xmlns:p14="http://schemas.microsoft.com/office/powerpoint/2010/main" val="38989420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checkerboard(across)">
                                      <p:cBhvr>
                                        <p:cTn id="7" dur="500"/>
                                        <p:tgtEl>
                                          <p:spTgt spid="79"/>
                                        </p:tgtEl>
                                      </p:cBhvr>
                                    </p:animEffect>
                                  </p:childTnLst>
                                </p:cTn>
                              </p:par>
                              <p:par>
                                <p:cTn id="8" presetID="5" presetClass="entr" presetSubtype="10" fill="hold"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checkerboard(across)">
                                      <p:cBhvr>
                                        <p:cTn id="10" dur="500"/>
                                        <p:tgtEl>
                                          <p:spTgt spid="78"/>
                                        </p:tgtEl>
                                      </p:cBhvr>
                                    </p:animEffect>
                                  </p:childTnLst>
                                </p:cTn>
                              </p:par>
                              <p:par>
                                <p:cTn id="11" presetID="5" presetClass="entr" presetSubtype="1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checkerboard(across)">
                                      <p:cBhvr>
                                        <p:cTn id="13" dur="500"/>
                                        <p:tgtEl>
                                          <p:spTgt spid="2"/>
                                        </p:tgtEl>
                                      </p:cBhvr>
                                    </p:animEffect>
                                  </p:childTnLst>
                                </p:cTn>
                              </p:par>
                              <p:par>
                                <p:cTn id="14" presetID="5" presetClass="entr" presetSubtype="1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checkerboard(across)">
                                      <p:cBhvr>
                                        <p:cTn id="16" dur="500"/>
                                        <p:tgtEl>
                                          <p:spTgt spid="3"/>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96"/>
                                        </p:tgtEl>
                                        <p:attrNameLst>
                                          <p:attrName>style.visibility</p:attrName>
                                        </p:attrNameLst>
                                      </p:cBhvr>
                                      <p:to>
                                        <p:strVal val="visible"/>
                                      </p:to>
                                    </p:set>
                                    <p:animEffect transition="in" filter="checkerboard(across)">
                                      <p:cBhvr>
                                        <p:cTn id="19" dur="500"/>
                                        <p:tgtEl>
                                          <p:spTgt spid="96"/>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93"/>
                                        </p:tgtEl>
                                        <p:attrNameLst>
                                          <p:attrName>style.visibility</p:attrName>
                                        </p:attrNameLst>
                                      </p:cBhvr>
                                      <p:to>
                                        <p:strVal val="visible"/>
                                      </p:to>
                                    </p:set>
                                    <p:animEffect transition="in" filter="checkerboard(across)">
                                      <p:cBhvr>
                                        <p:cTn id="22" dur="500"/>
                                        <p:tgtEl>
                                          <p:spTgt spid="93"/>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91"/>
                                        </p:tgtEl>
                                        <p:attrNameLst>
                                          <p:attrName>style.visibility</p:attrName>
                                        </p:attrNameLst>
                                      </p:cBhvr>
                                      <p:to>
                                        <p:strVal val="visible"/>
                                      </p:to>
                                    </p:set>
                                    <p:animEffect transition="in" filter="checkerboard(across)">
                                      <p:cBhvr>
                                        <p:cTn id="25" dur="500"/>
                                        <p:tgtEl>
                                          <p:spTgt spid="91"/>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checkerboard(across)">
                                      <p:cBhvr>
                                        <p:cTn id="28" dur="500"/>
                                        <p:tgtEl>
                                          <p:spTgt spid="83"/>
                                        </p:tgtEl>
                                      </p:cBhvr>
                                    </p:animEffect>
                                  </p:childTnLst>
                                </p:cTn>
                              </p:par>
                              <p:par>
                                <p:cTn id="29" presetID="5" presetClass="entr" presetSubtype="10" fill="hold" grpId="0" nodeType="withEffect">
                                  <p:stCondLst>
                                    <p:cond delay="0"/>
                                  </p:stCondLst>
                                  <p:childTnLst>
                                    <p:set>
                                      <p:cBhvr>
                                        <p:cTn id="30" dur="1" fill="hold">
                                          <p:stCondLst>
                                            <p:cond delay="0"/>
                                          </p:stCondLst>
                                        </p:cTn>
                                        <p:tgtEl>
                                          <p:spTgt spid="86"/>
                                        </p:tgtEl>
                                        <p:attrNameLst>
                                          <p:attrName>style.visibility</p:attrName>
                                        </p:attrNameLst>
                                      </p:cBhvr>
                                      <p:to>
                                        <p:strVal val="visible"/>
                                      </p:to>
                                    </p:set>
                                    <p:animEffect transition="in" filter="checkerboard(across)">
                                      <p:cBhvr>
                                        <p:cTn id="31" dur="500"/>
                                        <p:tgtEl>
                                          <p:spTgt spid="86"/>
                                        </p:tgtEl>
                                      </p:cBhvr>
                                    </p:animEffect>
                                  </p:childTnLst>
                                </p:cTn>
                              </p:par>
                              <p:par>
                                <p:cTn id="32" presetID="5" presetClass="entr" presetSubtype="10" fill="hold" grpId="0" nodeType="withEffect">
                                  <p:stCondLst>
                                    <p:cond delay="0"/>
                                  </p:stCondLst>
                                  <p:childTnLst>
                                    <p:set>
                                      <p:cBhvr>
                                        <p:cTn id="33" dur="1" fill="hold">
                                          <p:stCondLst>
                                            <p:cond delay="0"/>
                                          </p:stCondLst>
                                        </p:cTn>
                                        <p:tgtEl>
                                          <p:spTgt spid="87"/>
                                        </p:tgtEl>
                                        <p:attrNameLst>
                                          <p:attrName>style.visibility</p:attrName>
                                        </p:attrNameLst>
                                      </p:cBhvr>
                                      <p:to>
                                        <p:strVal val="visible"/>
                                      </p:to>
                                    </p:set>
                                    <p:animEffect transition="in" filter="checkerboard(across)">
                                      <p:cBhvr>
                                        <p:cTn id="34" dur="500"/>
                                        <p:tgtEl>
                                          <p:spTgt spid="87"/>
                                        </p:tgtEl>
                                      </p:cBhvr>
                                    </p:animEffect>
                                  </p:childTnLst>
                                </p:cTn>
                              </p:par>
                              <p:par>
                                <p:cTn id="35" presetID="5" presetClass="entr" presetSubtype="10" fill="hold" grpId="0" nodeType="withEffect">
                                  <p:stCondLst>
                                    <p:cond delay="0"/>
                                  </p:stCondLst>
                                  <p:childTnLst>
                                    <p:set>
                                      <p:cBhvr>
                                        <p:cTn id="36" dur="1" fill="hold">
                                          <p:stCondLst>
                                            <p:cond delay="0"/>
                                          </p:stCondLst>
                                        </p:cTn>
                                        <p:tgtEl>
                                          <p:spTgt spid="88"/>
                                        </p:tgtEl>
                                        <p:attrNameLst>
                                          <p:attrName>style.visibility</p:attrName>
                                        </p:attrNameLst>
                                      </p:cBhvr>
                                      <p:to>
                                        <p:strVal val="visible"/>
                                      </p:to>
                                    </p:set>
                                    <p:animEffect transition="in" filter="checkerboard(across)">
                                      <p:cBhvr>
                                        <p:cTn id="37" dur="500"/>
                                        <p:tgtEl>
                                          <p:spTgt spid="88"/>
                                        </p:tgtEl>
                                      </p:cBhvr>
                                    </p:animEffect>
                                  </p:childTnLst>
                                </p:cTn>
                              </p:par>
                              <p:par>
                                <p:cTn id="38" presetID="5" presetClass="entr" presetSubtype="10" fill="hold" grpId="0" nodeType="withEffect">
                                  <p:stCondLst>
                                    <p:cond delay="0"/>
                                  </p:stCondLst>
                                  <p:childTnLst>
                                    <p:set>
                                      <p:cBhvr>
                                        <p:cTn id="39" dur="1" fill="hold">
                                          <p:stCondLst>
                                            <p:cond delay="0"/>
                                          </p:stCondLst>
                                        </p:cTn>
                                        <p:tgtEl>
                                          <p:spTgt spid="89"/>
                                        </p:tgtEl>
                                        <p:attrNameLst>
                                          <p:attrName>style.visibility</p:attrName>
                                        </p:attrNameLst>
                                      </p:cBhvr>
                                      <p:to>
                                        <p:strVal val="visible"/>
                                      </p:to>
                                    </p:set>
                                    <p:animEffect transition="in" filter="checkerboard(across)">
                                      <p:cBhvr>
                                        <p:cTn id="40" dur="500"/>
                                        <p:tgtEl>
                                          <p:spTgt spid="89"/>
                                        </p:tgtEl>
                                      </p:cBhvr>
                                    </p:animEffect>
                                  </p:childTnLst>
                                </p:cTn>
                              </p:par>
                              <p:par>
                                <p:cTn id="41" presetID="5" presetClass="entr" presetSubtype="10" fill="hold" grpId="0" nodeType="withEffect">
                                  <p:stCondLst>
                                    <p:cond delay="0"/>
                                  </p:stCondLst>
                                  <p:childTnLst>
                                    <p:set>
                                      <p:cBhvr>
                                        <p:cTn id="42" dur="1" fill="hold">
                                          <p:stCondLst>
                                            <p:cond delay="0"/>
                                          </p:stCondLst>
                                        </p:cTn>
                                        <p:tgtEl>
                                          <p:spTgt spid="90"/>
                                        </p:tgtEl>
                                        <p:attrNameLst>
                                          <p:attrName>style.visibility</p:attrName>
                                        </p:attrNameLst>
                                      </p:cBhvr>
                                      <p:to>
                                        <p:strVal val="visible"/>
                                      </p:to>
                                    </p:set>
                                    <p:animEffect transition="in" filter="checkerboard(across)">
                                      <p:cBhvr>
                                        <p:cTn id="43" dur="500"/>
                                        <p:tgtEl>
                                          <p:spTgt spid="90"/>
                                        </p:tgtEl>
                                      </p:cBhvr>
                                    </p:animEffect>
                                  </p:childTnLst>
                                </p:cTn>
                              </p:par>
                              <p:par>
                                <p:cTn id="44" presetID="5" presetClass="entr" presetSubtype="10" fill="hold" grpId="0" nodeType="withEffect">
                                  <p:stCondLst>
                                    <p:cond delay="0"/>
                                  </p:stCondLst>
                                  <p:childTnLst>
                                    <p:set>
                                      <p:cBhvr>
                                        <p:cTn id="45" dur="1" fill="hold">
                                          <p:stCondLst>
                                            <p:cond delay="0"/>
                                          </p:stCondLst>
                                        </p:cTn>
                                        <p:tgtEl>
                                          <p:spTgt spid="95"/>
                                        </p:tgtEl>
                                        <p:attrNameLst>
                                          <p:attrName>style.visibility</p:attrName>
                                        </p:attrNameLst>
                                      </p:cBhvr>
                                      <p:to>
                                        <p:strVal val="visible"/>
                                      </p:to>
                                    </p:set>
                                    <p:animEffect transition="in" filter="checkerboard(across)">
                                      <p:cBhvr>
                                        <p:cTn id="46" dur="500"/>
                                        <p:tgtEl>
                                          <p:spTgt spid="95"/>
                                        </p:tgtEl>
                                      </p:cBhvr>
                                    </p:animEffect>
                                  </p:childTnLst>
                                </p:cTn>
                              </p:par>
                              <p:par>
                                <p:cTn id="47" presetID="5" presetClass="entr" presetSubtype="10" fill="hold" grpId="0" nodeType="withEffect">
                                  <p:stCondLst>
                                    <p:cond delay="0"/>
                                  </p:stCondLst>
                                  <p:childTnLst>
                                    <p:set>
                                      <p:cBhvr>
                                        <p:cTn id="48" dur="1" fill="hold">
                                          <p:stCondLst>
                                            <p:cond delay="0"/>
                                          </p:stCondLst>
                                        </p:cTn>
                                        <p:tgtEl>
                                          <p:spTgt spid="84"/>
                                        </p:tgtEl>
                                        <p:attrNameLst>
                                          <p:attrName>style.visibility</p:attrName>
                                        </p:attrNameLst>
                                      </p:cBhvr>
                                      <p:to>
                                        <p:strVal val="visible"/>
                                      </p:to>
                                    </p:set>
                                    <p:animEffect transition="in" filter="checkerboard(across)">
                                      <p:cBhvr>
                                        <p:cTn id="49" dur="500"/>
                                        <p:tgtEl>
                                          <p:spTgt spid="84"/>
                                        </p:tgtEl>
                                      </p:cBhvr>
                                    </p:animEffect>
                                  </p:childTnLst>
                                </p:cTn>
                              </p:par>
                              <p:par>
                                <p:cTn id="50" presetID="2" presetClass="entr" presetSubtype="4" fill="hold" nodeType="withEffect">
                                  <p:stCondLst>
                                    <p:cond delay="0"/>
                                  </p:stCondLst>
                                  <p:childTnLst>
                                    <p:set>
                                      <p:cBhvr>
                                        <p:cTn id="51" dur="1" fill="hold">
                                          <p:stCondLst>
                                            <p:cond delay="0"/>
                                          </p:stCondLst>
                                        </p:cTn>
                                        <p:tgtEl>
                                          <p:spTgt spid="4"/>
                                        </p:tgtEl>
                                        <p:attrNameLst>
                                          <p:attrName>style.visibility</p:attrName>
                                        </p:attrNameLst>
                                      </p:cBhvr>
                                      <p:to>
                                        <p:strVal val="visible"/>
                                      </p:to>
                                    </p:set>
                                    <p:anim calcmode="lin" valueType="num">
                                      <p:cBhvr additive="base">
                                        <p:cTn id="52" dur="500" fill="hold"/>
                                        <p:tgtEl>
                                          <p:spTgt spid="4"/>
                                        </p:tgtEl>
                                        <p:attrNameLst>
                                          <p:attrName>ppt_x</p:attrName>
                                        </p:attrNameLst>
                                      </p:cBhvr>
                                      <p:tavLst>
                                        <p:tav tm="0">
                                          <p:val>
                                            <p:strVal val="#ppt_x"/>
                                          </p:val>
                                        </p:tav>
                                        <p:tav tm="100000">
                                          <p:val>
                                            <p:strVal val="#ppt_x"/>
                                          </p:val>
                                        </p:tav>
                                      </p:tavLst>
                                    </p:anim>
                                    <p:anim calcmode="lin" valueType="num">
                                      <p:cBhvr additive="base">
                                        <p:cTn id="53" dur="500" fill="hold"/>
                                        <p:tgtEl>
                                          <p:spTgt spid="4"/>
                                        </p:tgtEl>
                                        <p:attrNameLst>
                                          <p:attrName>ppt_y</p:attrName>
                                        </p:attrNameLst>
                                      </p:cBhvr>
                                      <p:tavLst>
                                        <p:tav tm="0">
                                          <p:val>
                                            <p:strVal val="1+#ppt_h/2"/>
                                          </p:val>
                                        </p:tav>
                                        <p:tav tm="100000">
                                          <p:val>
                                            <p:strVal val="#ppt_y"/>
                                          </p:val>
                                        </p:tav>
                                      </p:tavLst>
                                    </p:anim>
                                  </p:childTnLst>
                                </p:cTn>
                              </p:par>
                              <p:par>
                                <p:cTn id="54" presetID="2" presetClass="entr" presetSubtype="4" fill="hold" grpId="1" nodeType="withEffect">
                                  <p:stCondLst>
                                    <p:cond delay="0"/>
                                  </p:stCondLst>
                                  <p:childTnLst>
                                    <p:set>
                                      <p:cBhvr>
                                        <p:cTn id="55" dur="1" fill="hold">
                                          <p:stCondLst>
                                            <p:cond delay="0"/>
                                          </p:stCondLst>
                                        </p:cTn>
                                        <p:tgtEl>
                                          <p:spTgt spid="84"/>
                                        </p:tgtEl>
                                        <p:attrNameLst>
                                          <p:attrName>style.visibility</p:attrName>
                                        </p:attrNameLst>
                                      </p:cBhvr>
                                      <p:to>
                                        <p:strVal val="visible"/>
                                      </p:to>
                                    </p:set>
                                    <p:anim calcmode="lin" valueType="num">
                                      <p:cBhvr additive="base">
                                        <p:cTn id="56" dur="500" fill="hold"/>
                                        <p:tgtEl>
                                          <p:spTgt spid="84"/>
                                        </p:tgtEl>
                                        <p:attrNameLst>
                                          <p:attrName>ppt_x</p:attrName>
                                        </p:attrNameLst>
                                      </p:cBhvr>
                                      <p:tavLst>
                                        <p:tav tm="0">
                                          <p:val>
                                            <p:strVal val="#ppt_x"/>
                                          </p:val>
                                        </p:tav>
                                        <p:tav tm="100000">
                                          <p:val>
                                            <p:strVal val="#ppt_x"/>
                                          </p:val>
                                        </p:tav>
                                      </p:tavLst>
                                    </p:anim>
                                    <p:anim calcmode="lin" valueType="num">
                                      <p:cBhvr additive="base">
                                        <p:cTn id="57"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6" grpId="0" animBg="1"/>
      <p:bldP spid="87" grpId="0" animBg="1"/>
      <p:bldP spid="88" grpId="0" animBg="1"/>
      <p:bldP spid="89" grpId="0" animBg="1"/>
      <p:bldP spid="90" grpId="0" animBg="1"/>
      <p:bldP spid="91" grpId="0" animBg="1"/>
      <p:bldP spid="93" grpId="0" animBg="1"/>
      <p:bldP spid="95" grpId="0" animBg="1"/>
      <p:bldP spid="96" grpId="0" animBg="1"/>
      <p:bldP spid="84" grpId="0" animBg="1"/>
      <p:bldP spid="8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bwMode="gray">
          <a:xfrm>
            <a:off x="1907176" y="2068897"/>
            <a:ext cx="8666778" cy="2058854"/>
          </a:xfrm>
        </p:spPr>
        <p:txBody>
          <a:bodyPr/>
          <a:lstStyle/>
          <a:p>
            <a:pPr algn="ctr"/>
            <a:r>
              <a:rPr lang="en-US" dirty="0" smtClean="0"/>
              <a:t>Oracle Mobile Strategy </a:t>
            </a:r>
            <a:br>
              <a:rPr lang="en-US" dirty="0" smtClean="0"/>
            </a:br>
            <a:r>
              <a:rPr lang="en-US" dirty="0" smtClean="0"/>
              <a:t>&amp;</a:t>
            </a:r>
            <a:br>
              <a:rPr lang="en-US" dirty="0" smtClean="0"/>
            </a:br>
            <a:r>
              <a:rPr lang="en-US" dirty="0" smtClean="0"/>
              <a:t>Roadmap</a:t>
            </a:r>
            <a:endParaRPr lang="en-US" dirty="0"/>
          </a:p>
        </p:txBody>
      </p:sp>
      <p:sp>
        <p:nvSpPr>
          <p:cNvPr id="18" name="Slide Number Placeholder 17"/>
          <p:cNvSpPr>
            <a:spLocks noGrp="1"/>
          </p:cNvSpPr>
          <p:nvPr>
            <p:ph type="sldNum" sz="quarter" idx="12"/>
          </p:nvPr>
        </p:nvSpPr>
        <p:spPr bwMode="gray"/>
        <p:txBody>
          <a:bodyPr/>
          <a:lstStyle/>
          <a:p>
            <a:fld id="{C51EAA63-D034-42AE-91FA-B13B9518C7BE}" type="slidenum">
              <a:rPr lang="en-US" smtClean="0">
                <a:solidFill>
                  <a:srgbClr val="5F5F5F">
                    <a:lumMod val="60000"/>
                    <a:lumOff val="40000"/>
                  </a:srgbClr>
                </a:solidFill>
              </a:rPr>
              <a:pPr/>
              <a:t>17</a:t>
            </a:fld>
            <a:endParaRPr lang="en-US" dirty="0">
              <a:solidFill>
                <a:srgbClr val="5F5F5F">
                  <a:lumMod val="60000"/>
                  <a:lumOff val="40000"/>
                </a:srgbClr>
              </a:solidFill>
            </a:endParaRPr>
          </a:p>
        </p:txBody>
      </p:sp>
    </p:spTree>
    <p:custDataLst>
      <p:tags r:id="rId1"/>
    </p:custDataLst>
    <p:extLst>
      <p:ext uri="{BB962C8B-B14F-4D97-AF65-F5344CB8AC3E}">
        <p14:creationId xmlns:p14="http://schemas.microsoft.com/office/powerpoint/2010/main" val="3003419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227015" y="1965606"/>
            <a:ext cx="11734801" cy="4215394"/>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F5F5F"/>
              </a:solidFill>
            </a:endParaRPr>
          </a:p>
        </p:txBody>
      </p:sp>
      <p:sp>
        <p:nvSpPr>
          <p:cNvPr id="12" name="Text Placeholder 11"/>
          <p:cNvSpPr>
            <a:spLocks noGrp="1"/>
          </p:cNvSpPr>
          <p:nvPr>
            <p:ph type="body" sz="quarter" idx="13"/>
          </p:nvPr>
        </p:nvSpPr>
        <p:spPr>
          <a:xfrm>
            <a:off x="531814" y="1011137"/>
            <a:ext cx="11125198" cy="343299"/>
          </a:xfrm>
        </p:spPr>
        <p:txBody>
          <a:bodyPr/>
          <a:lstStyle/>
          <a:p>
            <a:r>
              <a:rPr lang="en-US" dirty="0" smtClean="0"/>
              <a:t>Build &amp; Deliver Mobile Apps with Seamless, Secure Access to Mission-Critical Data</a:t>
            </a:r>
            <a:endParaRPr lang="en-US" dirty="0">
              <a:solidFill>
                <a:srgbClr val="92D050"/>
              </a:solidFill>
            </a:endParaRPr>
          </a:p>
        </p:txBody>
      </p:sp>
      <p:sp>
        <p:nvSpPr>
          <p:cNvPr id="4" name="Title 3"/>
          <p:cNvSpPr>
            <a:spLocks noGrp="1"/>
          </p:cNvSpPr>
          <p:nvPr>
            <p:ph type="title"/>
          </p:nvPr>
        </p:nvSpPr>
        <p:spPr>
          <a:xfrm>
            <a:off x="531821" y="91080"/>
            <a:ext cx="11125199" cy="889000"/>
          </a:xfrm>
        </p:spPr>
        <p:txBody>
          <a:bodyPr/>
          <a:lstStyle/>
          <a:p>
            <a:r>
              <a:rPr lang="en-US" dirty="0" smtClean="0"/>
              <a:t>Oracle Mobile Platform: Simplifies Enterprise Mobility</a:t>
            </a:r>
            <a:endParaRPr lang="en-US" dirty="0"/>
          </a:p>
        </p:txBody>
      </p:sp>
      <p:sp>
        <p:nvSpPr>
          <p:cNvPr id="43" name="Rectangle 42"/>
          <p:cNvSpPr/>
          <p:nvPr/>
        </p:nvSpPr>
        <p:spPr>
          <a:xfrm>
            <a:off x="836616" y="3941706"/>
            <a:ext cx="5220671" cy="1605300"/>
          </a:xfrm>
          <a:prstGeom prst="rect">
            <a:avLst/>
          </a:prstGeom>
          <a:solidFill>
            <a:schemeClr val="bg1"/>
          </a:solid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0"/>
              </a:spcBef>
              <a:spcAft>
                <a:spcPts val="600"/>
              </a:spcAft>
            </a:pPr>
            <a:endParaRPr lang="en-US" b="1" dirty="0" smtClean="0">
              <a:solidFill>
                <a:srgbClr val="5F5F5F"/>
              </a:solidFill>
            </a:endParaRPr>
          </a:p>
          <a:p>
            <a:pPr algn="ctr">
              <a:spcBef>
                <a:spcPts val="1800"/>
              </a:spcBef>
              <a:spcAft>
                <a:spcPts val="600"/>
              </a:spcAft>
            </a:pPr>
            <a:r>
              <a:rPr lang="en-US" sz="2400" b="1" cap="all" dirty="0" smtClean="0">
                <a:solidFill>
                  <a:srgbClr val="FF0000"/>
                </a:solidFill>
              </a:rPr>
              <a:t>Analyze</a:t>
            </a:r>
            <a:endParaRPr lang="en-US" b="1" cap="all" dirty="0" smtClean="0">
              <a:solidFill>
                <a:srgbClr val="FF0000"/>
              </a:solidFill>
            </a:endParaRPr>
          </a:p>
        </p:txBody>
      </p:sp>
      <p:grpSp>
        <p:nvGrpSpPr>
          <p:cNvPr id="7" name="Group 78"/>
          <p:cNvGrpSpPr>
            <a:grpSpLocks noChangeAspect="1"/>
          </p:cNvGrpSpPr>
          <p:nvPr/>
        </p:nvGrpSpPr>
        <p:grpSpPr bwMode="auto">
          <a:xfrm>
            <a:off x="2996569" y="4125812"/>
            <a:ext cx="628531" cy="625368"/>
            <a:chOff x="2024" y="379"/>
            <a:chExt cx="3630" cy="3558"/>
          </a:xfrm>
          <a:solidFill>
            <a:schemeClr val="accent1"/>
          </a:solidFill>
        </p:grpSpPr>
        <p:sp>
          <p:nvSpPr>
            <p:cNvPr id="45" name="Freeform 79"/>
            <p:cNvSpPr>
              <a:spLocks noEditPoints="1"/>
            </p:cNvSpPr>
            <p:nvPr/>
          </p:nvSpPr>
          <p:spPr bwMode="auto">
            <a:xfrm>
              <a:off x="2024" y="1409"/>
              <a:ext cx="2527" cy="2528"/>
            </a:xfrm>
            <a:custGeom>
              <a:avLst/>
              <a:gdLst>
                <a:gd name="T0" fmla="*/ 980 w 1070"/>
                <a:gd name="T1" fmla="*/ 153 h 1070"/>
                <a:gd name="T2" fmla="*/ 980 w 1070"/>
                <a:gd name="T3" fmla="*/ 347 h 1070"/>
                <a:gd name="T4" fmla="*/ 1070 w 1070"/>
                <a:gd name="T5" fmla="*/ 257 h 1070"/>
                <a:gd name="T6" fmla="*/ 1070 w 1070"/>
                <a:gd name="T7" fmla="*/ 45 h 1070"/>
                <a:gd name="T8" fmla="*/ 1057 w 1070"/>
                <a:gd name="T9" fmla="*/ 13 h 1070"/>
                <a:gd name="T10" fmla="*/ 1025 w 1070"/>
                <a:gd name="T11" fmla="*/ 0 h 1070"/>
                <a:gd name="T12" fmla="*/ 813 w 1070"/>
                <a:gd name="T13" fmla="*/ 0 h 1070"/>
                <a:gd name="T14" fmla="*/ 723 w 1070"/>
                <a:gd name="T15" fmla="*/ 90 h 1070"/>
                <a:gd name="T16" fmla="*/ 917 w 1070"/>
                <a:gd name="T17" fmla="*/ 90 h 1070"/>
                <a:gd name="T18" fmla="*/ 736 w 1070"/>
                <a:gd name="T19" fmla="*/ 270 h 1070"/>
                <a:gd name="T20" fmla="*/ 699 w 1070"/>
                <a:gd name="T21" fmla="*/ 264 h 1070"/>
                <a:gd name="T22" fmla="*/ 108 w 1070"/>
                <a:gd name="T23" fmla="*/ 264 h 1070"/>
                <a:gd name="T24" fmla="*/ 0 w 1070"/>
                <a:gd name="T25" fmla="*/ 371 h 1070"/>
                <a:gd name="T26" fmla="*/ 0 w 1070"/>
                <a:gd name="T27" fmla="*/ 962 h 1070"/>
                <a:gd name="T28" fmla="*/ 108 w 1070"/>
                <a:gd name="T29" fmla="*/ 1070 h 1070"/>
                <a:gd name="T30" fmla="*/ 699 w 1070"/>
                <a:gd name="T31" fmla="*/ 1070 h 1070"/>
                <a:gd name="T32" fmla="*/ 806 w 1070"/>
                <a:gd name="T33" fmla="*/ 962 h 1070"/>
                <a:gd name="T34" fmla="*/ 806 w 1070"/>
                <a:gd name="T35" fmla="*/ 371 h 1070"/>
                <a:gd name="T36" fmla="*/ 800 w 1070"/>
                <a:gd name="T37" fmla="*/ 334 h 1070"/>
                <a:gd name="T38" fmla="*/ 980 w 1070"/>
                <a:gd name="T39" fmla="*/ 153 h 1070"/>
                <a:gd name="T40" fmla="*/ 732 w 1070"/>
                <a:gd name="T41" fmla="*/ 962 h 1070"/>
                <a:gd name="T42" fmla="*/ 699 w 1070"/>
                <a:gd name="T43" fmla="*/ 995 h 1070"/>
                <a:gd name="T44" fmla="*/ 108 w 1070"/>
                <a:gd name="T45" fmla="*/ 995 h 1070"/>
                <a:gd name="T46" fmla="*/ 75 w 1070"/>
                <a:gd name="T47" fmla="*/ 962 h 1070"/>
                <a:gd name="T48" fmla="*/ 75 w 1070"/>
                <a:gd name="T49" fmla="*/ 371 h 1070"/>
                <a:gd name="T50" fmla="*/ 108 w 1070"/>
                <a:gd name="T51" fmla="*/ 338 h 1070"/>
                <a:gd name="T52" fmla="*/ 668 w 1070"/>
                <a:gd name="T53" fmla="*/ 338 h 1070"/>
                <a:gd name="T54" fmla="*/ 371 w 1070"/>
                <a:gd name="T55" fmla="*/ 635 h 1070"/>
                <a:gd name="T56" fmla="*/ 371 w 1070"/>
                <a:gd name="T57" fmla="*/ 699 h 1070"/>
                <a:gd name="T58" fmla="*/ 435 w 1070"/>
                <a:gd name="T59" fmla="*/ 699 h 1070"/>
                <a:gd name="T60" fmla="*/ 732 w 1070"/>
                <a:gd name="T61" fmla="*/ 402 h 1070"/>
                <a:gd name="T62" fmla="*/ 732 w 1070"/>
                <a:gd name="T63" fmla="*/ 962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70" h="1070">
                  <a:moveTo>
                    <a:pt x="980" y="153"/>
                  </a:moveTo>
                  <a:cubicBezTo>
                    <a:pt x="980" y="347"/>
                    <a:pt x="980" y="347"/>
                    <a:pt x="980" y="347"/>
                  </a:cubicBezTo>
                  <a:cubicBezTo>
                    <a:pt x="1070" y="257"/>
                    <a:pt x="1070" y="257"/>
                    <a:pt x="1070" y="257"/>
                  </a:cubicBezTo>
                  <a:cubicBezTo>
                    <a:pt x="1070" y="45"/>
                    <a:pt x="1070" y="45"/>
                    <a:pt x="1070" y="45"/>
                  </a:cubicBezTo>
                  <a:cubicBezTo>
                    <a:pt x="1070" y="33"/>
                    <a:pt x="1065" y="21"/>
                    <a:pt x="1057" y="13"/>
                  </a:cubicBezTo>
                  <a:cubicBezTo>
                    <a:pt x="1049" y="5"/>
                    <a:pt x="1037" y="0"/>
                    <a:pt x="1025" y="0"/>
                  </a:cubicBezTo>
                  <a:cubicBezTo>
                    <a:pt x="813" y="0"/>
                    <a:pt x="813" y="0"/>
                    <a:pt x="813" y="0"/>
                  </a:cubicBezTo>
                  <a:cubicBezTo>
                    <a:pt x="723" y="90"/>
                    <a:pt x="723" y="90"/>
                    <a:pt x="723" y="90"/>
                  </a:cubicBezTo>
                  <a:cubicBezTo>
                    <a:pt x="917" y="90"/>
                    <a:pt x="917" y="90"/>
                    <a:pt x="917" y="90"/>
                  </a:cubicBezTo>
                  <a:cubicBezTo>
                    <a:pt x="736" y="270"/>
                    <a:pt x="736" y="270"/>
                    <a:pt x="736" y="270"/>
                  </a:cubicBezTo>
                  <a:cubicBezTo>
                    <a:pt x="724" y="266"/>
                    <a:pt x="712" y="264"/>
                    <a:pt x="699" y="264"/>
                  </a:cubicBezTo>
                  <a:cubicBezTo>
                    <a:pt x="108" y="264"/>
                    <a:pt x="108" y="264"/>
                    <a:pt x="108" y="264"/>
                  </a:cubicBezTo>
                  <a:cubicBezTo>
                    <a:pt x="48" y="264"/>
                    <a:pt x="0" y="312"/>
                    <a:pt x="0" y="371"/>
                  </a:cubicBezTo>
                  <a:cubicBezTo>
                    <a:pt x="0" y="962"/>
                    <a:pt x="0" y="962"/>
                    <a:pt x="0" y="962"/>
                  </a:cubicBezTo>
                  <a:cubicBezTo>
                    <a:pt x="0" y="1022"/>
                    <a:pt x="48" y="1070"/>
                    <a:pt x="108" y="1070"/>
                  </a:cubicBezTo>
                  <a:cubicBezTo>
                    <a:pt x="699" y="1070"/>
                    <a:pt x="699" y="1070"/>
                    <a:pt x="699" y="1070"/>
                  </a:cubicBezTo>
                  <a:cubicBezTo>
                    <a:pt x="758" y="1070"/>
                    <a:pt x="806" y="1022"/>
                    <a:pt x="806" y="962"/>
                  </a:cubicBezTo>
                  <a:cubicBezTo>
                    <a:pt x="806" y="371"/>
                    <a:pt x="806" y="371"/>
                    <a:pt x="806" y="371"/>
                  </a:cubicBezTo>
                  <a:cubicBezTo>
                    <a:pt x="806" y="358"/>
                    <a:pt x="804" y="346"/>
                    <a:pt x="800" y="334"/>
                  </a:cubicBezTo>
                  <a:lnTo>
                    <a:pt x="980" y="153"/>
                  </a:lnTo>
                  <a:close/>
                  <a:moveTo>
                    <a:pt x="732" y="962"/>
                  </a:moveTo>
                  <a:cubicBezTo>
                    <a:pt x="732" y="981"/>
                    <a:pt x="717" y="995"/>
                    <a:pt x="699" y="995"/>
                  </a:cubicBezTo>
                  <a:cubicBezTo>
                    <a:pt x="108" y="995"/>
                    <a:pt x="108" y="995"/>
                    <a:pt x="108" y="995"/>
                  </a:cubicBezTo>
                  <a:cubicBezTo>
                    <a:pt x="89" y="995"/>
                    <a:pt x="75" y="981"/>
                    <a:pt x="75" y="962"/>
                  </a:cubicBezTo>
                  <a:cubicBezTo>
                    <a:pt x="75" y="371"/>
                    <a:pt x="75" y="371"/>
                    <a:pt x="75" y="371"/>
                  </a:cubicBezTo>
                  <a:cubicBezTo>
                    <a:pt x="75" y="353"/>
                    <a:pt x="89" y="338"/>
                    <a:pt x="108" y="338"/>
                  </a:cubicBezTo>
                  <a:cubicBezTo>
                    <a:pt x="668" y="338"/>
                    <a:pt x="668" y="338"/>
                    <a:pt x="668" y="338"/>
                  </a:cubicBezTo>
                  <a:cubicBezTo>
                    <a:pt x="371" y="635"/>
                    <a:pt x="371" y="635"/>
                    <a:pt x="371" y="635"/>
                  </a:cubicBezTo>
                  <a:cubicBezTo>
                    <a:pt x="354" y="652"/>
                    <a:pt x="354" y="681"/>
                    <a:pt x="371" y="699"/>
                  </a:cubicBezTo>
                  <a:cubicBezTo>
                    <a:pt x="389" y="716"/>
                    <a:pt x="417" y="716"/>
                    <a:pt x="435" y="699"/>
                  </a:cubicBezTo>
                  <a:cubicBezTo>
                    <a:pt x="732" y="402"/>
                    <a:pt x="732" y="402"/>
                    <a:pt x="732" y="402"/>
                  </a:cubicBezTo>
                  <a:lnTo>
                    <a:pt x="732" y="962"/>
                  </a:lnTo>
                  <a:close/>
                </a:path>
              </a:pathLst>
            </a:custGeom>
            <a:grpFill/>
            <a:ln w="9525">
              <a:solidFill>
                <a:schemeClr val="accent1"/>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46" name="Freeform 80"/>
            <p:cNvSpPr>
              <a:spLocks/>
            </p:cNvSpPr>
            <p:nvPr/>
          </p:nvSpPr>
          <p:spPr bwMode="auto">
            <a:xfrm>
              <a:off x="2714" y="379"/>
              <a:ext cx="2940" cy="2943"/>
            </a:xfrm>
            <a:custGeom>
              <a:avLst/>
              <a:gdLst>
                <a:gd name="T0" fmla="*/ 1096 w 1245"/>
                <a:gd name="T1" fmla="*/ 0 h 1246"/>
                <a:gd name="T2" fmla="*/ 149 w 1245"/>
                <a:gd name="T3" fmla="*/ 0 h 1246"/>
                <a:gd name="T4" fmla="*/ 0 w 1245"/>
                <a:gd name="T5" fmla="*/ 150 h 1246"/>
                <a:gd name="T6" fmla="*/ 0 w 1245"/>
                <a:gd name="T7" fmla="*/ 623 h 1246"/>
                <a:gd name="T8" fmla="*/ 74 w 1245"/>
                <a:gd name="T9" fmla="*/ 623 h 1246"/>
                <a:gd name="T10" fmla="*/ 74 w 1245"/>
                <a:gd name="T11" fmla="*/ 150 h 1246"/>
                <a:gd name="T12" fmla="*/ 149 w 1245"/>
                <a:gd name="T13" fmla="*/ 75 h 1246"/>
                <a:gd name="T14" fmla="*/ 1096 w 1245"/>
                <a:gd name="T15" fmla="*/ 75 h 1246"/>
                <a:gd name="T16" fmla="*/ 1171 w 1245"/>
                <a:gd name="T17" fmla="*/ 150 h 1246"/>
                <a:gd name="T18" fmla="*/ 1171 w 1245"/>
                <a:gd name="T19" fmla="*/ 1096 h 1246"/>
                <a:gd name="T20" fmla="*/ 1096 w 1245"/>
                <a:gd name="T21" fmla="*/ 1171 h 1246"/>
                <a:gd name="T22" fmla="*/ 602 w 1245"/>
                <a:gd name="T23" fmla="*/ 1171 h 1246"/>
                <a:gd name="T24" fmla="*/ 602 w 1245"/>
                <a:gd name="T25" fmla="*/ 1246 h 1246"/>
                <a:gd name="T26" fmla="*/ 1096 w 1245"/>
                <a:gd name="T27" fmla="*/ 1246 h 1246"/>
                <a:gd name="T28" fmla="*/ 1245 w 1245"/>
                <a:gd name="T29" fmla="*/ 1096 h 1246"/>
                <a:gd name="T30" fmla="*/ 1245 w 1245"/>
                <a:gd name="T31" fmla="*/ 150 h 1246"/>
                <a:gd name="T32" fmla="*/ 1096 w 1245"/>
                <a:gd name="T33" fmla="*/ 0 h 1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5" h="1246">
                  <a:moveTo>
                    <a:pt x="1096" y="0"/>
                  </a:moveTo>
                  <a:cubicBezTo>
                    <a:pt x="149" y="0"/>
                    <a:pt x="149" y="0"/>
                    <a:pt x="149" y="0"/>
                  </a:cubicBezTo>
                  <a:cubicBezTo>
                    <a:pt x="67" y="0"/>
                    <a:pt x="0" y="67"/>
                    <a:pt x="0" y="150"/>
                  </a:cubicBezTo>
                  <a:cubicBezTo>
                    <a:pt x="0" y="623"/>
                    <a:pt x="0" y="623"/>
                    <a:pt x="0" y="623"/>
                  </a:cubicBezTo>
                  <a:cubicBezTo>
                    <a:pt x="74" y="623"/>
                    <a:pt x="74" y="623"/>
                    <a:pt x="74" y="623"/>
                  </a:cubicBezTo>
                  <a:cubicBezTo>
                    <a:pt x="74" y="150"/>
                    <a:pt x="74" y="150"/>
                    <a:pt x="74" y="150"/>
                  </a:cubicBezTo>
                  <a:cubicBezTo>
                    <a:pt x="74" y="108"/>
                    <a:pt x="108" y="75"/>
                    <a:pt x="149" y="75"/>
                  </a:cubicBezTo>
                  <a:cubicBezTo>
                    <a:pt x="1096" y="75"/>
                    <a:pt x="1096" y="75"/>
                    <a:pt x="1096" y="75"/>
                  </a:cubicBezTo>
                  <a:cubicBezTo>
                    <a:pt x="1137" y="75"/>
                    <a:pt x="1171" y="108"/>
                    <a:pt x="1171" y="150"/>
                  </a:cubicBezTo>
                  <a:cubicBezTo>
                    <a:pt x="1171" y="1096"/>
                    <a:pt x="1171" y="1096"/>
                    <a:pt x="1171" y="1096"/>
                  </a:cubicBezTo>
                  <a:cubicBezTo>
                    <a:pt x="1171" y="1138"/>
                    <a:pt x="1137" y="1171"/>
                    <a:pt x="1096" y="1171"/>
                  </a:cubicBezTo>
                  <a:cubicBezTo>
                    <a:pt x="602" y="1171"/>
                    <a:pt x="602" y="1171"/>
                    <a:pt x="602" y="1171"/>
                  </a:cubicBezTo>
                  <a:cubicBezTo>
                    <a:pt x="602" y="1246"/>
                    <a:pt x="602" y="1246"/>
                    <a:pt x="602" y="1246"/>
                  </a:cubicBezTo>
                  <a:cubicBezTo>
                    <a:pt x="1096" y="1246"/>
                    <a:pt x="1096" y="1246"/>
                    <a:pt x="1096" y="1246"/>
                  </a:cubicBezTo>
                  <a:cubicBezTo>
                    <a:pt x="1178" y="1246"/>
                    <a:pt x="1245" y="1179"/>
                    <a:pt x="1245" y="1096"/>
                  </a:cubicBezTo>
                  <a:cubicBezTo>
                    <a:pt x="1245" y="150"/>
                    <a:pt x="1245" y="150"/>
                    <a:pt x="1245" y="150"/>
                  </a:cubicBezTo>
                  <a:cubicBezTo>
                    <a:pt x="1245" y="67"/>
                    <a:pt x="1178" y="0"/>
                    <a:pt x="1096" y="0"/>
                  </a:cubicBezTo>
                  <a:close/>
                </a:path>
              </a:pathLst>
            </a:custGeom>
            <a:grpFill/>
            <a:ln w="9525">
              <a:solidFill>
                <a:schemeClr val="accent1"/>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grpSp>
      <p:sp>
        <p:nvSpPr>
          <p:cNvPr id="48" name="Rectangle 47"/>
          <p:cNvSpPr/>
          <p:nvPr/>
        </p:nvSpPr>
        <p:spPr>
          <a:xfrm>
            <a:off x="6288866" y="3941706"/>
            <a:ext cx="5215745" cy="1605300"/>
          </a:xfrm>
          <a:prstGeom prst="rect">
            <a:avLst/>
          </a:prstGeom>
          <a:solidFill>
            <a:schemeClr val="bg1"/>
          </a:solid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0"/>
              </a:spcBef>
              <a:spcAft>
                <a:spcPts val="600"/>
              </a:spcAft>
            </a:pPr>
            <a:endParaRPr lang="en-US" b="1" dirty="0">
              <a:solidFill>
                <a:srgbClr val="5F5F5F"/>
              </a:solidFill>
            </a:endParaRPr>
          </a:p>
          <a:p>
            <a:pPr marL="117475" indent="-117475" algn="ctr">
              <a:spcBef>
                <a:spcPts val="1800"/>
              </a:spcBef>
              <a:spcAft>
                <a:spcPts val="600"/>
              </a:spcAft>
            </a:pPr>
            <a:r>
              <a:rPr lang="en-US" sz="2400" b="1" cap="all" dirty="0" smtClean="0">
                <a:solidFill>
                  <a:srgbClr val="FF0000"/>
                </a:solidFill>
              </a:rPr>
              <a:t>Secure</a:t>
            </a:r>
            <a:endParaRPr lang="en-US" b="1" cap="all" dirty="0" smtClean="0">
              <a:solidFill>
                <a:srgbClr val="FF0000"/>
              </a:solidFill>
            </a:endParaRPr>
          </a:p>
        </p:txBody>
      </p:sp>
      <p:grpSp>
        <p:nvGrpSpPr>
          <p:cNvPr id="9" name="Group 49"/>
          <p:cNvGrpSpPr/>
          <p:nvPr/>
        </p:nvGrpSpPr>
        <p:grpSpPr>
          <a:xfrm>
            <a:off x="8568329" y="4181154"/>
            <a:ext cx="453339" cy="613812"/>
            <a:chOff x="9662819" y="1446857"/>
            <a:chExt cx="1139018" cy="1519257"/>
          </a:xfrm>
          <a:solidFill>
            <a:schemeClr val="accent1"/>
          </a:solidFill>
        </p:grpSpPr>
        <p:sp>
          <p:nvSpPr>
            <p:cNvPr id="51" name="Freeform 25"/>
            <p:cNvSpPr>
              <a:spLocks/>
            </p:cNvSpPr>
            <p:nvPr/>
          </p:nvSpPr>
          <p:spPr bwMode="auto">
            <a:xfrm>
              <a:off x="10103118" y="1800738"/>
              <a:ext cx="258415" cy="224785"/>
            </a:xfrm>
            <a:custGeom>
              <a:avLst/>
              <a:gdLst>
                <a:gd name="T0" fmla="*/ 159 w 319"/>
                <a:gd name="T1" fmla="*/ 0 h 277"/>
                <a:gd name="T2" fmla="*/ 0 w 319"/>
                <a:gd name="T3" fmla="*/ 160 h 277"/>
                <a:gd name="T4" fmla="*/ 0 w 319"/>
                <a:gd name="T5" fmla="*/ 277 h 277"/>
                <a:gd name="T6" fmla="*/ 319 w 319"/>
                <a:gd name="T7" fmla="*/ 277 h 277"/>
                <a:gd name="T8" fmla="*/ 319 w 319"/>
                <a:gd name="T9" fmla="*/ 160 h 277"/>
                <a:gd name="T10" fmla="*/ 159 w 319"/>
                <a:gd name="T11" fmla="*/ 0 h 277"/>
              </a:gdLst>
              <a:ahLst/>
              <a:cxnLst>
                <a:cxn ang="0">
                  <a:pos x="T0" y="T1"/>
                </a:cxn>
                <a:cxn ang="0">
                  <a:pos x="T2" y="T3"/>
                </a:cxn>
                <a:cxn ang="0">
                  <a:pos x="T4" y="T5"/>
                </a:cxn>
                <a:cxn ang="0">
                  <a:pos x="T6" y="T7"/>
                </a:cxn>
                <a:cxn ang="0">
                  <a:pos x="T8" y="T9"/>
                </a:cxn>
                <a:cxn ang="0">
                  <a:pos x="T10" y="T11"/>
                </a:cxn>
              </a:cxnLst>
              <a:rect l="0" t="0" r="r" b="b"/>
              <a:pathLst>
                <a:path w="319" h="277">
                  <a:moveTo>
                    <a:pt x="159" y="0"/>
                  </a:moveTo>
                  <a:cubicBezTo>
                    <a:pt x="71" y="0"/>
                    <a:pt x="0" y="72"/>
                    <a:pt x="0" y="160"/>
                  </a:cubicBezTo>
                  <a:cubicBezTo>
                    <a:pt x="0" y="277"/>
                    <a:pt x="0" y="277"/>
                    <a:pt x="0" y="277"/>
                  </a:cubicBezTo>
                  <a:cubicBezTo>
                    <a:pt x="319" y="277"/>
                    <a:pt x="319" y="277"/>
                    <a:pt x="319" y="277"/>
                  </a:cubicBezTo>
                  <a:cubicBezTo>
                    <a:pt x="319" y="160"/>
                    <a:pt x="319" y="160"/>
                    <a:pt x="319" y="160"/>
                  </a:cubicBezTo>
                  <a:cubicBezTo>
                    <a:pt x="319" y="72"/>
                    <a:pt x="247" y="0"/>
                    <a:pt x="159" y="0"/>
                  </a:cubicBezTo>
                </a:path>
              </a:pathLst>
            </a:custGeom>
            <a:grpFill/>
            <a:ln>
              <a:noFill/>
            </a:ln>
            <a:extLst/>
          </p:spPr>
          <p:txBody>
            <a:bodyPr vert="horz" wrap="square" lIns="91440" tIns="45720" rIns="91440" bIns="45720" numCol="1" anchor="t" anchorCtr="0" compatLnSpc="1">
              <a:prstTxWarp prst="textNoShape">
                <a:avLst/>
              </a:prstTxWarp>
            </a:bodyPr>
            <a:lstStyle/>
            <a:p>
              <a:endParaRPr lang="en-US" sz="600" dirty="0">
                <a:solidFill>
                  <a:srgbClr val="5F5F5F"/>
                </a:solidFill>
              </a:endParaRPr>
            </a:p>
          </p:txBody>
        </p:sp>
        <p:sp>
          <p:nvSpPr>
            <p:cNvPr id="52" name="Freeform 26"/>
            <p:cNvSpPr>
              <a:spLocks/>
            </p:cNvSpPr>
            <p:nvPr/>
          </p:nvSpPr>
          <p:spPr bwMode="auto">
            <a:xfrm>
              <a:off x="10155286" y="2109617"/>
              <a:ext cx="154084" cy="267677"/>
            </a:xfrm>
            <a:custGeom>
              <a:avLst/>
              <a:gdLst>
                <a:gd name="T0" fmla="*/ 95 w 190"/>
                <a:gd name="T1" fmla="*/ 0 h 330"/>
                <a:gd name="T2" fmla="*/ 0 w 190"/>
                <a:gd name="T3" fmla="*/ 96 h 330"/>
                <a:gd name="T4" fmla="*/ 65 w 190"/>
                <a:gd name="T5" fmla="*/ 185 h 330"/>
                <a:gd name="T6" fmla="*/ 38 w 190"/>
                <a:gd name="T7" fmla="*/ 330 h 330"/>
                <a:gd name="T8" fmla="*/ 149 w 190"/>
                <a:gd name="T9" fmla="*/ 330 h 330"/>
                <a:gd name="T10" fmla="*/ 124 w 190"/>
                <a:gd name="T11" fmla="*/ 186 h 330"/>
                <a:gd name="T12" fmla="*/ 190 w 190"/>
                <a:gd name="T13" fmla="*/ 96 h 330"/>
                <a:gd name="T14" fmla="*/ 95 w 190"/>
                <a:gd name="T15" fmla="*/ 0 h 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330">
                  <a:moveTo>
                    <a:pt x="95" y="0"/>
                  </a:moveTo>
                  <a:cubicBezTo>
                    <a:pt x="43" y="0"/>
                    <a:pt x="0" y="43"/>
                    <a:pt x="0" y="96"/>
                  </a:cubicBezTo>
                  <a:cubicBezTo>
                    <a:pt x="0" y="137"/>
                    <a:pt x="27" y="173"/>
                    <a:pt x="65" y="185"/>
                  </a:cubicBezTo>
                  <a:cubicBezTo>
                    <a:pt x="38" y="330"/>
                    <a:pt x="38" y="330"/>
                    <a:pt x="38" y="330"/>
                  </a:cubicBezTo>
                  <a:cubicBezTo>
                    <a:pt x="149" y="330"/>
                    <a:pt x="149" y="330"/>
                    <a:pt x="149" y="330"/>
                  </a:cubicBezTo>
                  <a:cubicBezTo>
                    <a:pt x="124" y="186"/>
                    <a:pt x="124" y="186"/>
                    <a:pt x="124" y="186"/>
                  </a:cubicBezTo>
                  <a:cubicBezTo>
                    <a:pt x="162" y="174"/>
                    <a:pt x="190" y="138"/>
                    <a:pt x="190" y="96"/>
                  </a:cubicBezTo>
                  <a:cubicBezTo>
                    <a:pt x="190" y="43"/>
                    <a:pt x="148" y="0"/>
                    <a:pt x="95" y="0"/>
                  </a:cubicBezTo>
                </a:path>
              </a:pathLst>
            </a:custGeom>
            <a:grpFill/>
            <a:ln>
              <a:noFill/>
            </a:ln>
            <a:extLst/>
          </p:spPr>
          <p:txBody>
            <a:bodyPr vert="horz" wrap="square" lIns="91440" tIns="45720" rIns="91440" bIns="45720" numCol="1" anchor="t" anchorCtr="0" compatLnSpc="1">
              <a:prstTxWarp prst="textNoShape">
                <a:avLst/>
              </a:prstTxWarp>
            </a:bodyPr>
            <a:lstStyle/>
            <a:p>
              <a:endParaRPr lang="en-US" sz="600" dirty="0">
                <a:solidFill>
                  <a:srgbClr val="5F5F5F"/>
                </a:solidFill>
              </a:endParaRPr>
            </a:p>
          </p:txBody>
        </p:sp>
        <p:sp>
          <p:nvSpPr>
            <p:cNvPr id="53" name="Freeform 27"/>
            <p:cNvSpPr>
              <a:spLocks noEditPoints="1"/>
            </p:cNvSpPr>
            <p:nvPr/>
          </p:nvSpPr>
          <p:spPr bwMode="auto">
            <a:xfrm>
              <a:off x="9662819" y="1446857"/>
              <a:ext cx="1139018" cy="1519257"/>
            </a:xfrm>
            <a:custGeom>
              <a:avLst/>
              <a:gdLst>
                <a:gd name="T0" fmla="*/ 702 w 1405"/>
                <a:gd name="T1" fmla="*/ 0 h 1874"/>
                <a:gd name="T2" fmla="*/ 0 w 1405"/>
                <a:gd name="T3" fmla="*/ 302 h 1874"/>
                <a:gd name="T4" fmla="*/ 0 w 1405"/>
                <a:gd name="T5" fmla="*/ 971 h 1874"/>
                <a:gd name="T6" fmla="*/ 0 w 1405"/>
                <a:gd name="T7" fmla="*/ 972 h 1874"/>
                <a:gd name="T8" fmla="*/ 702 w 1405"/>
                <a:gd name="T9" fmla="*/ 1874 h 1874"/>
                <a:gd name="T10" fmla="*/ 1405 w 1405"/>
                <a:gd name="T11" fmla="*/ 972 h 1874"/>
                <a:gd name="T12" fmla="*/ 1405 w 1405"/>
                <a:gd name="T13" fmla="*/ 971 h 1874"/>
                <a:gd name="T14" fmla="*/ 1405 w 1405"/>
                <a:gd name="T15" fmla="*/ 302 h 1874"/>
                <a:gd name="T16" fmla="*/ 702 w 1405"/>
                <a:gd name="T17" fmla="*/ 0 h 1874"/>
                <a:gd name="T18" fmla="*/ 1054 w 1405"/>
                <a:gd name="T19" fmla="*/ 1197 h 1874"/>
                <a:gd name="T20" fmla="*/ 702 w 1405"/>
                <a:gd name="T21" fmla="*/ 1347 h 1874"/>
                <a:gd name="T22" fmla="*/ 351 w 1405"/>
                <a:gd name="T23" fmla="*/ 1197 h 1874"/>
                <a:gd name="T24" fmla="*/ 351 w 1405"/>
                <a:gd name="T25" fmla="*/ 725 h 1874"/>
                <a:gd name="T26" fmla="*/ 447 w 1405"/>
                <a:gd name="T27" fmla="*/ 725 h 1874"/>
                <a:gd name="T28" fmla="*/ 447 w 1405"/>
                <a:gd name="T29" fmla="*/ 608 h 1874"/>
                <a:gd name="T30" fmla="*/ 702 w 1405"/>
                <a:gd name="T31" fmla="*/ 352 h 1874"/>
                <a:gd name="T32" fmla="*/ 958 w 1405"/>
                <a:gd name="T33" fmla="*/ 608 h 1874"/>
                <a:gd name="T34" fmla="*/ 958 w 1405"/>
                <a:gd name="T35" fmla="*/ 725 h 1874"/>
                <a:gd name="T36" fmla="*/ 1054 w 1405"/>
                <a:gd name="T37" fmla="*/ 725 h 1874"/>
                <a:gd name="T38" fmla="*/ 1054 w 1405"/>
                <a:gd name="T39" fmla="*/ 1197 h 1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05" h="1874">
                  <a:moveTo>
                    <a:pt x="702" y="0"/>
                  </a:moveTo>
                  <a:cubicBezTo>
                    <a:pt x="0" y="302"/>
                    <a:pt x="0" y="302"/>
                    <a:pt x="0" y="302"/>
                  </a:cubicBezTo>
                  <a:cubicBezTo>
                    <a:pt x="0" y="971"/>
                    <a:pt x="0" y="971"/>
                    <a:pt x="0" y="971"/>
                  </a:cubicBezTo>
                  <a:cubicBezTo>
                    <a:pt x="0" y="972"/>
                    <a:pt x="0" y="972"/>
                    <a:pt x="0" y="972"/>
                  </a:cubicBezTo>
                  <a:cubicBezTo>
                    <a:pt x="21" y="1343"/>
                    <a:pt x="294" y="1670"/>
                    <a:pt x="702" y="1874"/>
                  </a:cubicBezTo>
                  <a:cubicBezTo>
                    <a:pt x="1110" y="1670"/>
                    <a:pt x="1384" y="1343"/>
                    <a:pt x="1405" y="972"/>
                  </a:cubicBezTo>
                  <a:cubicBezTo>
                    <a:pt x="1405" y="971"/>
                    <a:pt x="1405" y="971"/>
                    <a:pt x="1405" y="971"/>
                  </a:cubicBezTo>
                  <a:cubicBezTo>
                    <a:pt x="1405" y="302"/>
                    <a:pt x="1405" y="302"/>
                    <a:pt x="1405" y="302"/>
                  </a:cubicBezTo>
                  <a:lnTo>
                    <a:pt x="702" y="0"/>
                  </a:lnTo>
                  <a:close/>
                  <a:moveTo>
                    <a:pt x="1054" y="1197"/>
                  </a:moveTo>
                  <a:cubicBezTo>
                    <a:pt x="702" y="1347"/>
                    <a:pt x="702" y="1347"/>
                    <a:pt x="702" y="1347"/>
                  </a:cubicBezTo>
                  <a:cubicBezTo>
                    <a:pt x="351" y="1197"/>
                    <a:pt x="351" y="1197"/>
                    <a:pt x="351" y="1197"/>
                  </a:cubicBezTo>
                  <a:cubicBezTo>
                    <a:pt x="351" y="725"/>
                    <a:pt x="351" y="725"/>
                    <a:pt x="351" y="725"/>
                  </a:cubicBezTo>
                  <a:cubicBezTo>
                    <a:pt x="447" y="725"/>
                    <a:pt x="447" y="725"/>
                    <a:pt x="447" y="725"/>
                  </a:cubicBezTo>
                  <a:cubicBezTo>
                    <a:pt x="447" y="608"/>
                    <a:pt x="447" y="608"/>
                    <a:pt x="447" y="608"/>
                  </a:cubicBezTo>
                  <a:cubicBezTo>
                    <a:pt x="447" y="467"/>
                    <a:pt x="561" y="352"/>
                    <a:pt x="702" y="352"/>
                  </a:cubicBezTo>
                  <a:cubicBezTo>
                    <a:pt x="843" y="352"/>
                    <a:pt x="958" y="467"/>
                    <a:pt x="958" y="608"/>
                  </a:cubicBezTo>
                  <a:cubicBezTo>
                    <a:pt x="958" y="725"/>
                    <a:pt x="958" y="725"/>
                    <a:pt x="958" y="725"/>
                  </a:cubicBezTo>
                  <a:cubicBezTo>
                    <a:pt x="1054" y="725"/>
                    <a:pt x="1054" y="725"/>
                    <a:pt x="1054" y="725"/>
                  </a:cubicBezTo>
                  <a:lnTo>
                    <a:pt x="1054" y="1197"/>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sz="600" dirty="0">
                <a:solidFill>
                  <a:srgbClr val="5F5F5F"/>
                </a:solidFill>
              </a:endParaRPr>
            </a:p>
          </p:txBody>
        </p:sp>
      </p:grpSp>
      <p:sp>
        <p:nvSpPr>
          <p:cNvPr id="41" name="Rectangle 40"/>
          <p:cNvSpPr/>
          <p:nvPr/>
        </p:nvSpPr>
        <p:spPr>
          <a:xfrm>
            <a:off x="6283522" y="2118006"/>
            <a:ext cx="5215745" cy="1605300"/>
          </a:xfrm>
          <a:prstGeom prst="rect">
            <a:avLst/>
          </a:prstGeom>
          <a:solidFill>
            <a:schemeClr val="bg1"/>
          </a:solid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0"/>
              </a:spcBef>
              <a:spcAft>
                <a:spcPts val="600"/>
              </a:spcAft>
            </a:pPr>
            <a:endParaRPr lang="en-US" b="1" dirty="0">
              <a:solidFill>
                <a:srgbClr val="5F5F5F"/>
              </a:solidFill>
            </a:endParaRPr>
          </a:p>
          <a:p>
            <a:pPr algn="ctr">
              <a:spcBef>
                <a:spcPts val="1800"/>
              </a:spcBef>
              <a:spcAft>
                <a:spcPts val="600"/>
              </a:spcAft>
            </a:pPr>
            <a:r>
              <a:rPr lang="en-US" sz="2400" b="1" cap="all" dirty="0" smtClean="0">
                <a:solidFill>
                  <a:srgbClr val="FF0000"/>
                </a:solidFill>
              </a:rPr>
              <a:t>Integrate</a:t>
            </a:r>
            <a:endParaRPr lang="en-US" b="1" cap="all" dirty="0" smtClean="0">
              <a:solidFill>
                <a:srgbClr val="FF0000"/>
              </a:solidFill>
            </a:endParaRPr>
          </a:p>
        </p:txBody>
      </p:sp>
      <p:grpSp>
        <p:nvGrpSpPr>
          <p:cNvPr id="16" name="Group 15"/>
          <p:cNvGrpSpPr/>
          <p:nvPr/>
        </p:nvGrpSpPr>
        <p:grpSpPr>
          <a:xfrm>
            <a:off x="8262287" y="2270412"/>
            <a:ext cx="1108729" cy="653789"/>
            <a:chOff x="8733818" y="2362200"/>
            <a:chExt cx="637194" cy="375737"/>
          </a:xfrm>
        </p:grpSpPr>
        <p:sp>
          <p:nvSpPr>
            <p:cNvPr id="42" name="Freeform 123"/>
            <p:cNvSpPr>
              <a:spLocks/>
            </p:cNvSpPr>
            <p:nvPr/>
          </p:nvSpPr>
          <p:spPr bwMode="auto">
            <a:xfrm>
              <a:off x="8733818" y="2364705"/>
              <a:ext cx="315154" cy="373232"/>
            </a:xfrm>
            <a:custGeom>
              <a:avLst/>
              <a:gdLst>
                <a:gd name="T0" fmla="*/ 1349 w 1531"/>
                <a:gd name="T1" fmla="*/ 810 h 1640"/>
                <a:gd name="T2" fmla="*/ 1214 w 1531"/>
                <a:gd name="T3" fmla="*/ 872 h 1640"/>
                <a:gd name="T4" fmla="*/ 1152 w 1531"/>
                <a:gd name="T5" fmla="*/ 919 h 1640"/>
                <a:gd name="T6" fmla="*/ 1102 w 1531"/>
                <a:gd name="T7" fmla="*/ 880 h 1640"/>
                <a:gd name="T8" fmla="*/ 1101 w 1531"/>
                <a:gd name="T9" fmla="*/ 880 h 1640"/>
                <a:gd name="T10" fmla="*/ 1101 w 1531"/>
                <a:gd name="T11" fmla="*/ 617 h 1640"/>
                <a:gd name="T12" fmla="*/ 650 w 1531"/>
                <a:gd name="T13" fmla="*/ 423 h 1640"/>
                <a:gd name="T14" fmla="*/ 624 w 1531"/>
                <a:gd name="T15" fmla="*/ 379 h 1640"/>
                <a:gd name="T16" fmla="*/ 671 w 1531"/>
                <a:gd name="T17" fmla="*/ 317 h 1640"/>
                <a:gd name="T18" fmla="*/ 733 w 1531"/>
                <a:gd name="T19" fmla="*/ 182 h 1640"/>
                <a:gd name="T20" fmla="*/ 551 w 1531"/>
                <a:gd name="T21" fmla="*/ 0 h 1640"/>
                <a:gd name="T22" fmla="*/ 370 w 1531"/>
                <a:gd name="T23" fmla="*/ 182 h 1640"/>
                <a:gd name="T24" fmla="*/ 432 w 1531"/>
                <a:gd name="T25" fmla="*/ 317 h 1640"/>
                <a:gd name="T26" fmla="*/ 478 w 1531"/>
                <a:gd name="T27" fmla="*/ 379 h 1640"/>
                <a:gd name="T28" fmla="*/ 457 w 1531"/>
                <a:gd name="T29" fmla="*/ 421 h 1640"/>
                <a:gd name="T30" fmla="*/ 0 w 1531"/>
                <a:gd name="T31" fmla="*/ 617 h 1640"/>
                <a:gd name="T32" fmla="*/ 0 w 1531"/>
                <a:gd name="T33" fmla="*/ 885 h 1640"/>
                <a:gd name="T34" fmla="*/ 48 w 1531"/>
                <a:gd name="T35" fmla="*/ 919 h 1640"/>
                <a:gd name="T36" fmla="*/ 110 w 1531"/>
                <a:gd name="T37" fmla="*/ 872 h 1640"/>
                <a:gd name="T38" fmla="*/ 246 w 1531"/>
                <a:gd name="T39" fmla="*/ 810 h 1640"/>
                <a:gd name="T40" fmla="*/ 427 w 1531"/>
                <a:gd name="T41" fmla="*/ 992 h 1640"/>
                <a:gd name="T42" fmla="*/ 246 w 1531"/>
                <a:gd name="T43" fmla="*/ 1173 h 1640"/>
                <a:gd name="T44" fmla="*/ 110 w 1531"/>
                <a:gd name="T45" fmla="*/ 1111 h 1640"/>
                <a:gd name="T46" fmla="*/ 48 w 1531"/>
                <a:gd name="T47" fmla="*/ 1065 h 1640"/>
                <a:gd name="T48" fmla="*/ 0 w 1531"/>
                <a:gd name="T49" fmla="*/ 1099 h 1640"/>
                <a:gd name="T50" fmla="*/ 0 w 1531"/>
                <a:gd name="T51" fmla="*/ 1404 h 1640"/>
                <a:gd name="T52" fmla="*/ 551 w 1531"/>
                <a:gd name="T53" fmla="*/ 1640 h 1640"/>
                <a:gd name="T54" fmla="*/ 1101 w 1531"/>
                <a:gd name="T55" fmla="*/ 1404 h 1640"/>
                <a:gd name="T56" fmla="*/ 1101 w 1531"/>
                <a:gd name="T57" fmla="*/ 1103 h 1640"/>
                <a:gd name="T58" fmla="*/ 1102 w 1531"/>
                <a:gd name="T59" fmla="*/ 1103 h 1640"/>
                <a:gd name="T60" fmla="*/ 1152 w 1531"/>
                <a:gd name="T61" fmla="*/ 1065 h 1640"/>
                <a:gd name="T62" fmla="*/ 1214 w 1531"/>
                <a:gd name="T63" fmla="*/ 1111 h 1640"/>
                <a:gd name="T64" fmla="*/ 1349 w 1531"/>
                <a:gd name="T65" fmla="*/ 1173 h 1640"/>
                <a:gd name="T66" fmla="*/ 1531 w 1531"/>
                <a:gd name="T67" fmla="*/ 992 h 1640"/>
                <a:gd name="T68" fmla="*/ 1349 w 1531"/>
                <a:gd name="T69" fmla="*/ 810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31" h="1640">
                  <a:moveTo>
                    <a:pt x="1349" y="810"/>
                  </a:moveTo>
                  <a:cubicBezTo>
                    <a:pt x="1295" y="810"/>
                    <a:pt x="1247" y="835"/>
                    <a:pt x="1214" y="872"/>
                  </a:cubicBezTo>
                  <a:cubicBezTo>
                    <a:pt x="1208" y="877"/>
                    <a:pt x="1172" y="919"/>
                    <a:pt x="1152" y="919"/>
                  </a:cubicBezTo>
                  <a:cubicBezTo>
                    <a:pt x="1129" y="919"/>
                    <a:pt x="1102" y="904"/>
                    <a:pt x="1102" y="880"/>
                  </a:cubicBezTo>
                  <a:cubicBezTo>
                    <a:pt x="1102" y="880"/>
                    <a:pt x="1101" y="880"/>
                    <a:pt x="1101" y="880"/>
                  </a:cubicBezTo>
                  <a:cubicBezTo>
                    <a:pt x="1101" y="617"/>
                    <a:pt x="1101" y="617"/>
                    <a:pt x="1101" y="617"/>
                  </a:cubicBezTo>
                  <a:cubicBezTo>
                    <a:pt x="650" y="423"/>
                    <a:pt x="650" y="423"/>
                    <a:pt x="650" y="423"/>
                  </a:cubicBezTo>
                  <a:cubicBezTo>
                    <a:pt x="635" y="414"/>
                    <a:pt x="624" y="398"/>
                    <a:pt x="624" y="379"/>
                  </a:cubicBezTo>
                  <a:cubicBezTo>
                    <a:pt x="624" y="359"/>
                    <a:pt x="667" y="323"/>
                    <a:pt x="671" y="317"/>
                  </a:cubicBezTo>
                  <a:cubicBezTo>
                    <a:pt x="709" y="284"/>
                    <a:pt x="733" y="236"/>
                    <a:pt x="733" y="182"/>
                  </a:cubicBezTo>
                  <a:cubicBezTo>
                    <a:pt x="733" y="82"/>
                    <a:pt x="651" y="0"/>
                    <a:pt x="551" y="0"/>
                  </a:cubicBezTo>
                  <a:cubicBezTo>
                    <a:pt x="451" y="0"/>
                    <a:pt x="370" y="82"/>
                    <a:pt x="370" y="182"/>
                  </a:cubicBezTo>
                  <a:cubicBezTo>
                    <a:pt x="370" y="236"/>
                    <a:pt x="394" y="284"/>
                    <a:pt x="432" y="317"/>
                  </a:cubicBezTo>
                  <a:cubicBezTo>
                    <a:pt x="436" y="323"/>
                    <a:pt x="478" y="359"/>
                    <a:pt x="478" y="379"/>
                  </a:cubicBezTo>
                  <a:cubicBezTo>
                    <a:pt x="478" y="396"/>
                    <a:pt x="470" y="411"/>
                    <a:pt x="457" y="421"/>
                  </a:cubicBezTo>
                  <a:cubicBezTo>
                    <a:pt x="0" y="617"/>
                    <a:pt x="0" y="617"/>
                    <a:pt x="0" y="617"/>
                  </a:cubicBezTo>
                  <a:cubicBezTo>
                    <a:pt x="0" y="885"/>
                    <a:pt x="0" y="885"/>
                    <a:pt x="0" y="885"/>
                  </a:cubicBezTo>
                  <a:cubicBezTo>
                    <a:pt x="3" y="907"/>
                    <a:pt x="26" y="919"/>
                    <a:pt x="48" y="919"/>
                  </a:cubicBezTo>
                  <a:cubicBezTo>
                    <a:pt x="76" y="919"/>
                    <a:pt x="104" y="877"/>
                    <a:pt x="110" y="872"/>
                  </a:cubicBezTo>
                  <a:cubicBezTo>
                    <a:pt x="143" y="835"/>
                    <a:pt x="191" y="810"/>
                    <a:pt x="246" y="810"/>
                  </a:cubicBezTo>
                  <a:cubicBezTo>
                    <a:pt x="346" y="810"/>
                    <a:pt x="427" y="892"/>
                    <a:pt x="427" y="992"/>
                  </a:cubicBezTo>
                  <a:cubicBezTo>
                    <a:pt x="427" y="1092"/>
                    <a:pt x="346" y="1173"/>
                    <a:pt x="246" y="1173"/>
                  </a:cubicBezTo>
                  <a:cubicBezTo>
                    <a:pt x="191" y="1173"/>
                    <a:pt x="143" y="1149"/>
                    <a:pt x="110" y="1111"/>
                  </a:cubicBezTo>
                  <a:cubicBezTo>
                    <a:pt x="104" y="1107"/>
                    <a:pt x="81" y="1065"/>
                    <a:pt x="48" y="1065"/>
                  </a:cubicBezTo>
                  <a:cubicBezTo>
                    <a:pt x="26" y="1065"/>
                    <a:pt x="1" y="1077"/>
                    <a:pt x="0" y="1099"/>
                  </a:cubicBezTo>
                  <a:cubicBezTo>
                    <a:pt x="0" y="1404"/>
                    <a:pt x="0" y="1404"/>
                    <a:pt x="0" y="1404"/>
                  </a:cubicBezTo>
                  <a:cubicBezTo>
                    <a:pt x="551" y="1640"/>
                    <a:pt x="551" y="1640"/>
                    <a:pt x="551" y="1640"/>
                  </a:cubicBezTo>
                  <a:cubicBezTo>
                    <a:pt x="1101" y="1404"/>
                    <a:pt x="1101" y="1404"/>
                    <a:pt x="1101" y="1404"/>
                  </a:cubicBezTo>
                  <a:cubicBezTo>
                    <a:pt x="1101" y="1103"/>
                    <a:pt x="1101" y="1103"/>
                    <a:pt x="1101" y="1103"/>
                  </a:cubicBezTo>
                  <a:cubicBezTo>
                    <a:pt x="1101" y="1103"/>
                    <a:pt x="1102" y="1103"/>
                    <a:pt x="1102" y="1103"/>
                  </a:cubicBezTo>
                  <a:cubicBezTo>
                    <a:pt x="1103" y="1081"/>
                    <a:pt x="1129" y="1065"/>
                    <a:pt x="1152" y="1065"/>
                  </a:cubicBezTo>
                  <a:cubicBezTo>
                    <a:pt x="1172" y="1065"/>
                    <a:pt x="1208" y="1107"/>
                    <a:pt x="1214" y="1111"/>
                  </a:cubicBezTo>
                  <a:cubicBezTo>
                    <a:pt x="1247" y="1149"/>
                    <a:pt x="1295" y="1173"/>
                    <a:pt x="1349" y="1173"/>
                  </a:cubicBezTo>
                  <a:cubicBezTo>
                    <a:pt x="1449" y="1173"/>
                    <a:pt x="1531" y="1092"/>
                    <a:pt x="1531" y="992"/>
                  </a:cubicBezTo>
                  <a:cubicBezTo>
                    <a:pt x="1531" y="892"/>
                    <a:pt x="1449" y="810"/>
                    <a:pt x="1349" y="81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600" dirty="0">
                <a:solidFill>
                  <a:srgbClr val="5F5F5F"/>
                </a:solidFill>
              </a:endParaRPr>
            </a:p>
          </p:txBody>
        </p:sp>
        <p:sp>
          <p:nvSpPr>
            <p:cNvPr id="49" name="Freeform 123"/>
            <p:cNvSpPr>
              <a:spLocks/>
            </p:cNvSpPr>
            <p:nvPr/>
          </p:nvSpPr>
          <p:spPr bwMode="auto">
            <a:xfrm>
              <a:off x="9055858" y="2362200"/>
              <a:ext cx="315154" cy="373232"/>
            </a:xfrm>
            <a:custGeom>
              <a:avLst/>
              <a:gdLst>
                <a:gd name="T0" fmla="*/ 1349 w 1531"/>
                <a:gd name="T1" fmla="*/ 810 h 1640"/>
                <a:gd name="T2" fmla="*/ 1214 w 1531"/>
                <a:gd name="T3" fmla="*/ 872 h 1640"/>
                <a:gd name="T4" fmla="*/ 1152 w 1531"/>
                <a:gd name="T5" fmla="*/ 919 h 1640"/>
                <a:gd name="T6" fmla="*/ 1102 w 1531"/>
                <a:gd name="T7" fmla="*/ 880 h 1640"/>
                <a:gd name="T8" fmla="*/ 1101 w 1531"/>
                <a:gd name="T9" fmla="*/ 880 h 1640"/>
                <a:gd name="T10" fmla="*/ 1101 w 1531"/>
                <a:gd name="T11" fmla="*/ 617 h 1640"/>
                <a:gd name="T12" fmla="*/ 650 w 1531"/>
                <a:gd name="T13" fmla="*/ 423 h 1640"/>
                <a:gd name="T14" fmla="*/ 624 w 1531"/>
                <a:gd name="T15" fmla="*/ 379 h 1640"/>
                <a:gd name="T16" fmla="*/ 671 w 1531"/>
                <a:gd name="T17" fmla="*/ 317 h 1640"/>
                <a:gd name="T18" fmla="*/ 733 w 1531"/>
                <a:gd name="T19" fmla="*/ 182 h 1640"/>
                <a:gd name="T20" fmla="*/ 551 w 1531"/>
                <a:gd name="T21" fmla="*/ 0 h 1640"/>
                <a:gd name="T22" fmla="*/ 370 w 1531"/>
                <a:gd name="T23" fmla="*/ 182 h 1640"/>
                <a:gd name="T24" fmla="*/ 432 w 1531"/>
                <a:gd name="T25" fmla="*/ 317 h 1640"/>
                <a:gd name="T26" fmla="*/ 478 w 1531"/>
                <a:gd name="T27" fmla="*/ 379 h 1640"/>
                <a:gd name="T28" fmla="*/ 457 w 1531"/>
                <a:gd name="T29" fmla="*/ 421 h 1640"/>
                <a:gd name="T30" fmla="*/ 0 w 1531"/>
                <a:gd name="T31" fmla="*/ 617 h 1640"/>
                <a:gd name="T32" fmla="*/ 0 w 1531"/>
                <a:gd name="T33" fmla="*/ 885 h 1640"/>
                <a:gd name="T34" fmla="*/ 48 w 1531"/>
                <a:gd name="T35" fmla="*/ 919 h 1640"/>
                <a:gd name="T36" fmla="*/ 110 w 1531"/>
                <a:gd name="T37" fmla="*/ 872 h 1640"/>
                <a:gd name="T38" fmla="*/ 246 w 1531"/>
                <a:gd name="T39" fmla="*/ 810 h 1640"/>
                <a:gd name="T40" fmla="*/ 427 w 1531"/>
                <a:gd name="T41" fmla="*/ 992 h 1640"/>
                <a:gd name="T42" fmla="*/ 246 w 1531"/>
                <a:gd name="T43" fmla="*/ 1173 h 1640"/>
                <a:gd name="T44" fmla="*/ 110 w 1531"/>
                <a:gd name="T45" fmla="*/ 1111 h 1640"/>
                <a:gd name="T46" fmla="*/ 48 w 1531"/>
                <a:gd name="T47" fmla="*/ 1065 h 1640"/>
                <a:gd name="T48" fmla="*/ 0 w 1531"/>
                <a:gd name="T49" fmla="*/ 1099 h 1640"/>
                <a:gd name="T50" fmla="*/ 0 w 1531"/>
                <a:gd name="T51" fmla="*/ 1404 h 1640"/>
                <a:gd name="T52" fmla="*/ 551 w 1531"/>
                <a:gd name="T53" fmla="*/ 1640 h 1640"/>
                <a:gd name="T54" fmla="*/ 1101 w 1531"/>
                <a:gd name="T55" fmla="*/ 1404 h 1640"/>
                <a:gd name="T56" fmla="*/ 1101 w 1531"/>
                <a:gd name="T57" fmla="*/ 1103 h 1640"/>
                <a:gd name="T58" fmla="*/ 1102 w 1531"/>
                <a:gd name="T59" fmla="*/ 1103 h 1640"/>
                <a:gd name="T60" fmla="*/ 1152 w 1531"/>
                <a:gd name="T61" fmla="*/ 1065 h 1640"/>
                <a:gd name="T62" fmla="*/ 1214 w 1531"/>
                <a:gd name="T63" fmla="*/ 1111 h 1640"/>
                <a:gd name="T64" fmla="*/ 1349 w 1531"/>
                <a:gd name="T65" fmla="*/ 1173 h 1640"/>
                <a:gd name="T66" fmla="*/ 1531 w 1531"/>
                <a:gd name="T67" fmla="*/ 992 h 1640"/>
                <a:gd name="T68" fmla="*/ 1349 w 1531"/>
                <a:gd name="T69" fmla="*/ 810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31" h="1640">
                  <a:moveTo>
                    <a:pt x="1349" y="810"/>
                  </a:moveTo>
                  <a:cubicBezTo>
                    <a:pt x="1295" y="810"/>
                    <a:pt x="1247" y="835"/>
                    <a:pt x="1214" y="872"/>
                  </a:cubicBezTo>
                  <a:cubicBezTo>
                    <a:pt x="1208" y="877"/>
                    <a:pt x="1172" y="919"/>
                    <a:pt x="1152" y="919"/>
                  </a:cubicBezTo>
                  <a:cubicBezTo>
                    <a:pt x="1129" y="919"/>
                    <a:pt x="1102" y="904"/>
                    <a:pt x="1102" y="880"/>
                  </a:cubicBezTo>
                  <a:cubicBezTo>
                    <a:pt x="1102" y="880"/>
                    <a:pt x="1101" y="880"/>
                    <a:pt x="1101" y="880"/>
                  </a:cubicBezTo>
                  <a:cubicBezTo>
                    <a:pt x="1101" y="617"/>
                    <a:pt x="1101" y="617"/>
                    <a:pt x="1101" y="617"/>
                  </a:cubicBezTo>
                  <a:cubicBezTo>
                    <a:pt x="650" y="423"/>
                    <a:pt x="650" y="423"/>
                    <a:pt x="650" y="423"/>
                  </a:cubicBezTo>
                  <a:cubicBezTo>
                    <a:pt x="635" y="414"/>
                    <a:pt x="624" y="398"/>
                    <a:pt x="624" y="379"/>
                  </a:cubicBezTo>
                  <a:cubicBezTo>
                    <a:pt x="624" y="359"/>
                    <a:pt x="667" y="323"/>
                    <a:pt x="671" y="317"/>
                  </a:cubicBezTo>
                  <a:cubicBezTo>
                    <a:pt x="709" y="284"/>
                    <a:pt x="733" y="236"/>
                    <a:pt x="733" y="182"/>
                  </a:cubicBezTo>
                  <a:cubicBezTo>
                    <a:pt x="733" y="82"/>
                    <a:pt x="651" y="0"/>
                    <a:pt x="551" y="0"/>
                  </a:cubicBezTo>
                  <a:cubicBezTo>
                    <a:pt x="451" y="0"/>
                    <a:pt x="370" y="82"/>
                    <a:pt x="370" y="182"/>
                  </a:cubicBezTo>
                  <a:cubicBezTo>
                    <a:pt x="370" y="236"/>
                    <a:pt x="394" y="284"/>
                    <a:pt x="432" y="317"/>
                  </a:cubicBezTo>
                  <a:cubicBezTo>
                    <a:pt x="436" y="323"/>
                    <a:pt x="478" y="359"/>
                    <a:pt x="478" y="379"/>
                  </a:cubicBezTo>
                  <a:cubicBezTo>
                    <a:pt x="478" y="396"/>
                    <a:pt x="470" y="411"/>
                    <a:pt x="457" y="421"/>
                  </a:cubicBezTo>
                  <a:cubicBezTo>
                    <a:pt x="0" y="617"/>
                    <a:pt x="0" y="617"/>
                    <a:pt x="0" y="617"/>
                  </a:cubicBezTo>
                  <a:cubicBezTo>
                    <a:pt x="0" y="885"/>
                    <a:pt x="0" y="885"/>
                    <a:pt x="0" y="885"/>
                  </a:cubicBezTo>
                  <a:cubicBezTo>
                    <a:pt x="3" y="907"/>
                    <a:pt x="26" y="919"/>
                    <a:pt x="48" y="919"/>
                  </a:cubicBezTo>
                  <a:cubicBezTo>
                    <a:pt x="76" y="919"/>
                    <a:pt x="104" y="877"/>
                    <a:pt x="110" y="872"/>
                  </a:cubicBezTo>
                  <a:cubicBezTo>
                    <a:pt x="143" y="835"/>
                    <a:pt x="191" y="810"/>
                    <a:pt x="246" y="810"/>
                  </a:cubicBezTo>
                  <a:cubicBezTo>
                    <a:pt x="346" y="810"/>
                    <a:pt x="427" y="892"/>
                    <a:pt x="427" y="992"/>
                  </a:cubicBezTo>
                  <a:cubicBezTo>
                    <a:pt x="427" y="1092"/>
                    <a:pt x="346" y="1173"/>
                    <a:pt x="246" y="1173"/>
                  </a:cubicBezTo>
                  <a:cubicBezTo>
                    <a:pt x="191" y="1173"/>
                    <a:pt x="143" y="1149"/>
                    <a:pt x="110" y="1111"/>
                  </a:cubicBezTo>
                  <a:cubicBezTo>
                    <a:pt x="104" y="1107"/>
                    <a:pt x="81" y="1065"/>
                    <a:pt x="48" y="1065"/>
                  </a:cubicBezTo>
                  <a:cubicBezTo>
                    <a:pt x="26" y="1065"/>
                    <a:pt x="1" y="1077"/>
                    <a:pt x="0" y="1099"/>
                  </a:cubicBezTo>
                  <a:cubicBezTo>
                    <a:pt x="0" y="1404"/>
                    <a:pt x="0" y="1404"/>
                    <a:pt x="0" y="1404"/>
                  </a:cubicBezTo>
                  <a:cubicBezTo>
                    <a:pt x="551" y="1640"/>
                    <a:pt x="551" y="1640"/>
                    <a:pt x="551" y="1640"/>
                  </a:cubicBezTo>
                  <a:cubicBezTo>
                    <a:pt x="1101" y="1404"/>
                    <a:pt x="1101" y="1404"/>
                    <a:pt x="1101" y="1404"/>
                  </a:cubicBezTo>
                  <a:cubicBezTo>
                    <a:pt x="1101" y="1103"/>
                    <a:pt x="1101" y="1103"/>
                    <a:pt x="1101" y="1103"/>
                  </a:cubicBezTo>
                  <a:cubicBezTo>
                    <a:pt x="1101" y="1103"/>
                    <a:pt x="1102" y="1103"/>
                    <a:pt x="1102" y="1103"/>
                  </a:cubicBezTo>
                  <a:cubicBezTo>
                    <a:pt x="1103" y="1081"/>
                    <a:pt x="1129" y="1065"/>
                    <a:pt x="1152" y="1065"/>
                  </a:cubicBezTo>
                  <a:cubicBezTo>
                    <a:pt x="1172" y="1065"/>
                    <a:pt x="1208" y="1107"/>
                    <a:pt x="1214" y="1111"/>
                  </a:cubicBezTo>
                  <a:cubicBezTo>
                    <a:pt x="1247" y="1149"/>
                    <a:pt x="1295" y="1173"/>
                    <a:pt x="1349" y="1173"/>
                  </a:cubicBezTo>
                  <a:cubicBezTo>
                    <a:pt x="1449" y="1173"/>
                    <a:pt x="1531" y="1092"/>
                    <a:pt x="1531" y="992"/>
                  </a:cubicBezTo>
                  <a:cubicBezTo>
                    <a:pt x="1531" y="892"/>
                    <a:pt x="1449" y="810"/>
                    <a:pt x="1349" y="810"/>
                  </a:cubicBezTo>
                </a:path>
              </a:pathLst>
            </a:custGeom>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anchor="t" anchorCtr="0" compatLnSpc="1">
              <a:prstTxWarp prst="textNoShape">
                <a:avLst/>
              </a:prstTxWarp>
            </a:bodyPr>
            <a:lstStyle/>
            <a:p>
              <a:endParaRPr lang="en-US" sz="600" dirty="0">
                <a:solidFill>
                  <a:srgbClr val="FFFFFF"/>
                </a:solidFill>
              </a:endParaRPr>
            </a:p>
          </p:txBody>
        </p:sp>
      </p:grpSp>
      <p:sp>
        <p:nvSpPr>
          <p:cNvPr id="6" name="Rectangle 5"/>
          <p:cNvSpPr/>
          <p:nvPr/>
        </p:nvSpPr>
        <p:spPr>
          <a:xfrm>
            <a:off x="836617" y="2125419"/>
            <a:ext cx="5220671" cy="1605300"/>
          </a:xfrm>
          <a:prstGeom prst="rect">
            <a:avLst/>
          </a:prstGeom>
          <a:solidFill>
            <a:schemeClr val="bg1"/>
          </a:solid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0"/>
              </a:spcBef>
              <a:spcAft>
                <a:spcPts val="600"/>
              </a:spcAft>
            </a:pPr>
            <a:endParaRPr lang="en-US" b="1" dirty="0">
              <a:solidFill>
                <a:srgbClr val="5F5F5F"/>
              </a:solidFill>
            </a:endParaRPr>
          </a:p>
          <a:p>
            <a:pPr algn="ctr">
              <a:spcBef>
                <a:spcPts val="1800"/>
              </a:spcBef>
              <a:spcAft>
                <a:spcPts val="600"/>
              </a:spcAft>
            </a:pPr>
            <a:r>
              <a:rPr lang="en-US" sz="2400" b="1" cap="all" dirty="0" smtClean="0">
                <a:solidFill>
                  <a:srgbClr val="FF0000"/>
                </a:solidFill>
              </a:rPr>
              <a:t>Develop</a:t>
            </a:r>
            <a:endParaRPr lang="en-US" b="1" cap="all" dirty="0" smtClean="0">
              <a:solidFill>
                <a:srgbClr val="FF0000"/>
              </a:solidFill>
            </a:endParaRPr>
          </a:p>
        </p:txBody>
      </p:sp>
      <p:grpSp>
        <p:nvGrpSpPr>
          <p:cNvPr id="13" name="Group 34"/>
          <p:cNvGrpSpPr/>
          <p:nvPr/>
        </p:nvGrpSpPr>
        <p:grpSpPr>
          <a:xfrm>
            <a:off x="3081056" y="2336409"/>
            <a:ext cx="513429" cy="608547"/>
            <a:chOff x="1560900" y="4587075"/>
            <a:chExt cx="660492" cy="771208"/>
          </a:xfrm>
        </p:grpSpPr>
        <p:grpSp>
          <p:nvGrpSpPr>
            <p:cNvPr id="14" name="Group 35"/>
            <p:cNvGrpSpPr/>
            <p:nvPr/>
          </p:nvGrpSpPr>
          <p:grpSpPr>
            <a:xfrm>
              <a:off x="1728046" y="4782826"/>
              <a:ext cx="155922" cy="153325"/>
              <a:chOff x="1102920" y="4966327"/>
              <a:chExt cx="155922" cy="153325"/>
            </a:xfrm>
          </p:grpSpPr>
          <p:sp>
            <p:nvSpPr>
              <p:cNvPr id="38" name="Freeform 117"/>
              <p:cNvSpPr>
                <a:spLocks/>
              </p:cNvSpPr>
              <p:nvPr/>
            </p:nvSpPr>
            <p:spPr bwMode="auto">
              <a:xfrm>
                <a:off x="1130714" y="4993662"/>
                <a:ext cx="100639" cy="96821"/>
              </a:xfrm>
              <a:custGeom>
                <a:avLst/>
                <a:gdLst>
                  <a:gd name="T0" fmla="*/ 279 w 279"/>
                  <a:gd name="T1" fmla="*/ 140 h 268"/>
                  <a:gd name="T2" fmla="*/ 139 w 279"/>
                  <a:gd name="T3" fmla="*/ 0 h 268"/>
                  <a:gd name="T4" fmla="*/ 0 w 279"/>
                  <a:gd name="T5" fmla="*/ 140 h 268"/>
                  <a:gd name="T6" fmla="*/ 84 w 279"/>
                  <a:gd name="T7" fmla="*/ 268 h 268"/>
                  <a:gd name="T8" fmla="*/ 83 w 279"/>
                  <a:gd name="T9" fmla="*/ 224 h 268"/>
                  <a:gd name="T10" fmla="*/ 38 w 279"/>
                  <a:gd name="T11" fmla="*/ 140 h 268"/>
                  <a:gd name="T12" fmla="*/ 139 w 279"/>
                  <a:gd name="T13" fmla="*/ 38 h 268"/>
                  <a:gd name="T14" fmla="*/ 241 w 279"/>
                  <a:gd name="T15" fmla="*/ 140 h 268"/>
                  <a:gd name="T16" fmla="*/ 215 w 279"/>
                  <a:gd name="T17" fmla="*/ 207 h 268"/>
                  <a:gd name="T18" fmla="*/ 222 w 279"/>
                  <a:gd name="T19" fmla="*/ 252 h 268"/>
                  <a:gd name="T20" fmla="*/ 279 w 279"/>
                  <a:gd name="T21" fmla="*/ 14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68">
                    <a:moveTo>
                      <a:pt x="279" y="140"/>
                    </a:moveTo>
                    <a:cubicBezTo>
                      <a:pt x="279" y="63"/>
                      <a:pt x="216" y="0"/>
                      <a:pt x="139" y="0"/>
                    </a:cubicBezTo>
                    <a:cubicBezTo>
                      <a:pt x="62" y="0"/>
                      <a:pt x="0" y="63"/>
                      <a:pt x="0" y="140"/>
                    </a:cubicBezTo>
                    <a:cubicBezTo>
                      <a:pt x="0" y="197"/>
                      <a:pt x="35" y="246"/>
                      <a:pt x="84" y="268"/>
                    </a:cubicBezTo>
                    <a:cubicBezTo>
                      <a:pt x="84" y="251"/>
                      <a:pt x="83" y="236"/>
                      <a:pt x="83" y="224"/>
                    </a:cubicBezTo>
                    <a:cubicBezTo>
                      <a:pt x="56" y="205"/>
                      <a:pt x="38" y="174"/>
                      <a:pt x="38" y="140"/>
                    </a:cubicBezTo>
                    <a:cubicBezTo>
                      <a:pt x="38" y="84"/>
                      <a:pt x="83" y="38"/>
                      <a:pt x="139" y="38"/>
                    </a:cubicBezTo>
                    <a:cubicBezTo>
                      <a:pt x="195" y="38"/>
                      <a:pt x="241" y="84"/>
                      <a:pt x="241" y="140"/>
                    </a:cubicBezTo>
                    <a:cubicBezTo>
                      <a:pt x="241" y="165"/>
                      <a:pt x="231" y="189"/>
                      <a:pt x="215" y="207"/>
                    </a:cubicBezTo>
                    <a:cubicBezTo>
                      <a:pt x="222" y="252"/>
                      <a:pt x="222" y="252"/>
                      <a:pt x="222" y="252"/>
                    </a:cubicBezTo>
                    <a:cubicBezTo>
                      <a:pt x="256" y="226"/>
                      <a:pt x="279" y="186"/>
                      <a:pt x="279" y="140"/>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39" name="Freeform 118"/>
              <p:cNvSpPr>
                <a:spLocks/>
              </p:cNvSpPr>
              <p:nvPr/>
            </p:nvSpPr>
            <p:spPr bwMode="auto">
              <a:xfrm>
                <a:off x="1102920" y="4966327"/>
                <a:ext cx="155922" cy="153325"/>
              </a:xfrm>
              <a:custGeom>
                <a:avLst/>
                <a:gdLst>
                  <a:gd name="T0" fmla="*/ 432 w 432"/>
                  <a:gd name="T1" fmla="*/ 216 h 425"/>
                  <a:gd name="T2" fmla="*/ 216 w 432"/>
                  <a:gd name="T3" fmla="*/ 0 h 425"/>
                  <a:gd name="T4" fmla="*/ 0 w 432"/>
                  <a:gd name="T5" fmla="*/ 216 h 425"/>
                  <a:gd name="T6" fmla="*/ 163 w 432"/>
                  <a:gd name="T7" fmla="*/ 425 h 425"/>
                  <a:gd name="T8" fmla="*/ 162 w 432"/>
                  <a:gd name="T9" fmla="*/ 385 h 425"/>
                  <a:gd name="T10" fmla="*/ 39 w 432"/>
                  <a:gd name="T11" fmla="*/ 216 h 425"/>
                  <a:gd name="T12" fmla="*/ 216 w 432"/>
                  <a:gd name="T13" fmla="*/ 38 h 425"/>
                  <a:gd name="T14" fmla="*/ 394 w 432"/>
                  <a:gd name="T15" fmla="*/ 216 h 425"/>
                  <a:gd name="T16" fmla="*/ 305 w 432"/>
                  <a:gd name="T17" fmla="*/ 369 h 425"/>
                  <a:gd name="T18" fmla="*/ 311 w 432"/>
                  <a:gd name="T19" fmla="*/ 409 h 425"/>
                  <a:gd name="T20" fmla="*/ 432 w 432"/>
                  <a:gd name="T21" fmla="*/ 216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2" h="425">
                    <a:moveTo>
                      <a:pt x="432" y="216"/>
                    </a:moveTo>
                    <a:cubicBezTo>
                      <a:pt x="432" y="97"/>
                      <a:pt x="335" y="0"/>
                      <a:pt x="216" y="0"/>
                    </a:cubicBezTo>
                    <a:cubicBezTo>
                      <a:pt x="97" y="0"/>
                      <a:pt x="0" y="97"/>
                      <a:pt x="0" y="216"/>
                    </a:cubicBezTo>
                    <a:cubicBezTo>
                      <a:pt x="0" y="316"/>
                      <a:pt x="70" y="401"/>
                      <a:pt x="163" y="425"/>
                    </a:cubicBezTo>
                    <a:cubicBezTo>
                      <a:pt x="163" y="411"/>
                      <a:pt x="163" y="397"/>
                      <a:pt x="162" y="385"/>
                    </a:cubicBezTo>
                    <a:cubicBezTo>
                      <a:pt x="91" y="362"/>
                      <a:pt x="39" y="295"/>
                      <a:pt x="39" y="216"/>
                    </a:cubicBezTo>
                    <a:cubicBezTo>
                      <a:pt x="39" y="118"/>
                      <a:pt x="118" y="38"/>
                      <a:pt x="216" y="38"/>
                    </a:cubicBezTo>
                    <a:cubicBezTo>
                      <a:pt x="314" y="38"/>
                      <a:pt x="394" y="118"/>
                      <a:pt x="394" y="216"/>
                    </a:cubicBezTo>
                    <a:cubicBezTo>
                      <a:pt x="394" y="281"/>
                      <a:pt x="358" y="338"/>
                      <a:pt x="305" y="369"/>
                    </a:cubicBezTo>
                    <a:cubicBezTo>
                      <a:pt x="311" y="409"/>
                      <a:pt x="311" y="409"/>
                      <a:pt x="311" y="409"/>
                    </a:cubicBezTo>
                    <a:cubicBezTo>
                      <a:pt x="383" y="374"/>
                      <a:pt x="432" y="301"/>
                      <a:pt x="432" y="216"/>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grpSp>
        <p:sp>
          <p:nvSpPr>
            <p:cNvPr id="37" name="Freeform 116"/>
            <p:cNvSpPr>
              <a:spLocks noEditPoints="1"/>
            </p:cNvSpPr>
            <p:nvPr/>
          </p:nvSpPr>
          <p:spPr bwMode="auto">
            <a:xfrm>
              <a:off x="1560900" y="4587075"/>
              <a:ext cx="660492" cy="771208"/>
            </a:xfrm>
            <a:custGeom>
              <a:avLst/>
              <a:gdLst>
                <a:gd name="T0" fmla="*/ 1676 w 1831"/>
                <a:gd name="T1" fmla="*/ 0 h 2138"/>
                <a:gd name="T2" fmla="*/ 155 w 1831"/>
                <a:gd name="T3" fmla="*/ 0 h 2138"/>
                <a:gd name="T4" fmla="*/ 0 w 1831"/>
                <a:gd name="T5" fmla="*/ 155 h 2138"/>
                <a:gd name="T6" fmla="*/ 0 w 1831"/>
                <a:gd name="T7" fmla="*/ 1150 h 2138"/>
                <a:gd name="T8" fmla="*/ 155 w 1831"/>
                <a:gd name="T9" fmla="*/ 1305 h 2138"/>
                <a:gd name="T10" fmla="*/ 629 w 1831"/>
                <a:gd name="T11" fmla="*/ 1305 h 2138"/>
                <a:gd name="T12" fmla="*/ 630 w 1831"/>
                <a:gd name="T13" fmla="*/ 1542 h 2138"/>
                <a:gd name="T14" fmla="*/ 458 w 1831"/>
                <a:gd name="T15" fmla="*/ 1630 h 2138"/>
                <a:gd name="T16" fmla="*/ 318 w 1831"/>
                <a:gd name="T17" fmla="*/ 1520 h 2138"/>
                <a:gd name="T18" fmla="*/ 192 w 1831"/>
                <a:gd name="T19" fmla="*/ 1500 h 2138"/>
                <a:gd name="T20" fmla="*/ 184 w 1831"/>
                <a:gd name="T21" fmla="*/ 1561 h 2138"/>
                <a:gd name="T22" fmla="*/ 528 w 1831"/>
                <a:gd name="T23" fmla="*/ 1941 h 2138"/>
                <a:gd name="T24" fmla="*/ 702 w 1831"/>
                <a:gd name="T25" fmla="*/ 2138 h 2138"/>
                <a:gd name="T26" fmla="*/ 1274 w 1831"/>
                <a:gd name="T27" fmla="*/ 2138 h 2138"/>
                <a:gd name="T28" fmla="*/ 1274 w 1831"/>
                <a:gd name="T29" fmla="*/ 1749 h 2138"/>
                <a:gd name="T30" fmla="*/ 1091 w 1831"/>
                <a:gd name="T31" fmla="*/ 1421 h 2138"/>
                <a:gd name="T32" fmla="*/ 951 w 1831"/>
                <a:gd name="T33" fmla="*/ 1384 h 2138"/>
                <a:gd name="T34" fmla="*/ 858 w 1831"/>
                <a:gd name="T35" fmla="*/ 1357 h 2138"/>
                <a:gd name="T36" fmla="*/ 818 w 1831"/>
                <a:gd name="T37" fmla="*/ 1305 h 2138"/>
                <a:gd name="T38" fmla="*/ 1676 w 1831"/>
                <a:gd name="T39" fmla="*/ 1305 h 2138"/>
                <a:gd name="T40" fmla="*/ 1831 w 1831"/>
                <a:gd name="T41" fmla="*/ 1150 h 2138"/>
                <a:gd name="T42" fmla="*/ 1831 w 1831"/>
                <a:gd name="T43" fmla="*/ 155 h 2138"/>
                <a:gd name="T44" fmla="*/ 1676 w 1831"/>
                <a:gd name="T45" fmla="*/ 0 h 2138"/>
                <a:gd name="T46" fmla="*/ 1658 w 1831"/>
                <a:gd name="T47" fmla="*/ 1132 h 2138"/>
                <a:gd name="T48" fmla="*/ 786 w 1831"/>
                <a:gd name="T49" fmla="*/ 1132 h 2138"/>
                <a:gd name="T50" fmla="*/ 770 w 1831"/>
                <a:gd name="T51" fmla="*/ 1025 h 2138"/>
                <a:gd name="T52" fmla="*/ 764 w 1831"/>
                <a:gd name="T53" fmla="*/ 985 h 2138"/>
                <a:gd name="T54" fmla="*/ 758 w 1831"/>
                <a:gd name="T55" fmla="*/ 944 h 2138"/>
                <a:gd name="T56" fmla="*/ 751 w 1831"/>
                <a:gd name="T57" fmla="*/ 899 h 2138"/>
                <a:gd name="T58" fmla="*/ 745 w 1831"/>
                <a:gd name="T59" fmla="*/ 861 h 2138"/>
                <a:gd name="T60" fmla="*/ 676 w 1831"/>
                <a:gd name="T61" fmla="*/ 789 h 2138"/>
                <a:gd name="T62" fmla="*/ 617 w 1831"/>
                <a:gd name="T63" fmla="*/ 861 h 2138"/>
                <a:gd name="T64" fmla="*/ 619 w 1831"/>
                <a:gd name="T65" fmla="*/ 916 h 2138"/>
                <a:gd name="T66" fmla="*/ 620 w 1831"/>
                <a:gd name="T67" fmla="*/ 960 h 2138"/>
                <a:gd name="T68" fmla="*/ 621 w 1831"/>
                <a:gd name="T69" fmla="*/ 1001 h 2138"/>
                <a:gd name="T70" fmla="*/ 622 w 1831"/>
                <a:gd name="T71" fmla="*/ 1041 h 2138"/>
                <a:gd name="T72" fmla="*/ 625 w 1831"/>
                <a:gd name="T73" fmla="*/ 1132 h 2138"/>
                <a:gd name="T74" fmla="*/ 173 w 1831"/>
                <a:gd name="T75" fmla="*/ 1132 h 2138"/>
                <a:gd name="T76" fmla="*/ 173 w 1831"/>
                <a:gd name="T77" fmla="*/ 172 h 2138"/>
                <a:gd name="T78" fmla="*/ 1658 w 1831"/>
                <a:gd name="T79" fmla="*/ 172 h 2138"/>
                <a:gd name="T80" fmla="*/ 1658 w 1831"/>
                <a:gd name="T81" fmla="*/ 1132 h 2138"/>
                <a:gd name="T82" fmla="*/ 1773 w 1831"/>
                <a:gd name="T83" fmla="*/ 681 h 2138"/>
                <a:gd name="T84" fmla="*/ 1739 w 1831"/>
                <a:gd name="T85" fmla="*/ 715 h 2138"/>
                <a:gd name="T86" fmla="*/ 1705 w 1831"/>
                <a:gd name="T87" fmla="*/ 681 h 2138"/>
                <a:gd name="T88" fmla="*/ 1705 w 1831"/>
                <a:gd name="T89" fmla="*/ 623 h 2138"/>
                <a:gd name="T90" fmla="*/ 1739 w 1831"/>
                <a:gd name="T91" fmla="*/ 589 h 2138"/>
                <a:gd name="T92" fmla="*/ 1773 w 1831"/>
                <a:gd name="T93" fmla="*/ 623 h 2138"/>
                <a:gd name="T94" fmla="*/ 1773 w 1831"/>
                <a:gd name="T95" fmla="*/ 681 h 2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31" h="2138">
                  <a:moveTo>
                    <a:pt x="1676" y="0"/>
                  </a:moveTo>
                  <a:cubicBezTo>
                    <a:pt x="155" y="0"/>
                    <a:pt x="155" y="0"/>
                    <a:pt x="155" y="0"/>
                  </a:cubicBezTo>
                  <a:cubicBezTo>
                    <a:pt x="69" y="0"/>
                    <a:pt x="0" y="69"/>
                    <a:pt x="0" y="155"/>
                  </a:cubicBezTo>
                  <a:cubicBezTo>
                    <a:pt x="0" y="1150"/>
                    <a:pt x="0" y="1150"/>
                    <a:pt x="0" y="1150"/>
                  </a:cubicBezTo>
                  <a:cubicBezTo>
                    <a:pt x="0" y="1235"/>
                    <a:pt x="69" y="1305"/>
                    <a:pt x="155" y="1305"/>
                  </a:cubicBezTo>
                  <a:cubicBezTo>
                    <a:pt x="629" y="1305"/>
                    <a:pt x="629" y="1305"/>
                    <a:pt x="629" y="1305"/>
                  </a:cubicBezTo>
                  <a:cubicBezTo>
                    <a:pt x="631" y="1420"/>
                    <a:pt x="632" y="1519"/>
                    <a:pt x="630" y="1542"/>
                  </a:cubicBezTo>
                  <a:cubicBezTo>
                    <a:pt x="614" y="1691"/>
                    <a:pt x="492" y="1658"/>
                    <a:pt x="458" y="1630"/>
                  </a:cubicBezTo>
                  <a:cubicBezTo>
                    <a:pt x="318" y="1520"/>
                    <a:pt x="318" y="1520"/>
                    <a:pt x="318" y="1520"/>
                  </a:cubicBezTo>
                  <a:cubicBezTo>
                    <a:pt x="282" y="1486"/>
                    <a:pt x="216" y="1481"/>
                    <a:pt x="192" y="1500"/>
                  </a:cubicBezTo>
                  <a:cubicBezTo>
                    <a:pt x="176" y="1513"/>
                    <a:pt x="162" y="1529"/>
                    <a:pt x="184" y="1561"/>
                  </a:cubicBezTo>
                  <a:cubicBezTo>
                    <a:pt x="528" y="1941"/>
                    <a:pt x="528" y="1941"/>
                    <a:pt x="528" y="1941"/>
                  </a:cubicBezTo>
                  <a:cubicBezTo>
                    <a:pt x="702" y="2138"/>
                    <a:pt x="702" y="2138"/>
                    <a:pt x="702" y="2138"/>
                  </a:cubicBezTo>
                  <a:cubicBezTo>
                    <a:pt x="1274" y="2138"/>
                    <a:pt x="1274" y="2138"/>
                    <a:pt x="1274" y="2138"/>
                  </a:cubicBezTo>
                  <a:cubicBezTo>
                    <a:pt x="1274" y="2138"/>
                    <a:pt x="1274" y="1800"/>
                    <a:pt x="1274" y="1749"/>
                  </a:cubicBezTo>
                  <a:cubicBezTo>
                    <a:pt x="1274" y="1486"/>
                    <a:pt x="1217" y="1456"/>
                    <a:pt x="1091" y="1421"/>
                  </a:cubicBezTo>
                  <a:cubicBezTo>
                    <a:pt x="1014" y="1400"/>
                    <a:pt x="991" y="1395"/>
                    <a:pt x="951" y="1384"/>
                  </a:cubicBezTo>
                  <a:cubicBezTo>
                    <a:pt x="944" y="1382"/>
                    <a:pt x="887" y="1366"/>
                    <a:pt x="858" y="1357"/>
                  </a:cubicBezTo>
                  <a:cubicBezTo>
                    <a:pt x="837" y="1350"/>
                    <a:pt x="827" y="1335"/>
                    <a:pt x="818" y="1305"/>
                  </a:cubicBezTo>
                  <a:cubicBezTo>
                    <a:pt x="1676" y="1305"/>
                    <a:pt x="1676" y="1305"/>
                    <a:pt x="1676" y="1305"/>
                  </a:cubicBezTo>
                  <a:cubicBezTo>
                    <a:pt x="1761" y="1305"/>
                    <a:pt x="1831" y="1235"/>
                    <a:pt x="1831" y="1150"/>
                  </a:cubicBezTo>
                  <a:cubicBezTo>
                    <a:pt x="1831" y="155"/>
                    <a:pt x="1831" y="155"/>
                    <a:pt x="1831" y="155"/>
                  </a:cubicBezTo>
                  <a:cubicBezTo>
                    <a:pt x="1831" y="69"/>
                    <a:pt x="1761" y="0"/>
                    <a:pt x="1676" y="0"/>
                  </a:cubicBezTo>
                  <a:close/>
                  <a:moveTo>
                    <a:pt x="1658" y="1132"/>
                  </a:moveTo>
                  <a:cubicBezTo>
                    <a:pt x="786" y="1132"/>
                    <a:pt x="786" y="1132"/>
                    <a:pt x="786" y="1132"/>
                  </a:cubicBezTo>
                  <a:cubicBezTo>
                    <a:pt x="770" y="1025"/>
                    <a:pt x="770" y="1025"/>
                    <a:pt x="770" y="1025"/>
                  </a:cubicBezTo>
                  <a:cubicBezTo>
                    <a:pt x="764" y="985"/>
                    <a:pt x="764" y="985"/>
                    <a:pt x="764" y="985"/>
                  </a:cubicBezTo>
                  <a:cubicBezTo>
                    <a:pt x="758" y="944"/>
                    <a:pt x="758" y="944"/>
                    <a:pt x="758" y="944"/>
                  </a:cubicBezTo>
                  <a:cubicBezTo>
                    <a:pt x="751" y="899"/>
                    <a:pt x="751" y="899"/>
                    <a:pt x="751" y="899"/>
                  </a:cubicBezTo>
                  <a:cubicBezTo>
                    <a:pt x="745" y="861"/>
                    <a:pt x="745" y="861"/>
                    <a:pt x="745" y="861"/>
                  </a:cubicBezTo>
                  <a:cubicBezTo>
                    <a:pt x="742" y="807"/>
                    <a:pt x="709" y="789"/>
                    <a:pt x="676" y="789"/>
                  </a:cubicBezTo>
                  <a:cubicBezTo>
                    <a:pt x="640" y="789"/>
                    <a:pt x="615" y="820"/>
                    <a:pt x="617" y="861"/>
                  </a:cubicBezTo>
                  <a:cubicBezTo>
                    <a:pt x="617" y="867"/>
                    <a:pt x="618" y="887"/>
                    <a:pt x="619" y="916"/>
                  </a:cubicBezTo>
                  <a:cubicBezTo>
                    <a:pt x="619" y="928"/>
                    <a:pt x="620" y="943"/>
                    <a:pt x="620" y="960"/>
                  </a:cubicBezTo>
                  <a:cubicBezTo>
                    <a:pt x="620" y="972"/>
                    <a:pt x="621" y="986"/>
                    <a:pt x="621" y="1001"/>
                  </a:cubicBezTo>
                  <a:cubicBezTo>
                    <a:pt x="622" y="1013"/>
                    <a:pt x="622" y="1027"/>
                    <a:pt x="622" y="1041"/>
                  </a:cubicBezTo>
                  <a:cubicBezTo>
                    <a:pt x="623" y="1070"/>
                    <a:pt x="624" y="1100"/>
                    <a:pt x="625" y="1132"/>
                  </a:cubicBezTo>
                  <a:cubicBezTo>
                    <a:pt x="173" y="1132"/>
                    <a:pt x="173" y="1132"/>
                    <a:pt x="173" y="1132"/>
                  </a:cubicBezTo>
                  <a:cubicBezTo>
                    <a:pt x="173" y="172"/>
                    <a:pt x="173" y="172"/>
                    <a:pt x="173" y="172"/>
                  </a:cubicBezTo>
                  <a:cubicBezTo>
                    <a:pt x="1658" y="172"/>
                    <a:pt x="1658" y="172"/>
                    <a:pt x="1658" y="172"/>
                  </a:cubicBezTo>
                  <a:lnTo>
                    <a:pt x="1658" y="1132"/>
                  </a:lnTo>
                  <a:close/>
                  <a:moveTo>
                    <a:pt x="1773" y="681"/>
                  </a:moveTo>
                  <a:cubicBezTo>
                    <a:pt x="1773" y="700"/>
                    <a:pt x="1757" y="715"/>
                    <a:pt x="1739" y="715"/>
                  </a:cubicBezTo>
                  <a:cubicBezTo>
                    <a:pt x="1720" y="715"/>
                    <a:pt x="1705" y="700"/>
                    <a:pt x="1705" y="681"/>
                  </a:cubicBezTo>
                  <a:cubicBezTo>
                    <a:pt x="1705" y="623"/>
                    <a:pt x="1705" y="623"/>
                    <a:pt x="1705" y="623"/>
                  </a:cubicBezTo>
                  <a:cubicBezTo>
                    <a:pt x="1705" y="605"/>
                    <a:pt x="1720" y="589"/>
                    <a:pt x="1739" y="589"/>
                  </a:cubicBezTo>
                  <a:cubicBezTo>
                    <a:pt x="1757" y="589"/>
                    <a:pt x="1773" y="605"/>
                    <a:pt x="1773" y="623"/>
                  </a:cubicBezTo>
                  <a:lnTo>
                    <a:pt x="1773" y="681"/>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grpSp>
      <p:sp>
        <p:nvSpPr>
          <p:cNvPr id="5" name="Oval 4"/>
          <p:cNvSpPr/>
          <p:nvPr/>
        </p:nvSpPr>
        <p:spPr>
          <a:xfrm>
            <a:off x="4903691" y="2542324"/>
            <a:ext cx="2538740" cy="2577081"/>
          </a:xfrm>
          <a:prstGeom prst="ellipse">
            <a:avLst/>
          </a:prstGeom>
          <a:solidFill>
            <a:schemeClr val="bg1"/>
          </a:solid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grpSp>
        <p:nvGrpSpPr>
          <p:cNvPr id="15" name="Group 24"/>
          <p:cNvGrpSpPr/>
          <p:nvPr/>
        </p:nvGrpSpPr>
        <p:grpSpPr>
          <a:xfrm>
            <a:off x="244809" y="1442097"/>
            <a:ext cx="11720246" cy="398206"/>
            <a:chOff x="162232" y="1851065"/>
            <a:chExt cx="11887200" cy="398206"/>
          </a:xfrm>
          <a:solidFill>
            <a:schemeClr val="accent4"/>
          </a:solidFill>
        </p:grpSpPr>
        <p:sp>
          <p:nvSpPr>
            <p:cNvPr id="19" name="Rectangle 18"/>
            <p:cNvSpPr/>
            <p:nvPr/>
          </p:nvSpPr>
          <p:spPr>
            <a:xfrm>
              <a:off x="162232" y="1851065"/>
              <a:ext cx="11887200" cy="398206"/>
            </a:xfrm>
            <a:prstGeom prst="rect">
              <a:avLst/>
            </a:prstGeom>
            <a:grp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cxnSp>
          <p:nvCxnSpPr>
            <p:cNvPr id="69" name="Straight Connector 68"/>
            <p:cNvCxnSpPr/>
            <p:nvPr/>
          </p:nvCxnSpPr>
          <p:spPr>
            <a:xfrm>
              <a:off x="4223424" y="1913008"/>
              <a:ext cx="0" cy="274320"/>
            </a:xfrm>
            <a:prstGeom prst="line">
              <a:avLst/>
            </a:prstGeom>
            <a:grpFill/>
            <a:ln/>
          </p:spPr>
          <p:style>
            <a:lnRef idx="3">
              <a:schemeClr val="accent1"/>
            </a:lnRef>
            <a:fillRef idx="0">
              <a:schemeClr val="accent1"/>
            </a:fillRef>
            <a:effectRef idx="2">
              <a:schemeClr val="accent1"/>
            </a:effectRef>
            <a:fontRef idx="minor">
              <a:schemeClr val="tx1"/>
            </a:fontRef>
          </p:style>
        </p:cxnSp>
        <p:cxnSp>
          <p:nvCxnSpPr>
            <p:cNvPr id="63" name="Straight Connector 62"/>
            <p:cNvCxnSpPr/>
            <p:nvPr/>
          </p:nvCxnSpPr>
          <p:spPr>
            <a:xfrm>
              <a:off x="7923212" y="1901957"/>
              <a:ext cx="0" cy="274320"/>
            </a:xfrm>
            <a:prstGeom prst="line">
              <a:avLst/>
            </a:prstGeom>
            <a:grpFill/>
            <a:ln/>
          </p:spPr>
          <p:style>
            <a:lnRef idx="3">
              <a:schemeClr val="accent1"/>
            </a:lnRef>
            <a:fillRef idx="0">
              <a:schemeClr val="accent1"/>
            </a:fillRef>
            <a:effectRef idx="2">
              <a:schemeClr val="accent1"/>
            </a:effectRef>
            <a:fontRef idx="minor">
              <a:schemeClr val="tx1"/>
            </a:fontRef>
          </p:style>
        </p:cxnSp>
      </p:grpSp>
      <p:sp>
        <p:nvSpPr>
          <p:cNvPr id="56" name="TextBox 55"/>
          <p:cNvSpPr txBox="1"/>
          <p:nvPr/>
        </p:nvSpPr>
        <p:spPr>
          <a:xfrm>
            <a:off x="5561013" y="5684700"/>
            <a:ext cx="1143000" cy="381000"/>
          </a:xfrm>
          <a:prstGeom prst="rect">
            <a:avLst/>
          </a:prstGeom>
          <a:noFill/>
        </p:spPr>
        <p:txBody>
          <a:bodyPr wrap="none" lIns="0" tIns="0" rIns="0" bIns="0" rtlCol="0">
            <a:noAutofit/>
          </a:bodyPr>
          <a:lstStyle/>
          <a:p>
            <a:pPr>
              <a:lnSpc>
                <a:spcPct val="90000"/>
              </a:lnSpc>
            </a:pPr>
            <a:r>
              <a:rPr lang="en-US" sz="2400" b="1" cap="all" dirty="0" smtClean="0">
                <a:solidFill>
                  <a:srgbClr val="FF0000"/>
                </a:solidFill>
                <a:latin typeface="Calibri"/>
              </a:rPr>
              <a:t>Manage</a:t>
            </a:r>
            <a:endParaRPr lang="en-US" sz="2400" b="1" cap="all" dirty="0">
              <a:solidFill>
                <a:srgbClr val="FF0000"/>
              </a:solidFill>
              <a:latin typeface="Calibri"/>
            </a:endParaRPr>
          </a:p>
        </p:txBody>
      </p:sp>
      <p:pic>
        <p:nvPicPr>
          <p:cNvPr id="50" name="Picture 4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27612" y="3184806"/>
            <a:ext cx="2372803" cy="1295400"/>
          </a:xfrm>
          <a:prstGeom prst="rect">
            <a:avLst/>
          </a:prstGeom>
        </p:spPr>
      </p:pic>
      <p:sp>
        <p:nvSpPr>
          <p:cNvPr id="54" name="TextBox 53"/>
          <p:cNvSpPr txBox="1"/>
          <p:nvPr/>
        </p:nvSpPr>
        <p:spPr>
          <a:xfrm>
            <a:off x="1141415" y="1462509"/>
            <a:ext cx="1600201" cy="381000"/>
          </a:xfrm>
          <a:prstGeom prst="rect">
            <a:avLst/>
          </a:prstGeom>
          <a:noFill/>
        </p:spPr>
        <p:txBody>
          <a:bodyPr wrap="none" lIns="0" tIns="0" rIns="0" bIns="0" rtlCol="0">
            <a:noAutofit/>
          </a:bodyPr>
          <a:lstStyle/>
          <a:p>
            <a:pPr>
              <a:lnSpc>
                <a:spcPct val="90000"/>
              </a:lnSpc>
            </a:pPr>
            <a:r>
              <a:rPr lang="en-US" sz="2400" b="1" dirty="0" smtClean="0">
                <a:solidFill>
                  <a:srgbClr val="FFFFFF"/>
                </a:solidFill>
                <a:latin typeface="Calibri"/>
              </a:rPr>
              <a:t>Custom Mobile Apps</a:t>
            </a:r>
            <a:endParaRPr lang="en-US" sz="2400" b="1" dirty="0">
              <a:solidFill>
                <a:srgbClr val="FFFFFF"/>
              </a:solidFill>
              <a:latin typeface="Calibri"/>
            </a:endParaRPr>
          </a:p>
        </p:txBody>
      </p:sp>
      <p:sp>
        <p:nvSpPr>
          <p:cNvPr id="55" name="TextBox 54"/>
          <p:cNvSpPr txBox="1"/>
          <p:nvPr/>
        </p:nvSpPr>
        <p:spPr>
          <a:xfrm>
            <a:off x="4799013" y="1462509"/>
            <a:ext cx="2743200" cy="381000"/>
          </a:xfrm>
          <a:prstGeom prst="rect">
            <a:avLst/>
          </a:prstGeom>
          <a:noFill/>
        </p:spPr>
        <p:txBody>
          <a:bodyPr wrap="none" lIns="0" tIns="0" rIns="0" bIns="0" rtlCol="0">
            <a:noAutofit/>
          </a:bodyPr>
          <a:lstStyle/>
          <a:p>
            <a:pPr>
              <a:lnSpc>
                <a:spcPct val="90000"/>
              </a:lnSpc>
            </a:pPr>
            <a:r>
              <a:rPr lang="en-US" sz="2400" b="1" dirty="0" smtClean="0">
                <a:solidFill>
                  <a:srgbClr val="FFFFFF"/>
                </a:solidFill>
                <a:latin typeface="Calibri"/>
              </a:rPr>
              <a:t>Packaged Mobile Apps</a:t>
            </a:r>
            <a:endParaRPr lang="en-US" sz="2400" b="1" dirty="0">
              <a:solidFill>
                <a:srgbClr val="FFFFFF"/>
              </a:solidFill>
              <a:latin typeface="Calibri"/>
            </a:endParaRPr>
          </a:p>
        </p:txBody>
      </p:sp>
      <p:sp>
        <p:nvSpPr>
          <p:cNvPr id="59" name="TextBox 58"/>
          <p:cNvSpPr txBox="1"/>
          <p:nvPr/>
        </p:nvSpPr>
        <p:spPr>
          <a:xfrm>
            <a:off x="8380412" y="1462509"/>
            <a:ext cx="2743200" cy="381000"/>
          </a:xfrm>
          <a:prstGeom prst="rect">
            <a:avLst/>
          </a:prstGeom>
          <a:noFill/>
        </p:spPr>
        <p:txBody>
          <a:bodyPr wrap="none" lIns="0" tIns="0" rIns="0" bIns="0" rtlCol="0">
            <a:noAutofit/>
          </a:bodyPr>
          <a:lstStyle/>
          <a:p>
            <a:pPr>
              <a:lnSpc>
                <a:spcPct val="90000"/>
              </a:lnSpc>
            </a:pPr>
            <a:r>
              <a:rPr lang="en-US" sz="2400" b="1" dirty="0" smtClean="0">
                <a:solidFill>
                  <a:srgbClr val="FFFFFF"/>
                </a:solidFill>
                <a:latin typeface="Calibri"/>
              </a:rPr>
              <a:t>Partner Built Mobile Apps</a:t>
            </a:r>
            <a:endParaRPr lang="en-US" sz="2400" b="1" dirty="0">
              <a:solidFill>
                <a:srgbClr val="FFFFFF"/>
              </a:solidFill>
              <a:latin typeface="Calibri"/>
            </a:endParaRPr>
          </a:p>
        </p:txBody>
      </p:sp>
      <p:pic>
        <p:nvPicPr>
          <p:cNvPr id="17" name="Picture 16" descr="ic-Optimization-red.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0515" y="5394484"/>
            <a:ext cx="993599" cy="993599"/>
          </a:xfrm>
          <a:prstGeom prst="rect">
            <a:avLst/>
          </a:prstGeom>
        </p:spPr>
      </p:pic>
      <p:sp>
        <p:nvSpPr>
          <p:cNvPr id="36" name="Slide Number Placeholder 35"/>
          <p:cNvSpPr>
            <a:spLocks noGrp="1"/>
          </p:cNvSpPr>
          <p:nvPr>
            <p:ph type="sldNum" sz="quarter" idx="12"/>
          </p:nvPr>
        </p:nvSpPr>
        <p:spPr/>
        <p:txBody>
          <a:bodyPr/>
          <a:lstStyle/>
          <a:p>
            <a:fld id="{C51EAA63-D034-42AE-91FA-B13B9518C7BE}" type="slidenum">
              <a:rPr lang="en-US" smtClean="0"/>
              <a:pPr/>
              <a:t>18</a:t>
            </a:fld>
            <a:endParaRPr lang="en-US" dirty="0"/>
          </a:p>
        </p:txBody>
      </p:sp>
      <p:sp>
        <p:nvSpPr>
          <p:cNvPr id="47" name="Footer Placeholder 46"/>
          <p:cNvSpPr>
            <a:spLocks noGrp="1"/>
          </p:cNvSpPr>
          <p:nvPr>
            <p:ph type="ftr" sz="quarter" idx="11"/>
          </p:nvPr>
        </p:nvSpPr>
        <p:spPr/>
        <p:txBody>
          <a:bodyPr/>
          <a:lstStyle/>
          <a:p>
            <a:r>
              <a:rPr lang="en-US" smtClean="0"/>
              <a:t>Oracle Confidential – Highly Restricted</a:t>
            </a:r>
            <a:endParaRPr lang="en-US" dirty="0"/>
          </a:p>
        </p:txBody>
      </p:sp>
    </p:spTree>
    <p:custDataLst>
      <p:tags r:id="rId1"/>
    </p:custDataLst>
    <p:extLst>
      <p:ext uri="{BB962C8B-B14F-4D97-AF65-F5344CB8AC3E}">
        <p14:creationId xmlns:p14="http://schemas.microsoft.com/office/powerpoint/2010/main" val="437300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412" y="372540"/>
            <a:ext cx="10969924" cy="541860"/>
          </a:xfrm>
        </p:spPr>
        <p:txBody>
          <a:bodyPr/>
          <a:lstStyle/>
          <a:p>
            <a:r>
              <a:rPr lang="en-US" dirty="0" smtClean="0"/>
              <a:t>Oracle Mobile Platform - Today</a:t>
            </a:r>
            <a:endParaRPr lang="en-US" dirty="0"/>
          </a:p>
        </p:txBody>
      </p:sp>
      <p:pic>
        <p:nvPicPr>
          <p:cNvPr id="4" name="Picture 3" descr="Oracle_MAF-App-ipad.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7512" y="2285026"/>
            <a:ext cx="3326039" cy="2375460"/>
          </a:xfrm>
          <a:prstGeom prst="rect">
            <a:avLst/>
          </a:prstGeom>
        </p:spPr>
      </p:pic>
      <p:pic>
        <p:nvPicPr>
          <p:cNvPr id="5" name="Picture 4" descr="Screen Shot 2014-06-25 at 3.02.18 PM.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182832" y="3060287"/>
            <a:ext cx="1270414" cy="2286000"/>
          </a:xfrm>
          <a:prstGeom prst="rect">
            <a:avLst/>
          </a:prstGeom>
        </p:spPr>
      </p:pic>
      <p:sp>
        <p:nvSpPr>
          <p:cNvPr id="24" name="Rectangle 23"/>
          <p:cNvSpPr/>
          <p:nvPr/>
        </p:nvSpPr>
        <p:spPr>
          <a:xfrm>
            <a:off x="-52353" y="5430290"/>
            <a:ext cx="3832383" cy="699576"/>
          </a:xfrm>
          <a:prstGeom prst="rect">
            <a:avLst/>
          </a:prstGeom>
        </p:spPr>
        <p:txBody>
          <a:bodyPr vert="horz" lIns="0" tIns="0" rIns="0" bIns="0" rtlCol="0" anchor="t" anchorCtr="0">
            <a:noAutofit/>
          </a:bodyPr>
          <a:lstStyle/>
          <a:p>
            <a:pPr algn="ctr">
              <a:lnSpc>
                <a:spcPct val="80000"/>
              </a:lnSpc>
              <a:spcBef>
                <a:spcPct val="0"/>
              </a:spcBef>
            </a:pPr>
            <a:r>
              <a:rPr lang="en-US" sz="2800" dirty="0">
                <a:latin typeface="+mj-lt"/>
                <a:ea typeface="+mj-ea"/>
                <a:cs typeface="+mj-cs"/>
              </a:rPr>
              <a:t>Mobile Application Framework</a:t>
            </a:r>
          </a:p>
        </p:txBody>
      </p:sp>
      <p:sp>
        <p:nvSpPr>
          <p:cNvPr id="29" name="Rectangle 28"/>
          <p:cNvSpPr/>
          <p:nvPr/>
        </p:nvSpPr>
        <p:spPr>
          <a:xfrm>
            <a:off x="8356450" y="5521845"/>
            <a:ext cx="3832383" cy="381000"/>
          </a:xfrm>
          <a:prstGeom prst="rect">
            <a:avLst/>
          </a:prstGeom>
        </p:spPr>
        <p:txBody>
          <a:bodyPr vert="horz" lIns="0" tIns="0" rIns="0" bIns="0" rtlCol="0" anchor="t" anchorCtr="0">
            <a:noAutofit/>
          </a:bodyPr>
          <a:lstStyle/>
          <a:p>
            <a:pPr algn="ctr">
              <a:lnSpc>
                <a:spcPct val="80000"/>
              </a:lnSpc>
              <a:spcBef>
                <a:spcPct val="0"/>
              </a:spcBef>
            </a:pPr>
            <a:r>
              <a:rPr lang="en-US" sz="2800" dirty="0">
                <a:latin typeface="+mj-lt"/>
                <a:ea typeface="+mj-ea"/>
                <a:cs typeface="+mj-cs"/>
              </a:rPr>
              <a:t>Mobile Security</a:t>
            </a:r>
          </a:p>
        </p:txBody>
      </p:sp>
      <p:pic>
        <p:nvPicPr>
          <p:cNvPr id="31" name="Picture 2"/>
          <p:cNvPicPr>
            <a:picLocks noChangeAspect="1" noChangeArrowheads="1"/>
          </p:cNvPicPr>
          <p:nvPr/>
        </p:nvPicPr>
        <p:blipFill>
          <a:blip r:embed="rId6" cstate="print">
            <a:extLst>
              <a:ext uri="{28A0092B-C50C-407E-A947-70E740481C1C}">
                <a14:useLocalDpi xmlns:a14="http://schemas.microsoft.com/office/drawing/2010/main"/>
              </a:ext>
            </a:extLst>
          </a:blip>
          <a:srcRect l="14320" t="9813" r="28832" b="5280"/>
          <a:stretch>
            <a:fillRect/>
          </a:stretch>
        </p:blipFill>
        <p:spPr bwMode="auto">
          <a:xfrm>
            <a:off x="5078754" y="2336797"/>
            <a:ext cx="2759657" cy="2502975"/>
          </a:xfrm>
          <a:prstGeom prst="rect">
            <a:avLst/>
          </a:prstGeom>
          <a:ln>
            <a:headEnd/>
            <a:tailEnd/>
          </a:ln>
        </p:spPr>
        <p:style>
          <a:lnRef idx="0">
            <a:schemeClr val="accent1"/>
          </a:lnRef>
          <a:fillRef idx="3">
            <a:schemeClr val="accent1"/>
          </a:fillRef>
          <a:effectRef idx="3">
            <a:schemeClr val="accent1"/>
          </a:effectRef>
          <a:fontRef idx="minor">
            <a:schemeClr val="lt1"/>
          </a:fontRef>
        </p:style>
      </p:pic>
      <p:sp>
        <p:nvSpPr>
          <p:cNvPr id="32" name="Rectangle 31"/>
          <p:cNvSpPr/>
          <p:nvPr/>
        </p:nvSpPr>
        <p:spPr>
          <a:xfrm>
            <a:off x="4164354" y="5519531"/>
            <a:ext cx="3681848" cy="622713"/>
          </a:xfrm>
          <a:prstGeom prst="rect">
            <a:avLst/>
          </a:prstGeom>
        </p:spPr>
        <p:txBody>
          <a:bodyPr vert="horz" lIns="0" tIns="0" rIns="0" bIns="0" rtlCol="0" anchor="t" anchorCtr="0">
            <a:noAutofit/>
          </a:bodyPr>
          <a:lstStyle/>
          <a:p>
            <a:pPr algn="ctr">
              <a:lnSpc>
                <a:spcPct val="80000"/>
              </a:lnSpc>
              <a:spcBef>
                <a:spcPct val="0"/>
              </a:spcBef>
            </a:pPr>
            <a:r>
              <a:rPr lang="en-US" sz="2800" dirty="0">
                <a:latin typeface="+mj-lt"/>
                <a:ea typeface="+mj-ea"/>
                <a:cs typeface="+mj-cs"/>
              </a:rPr>
              <a:t>Mobile Cloud Service</a:t>
            </a:r>
          </a:p>
        </p:txBody>
      </p:sp>
      <p:pic>
        <p:nvPicPr>
          <p:cNvPr id="52" name="Picture 51" descr="Screen Shot 2014-09-02 at 9.33.44 PM.png"/>
          <p:cNvPicPr>
            <a:picLocks noChangeAspect="1"/>
          </p:cNvPicPr>
          <p:nvPr/>
        </p:nvPicPr>
        <p:blipFill>
          <a:blip r:embed="rId7" cstate="email">
            <a:extLst>
              <a:ext uri="{28A0092B-C50C-407E-A947-70E740481C1C}">
                <a14:useLocalDpi xmlns:a14="http://schemas.microsoft.com/office/drawing/2010/main"/>
              </a:ext>
            </a:extLst>
          </a:blip>
          <a:srcRect t="13724" r="25427" b="9159"/>
          <a:stretch>
            <a:fillRect/>
          </a:stretch>
        </p:blipFill>
        <p:spPr>
          <a:xfrm>
            <a:off x="4011950" y="3009484"/>
            <a:ext cx="2023835" cy="1890132"/>
          </a:xfrm>
          <a:prstGeom prst="rect">
            <a:avLst/>
          </a:prstGeom>
          <a:ln>
            <a:solidFill>
              <a:schemeClr val="accent1"/>
            </a:solidFill>
          </a:ln>
        </p:spPr>
      </p:pic>
      <p:sp>
        <p:nvSpPr>
          <p:cNvPr id="38" name="Text Placeholder 3"/>
          <p:cNvSpPr txBox="1">
            <a:spLocks/>
          </p:cNvSpPr>
          <p:nvPr/>
        </p:nvSpPr>
        <p:spPr>
          <a:xfrm>
            <a:off x="421754" y="829733"/>
            <a:ext cx="10969943" cy="406400"/>
          </a:xfrm>
          <a:prstGeom prst="rect">
            <a:avLst/>
          </a:prstGeom>
        </p:spPr>
        <p:txBody>
          <a:bodyPr vert="horz" lIns="0" tIns="0" rIns="0" bIns="0" rtlCol="0" anchor="t" anchorCtr="0">
            <a:noAutofit/>
          </a:bodyPr>
          <a:lstStyle/>
          <a:p>
            <a:pPr marL="1588">
              <a:lnSpc>
                <a:spcPct val="90000"/>
              </a:lnSpc>
              <a:buClr>
                <a:schemeClr val="tx1">
                  <a:lumMod val="60000"/>
                  <a:lumOff val="40000"/>
                </a:schemeClr>
              </a:buClr>
              <a:defRPr/>
            </a:pPr>
            <a:r>
              <a:rPr lang="en-US" sz="2400" b="1" dirty="0"/>
              <a:t>Develop, Integrate, Secure, Deploy &amp; Manage</a:t>
            </a:r>
          </a:p>
        </p:txBody>
      </p:sp>
      <p:pic>
        <p:nvPicPr>
          <p:cNvPr id="18" name="Picture 17" descr="Screen Shot 2014-05-21 at 7.32.42 PM.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732856" y="2185069"/>
            <a:ext cx="3120864" cy="2437730"/>
          </a:xfrm>
          <a:prstGeom prst="rect">
            <a:avLst/>
          </a:prstGeom>
          <a:ln>
            <a:solidFill>
              <a:schemeClr val="accent1"/>
            </a:solidFill>
          </a:ln>
        </p:spPr>
      </p:pic>
      <p:sp>
        <p:nvSpPr>
          <p:cNvPr id="20" name="Rectangle 19"/>
          <p:cNvSpPr/>
          <p:nvPr/>
        </p:nvSpPr>
        <p:spPr>
          <a:xfrm>
            <a:off x="4722443" y="1417089"/>
            <a:ext cx="2795305" cy="428642"/>
          </a:xfrm>
          <a:prstGeom prst="rect">
            <a:avLst/>
          </a:prstGeom>
        </p:spPr>
        <p:txBody>
          <a:bodyPr vert="horz" lIns="0" tIns="0" rIns="0" bIns="0" rtlCol="0" anchor="t" anchorCtr="0">
            <a:noAutofit/>
          </a:bodyPr>
          <a:lstStyle/>
          <a:p>
            <a:pPr algn="ctr">
              <a:lnSpc>
                <a:spcPct val="80000"/>
              </a:lnSpc>
              <a:spcBef>
                <a:spcPct val="0"/>
              </a:spcBef>
            </a:pPr>
            <a:r>
              <a:rPr lang="en-US" sz="2400" b="1" dirty="0">
                <a:solidFill>
                  <a:srgbClr val="FF0000"/>
                </a:solidFill>
              </a:rPr>
              <a:t>Integrate, Monitor &amp; Analyze</a:t>
            </a:r>
          </a:p>
        </p:txBody>
      </p:sp>
      <p:sp>
        <p:nvSpPr>
          <p:cNvPr id="21" name="Rectangle 20"/>
          <p:cNvSpPr/>
          <p:nvPr/>
        </p:nvSpPr>
        <p:spPr>
          <a:xfrm>
            <a:off x="438701" y="1417092"/>
            <a:ext cx="2795305" cy="428642"/>
          </a:xfrm>
          <a:prstGeom prst="rect">
            <a:avLst/>
          </a:prstGeom>
        </p:spPr>
        <p:txBody>
          <a:bodyPr vert="horz" lIns="0" tIns="0" rIns="0" bIns="0" rtlCol="0" anchor="t" anchorCtr="0">
            <a:noAutofit/>
          </a:bodyPr>
          <a:lstStyle/>
          <a:p>
            <a:pPr algn="ctr">
              <a:lnSpc>
                <a:spcPct val="80000"/>
              </a:lnSpc>
              <a:spcBef>
                <a:spcPct val="0"/>
              </a:spcBef>
            </a:pPr>
            <a:r>
              <a:rPr lang="en-US" sz="2400" b="1" dirty="0">
                <a:solidFill>
                  <a:srgbClr val="FF0000"/>
                </a:solidFill>
              </a:rPr>
              <a:t>Develop</a:t>
            </a:r>
          </a:p>
        </p:txBody>
      </p:sp>
      <p:sp>
        <p:nvSpPr>
          <p:cNvPr id="22" name="Rectangle 21"/>
          <p:cNvSpPr/>
          <p:nvPr/>
        </p:nvSpPr>
        <p:spPr>
          <a:xfrm>
            <a:off x="8836908" y="1366291"/>
            <a:ext cx="2795305" cy="428642"/>
          </a:xfrm>
          <a:prstGeom prst="rect">
            <a:avLst/>
          </a:prstGeom>
        </p:spPr>
        <p:txBody>
          <a:bodyPr vert="horz" lIns="0" tIns="0" rIns="0" bIns="0" rtlCol="0" anchor="t" anchorCtr="0">
            <a:noAutofit/>
          </a:bodyPr>
          <a:lstStyle/>
          <a:p>
            <a:pPr algn="ctr">
              <a:lnSpc>
                <a:spcPct val="80000"/>
              </a:lnSpc>
              <a:spcBef>
                <a:spcPct val="0"/>
              </a:spcBef>
            </a:pPr>
            <a:r>
              <a:rPr lang="en-US" sz="2400" b="1" dirty="0">
                <a:solidFill>
                  <a:srgbClr val="FF0000"/>
                </a:solidFill>
              </a:rPr>
              <a:t>Secure, Deploy &amp; Manage</a:t>
            </a:r>
          </a:p>
        </p:txBody>
      </p:sp>
      <p:grpSp>
        <p:nvGrpSpPr>
          <p:cNvPr id="26" name="Group 25"/>
          <p:cNvGrpSpPr/>
          <p:nvPr/>
        </p:nvGrpSpPr>
        <p:grpSpPr>
          <a:xfrm>
            <a:off x="8403455" y="4061636"/>
            <a:ext cx="1891127" cy="1103032"/>
            <a:chOff x="208424" y="1978835"/>
            <a:chExt cx="3511551" cy="2457451"/>
          </a:xfrm>
        </p:grpSpPr>
        <p:pic>
          <p:nvPicPr>
            <p:cNvPr id="27" name="Picture 2"/>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208424" y="1978835"/>
              <a:ext cx="3511551" cy="24574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28" name="Straight Connector 27"/>
            <p:cNvCxnSpPr/>
            <p:nvPr/>
          </p:nvCxnSpPr>
          <p:spPr bwMode="auto">
            <a:xfrm>
              <a:off x="558880" y="3770203"/>
              <a:ext cx="2783342" cy="15831"/>
            </a:xfrm>
            <a:prstGeom prst="line">
              <a:avLst/>
            </a:prstGeom>
            <a:noFill/>
            <a:ln w="19050" cap="flat" cmpd="sng" algn="ctr">
              <a:solidFill>
                <a:srgbClr val="FFFF00"/>
              </a:solidFill>
              <a:prstDash val="solid"/>
              <a:round/>
              <a:headEnd type="none" w="med" len="med"/>
              <a:tailEnd type="none" w="med" len="med"/>
            </a:ln>
            <a:effectLst/>
          </p:spPr>
        </p:cxnSp>
        <p:cxnSp>
          <p:nvCxnSpPr>
            <p:cNvPr id="30" name="Straight Connector 29"/>
            <p:cNvCxnSpPr/>
            <p:nvPr/>
          </p:nvCxnSpPr>
          <p:spPr bwMode="auto">
            <a:xfrm>
              <a:off x="548610" y="3422982"/>
              <a:ext cx="2422729" cy="15831"/>
            </a:xfrm>
            <a:prstGeom prst="line">
              <a:avLst/>
            </a:prstGeom>
            <a:noFill/>
            <a:ln w="19050" cap="flat" cmpd="sng" algn="ctr">
              <a:solidFill>
                <a:srgbClr val="FFFF00"/>
              </a:solidFill>
              <a:prstDash val="solid"/>
              <a:round/>
              <a:headEnd type="none" w="med" len="med"/>
              <a:tailEnd type="none" w="med" len="med"/>
            </a:ln>
            <a:effectLst/>
          </p:spPr>
        </p:cxnSp>
        <p:cxnSp>
          <p:nvCxnSpPr>
            <p:cNvPr id="33" name="Straight Connector 32"/>
            <p:cNvCxnSpPr/>
            <p:nvPr/>
          </p:nvCxnSpPr>
          <p:spPr bwMode="auto">
            <a:xfrm flipH="1">
              <a:off x="548610" y="3418116"/>
              <a:ext cx="10271" cy="358189"/>
            </a:xfrm>
            <a:prstGeom prst="line">
              <a:avLst/>
            </a:prstGeom>
            <a:noFill/>
            <a:ln w="19050" cap="flat" cmpd="sng" algn="ctr">
              <a:solidFill>
                <a:srgbClr val="FFFF00"/>
              </a:solidFill>
              <a:prstDash val="solid"/>
              <a:round/>
              <a:headEnd type="none" w="med" len="med"/>
              <a:tailEnd type="none" w="med" len="med"/>
            </a:ln>
            <a:effectLst/>
          </p:spPr>
        </p:cxnSp>
        <p:cxnSp>
          <p:nvCxnSpPr>
            <p:cNvPr id="34" name="Straight Connector 33"/>
            <p:cNvCxnSpPr/>
            <p:nvPr/>
          </p:nvCxnSpPr>
          <p:spPr bwMode="auto">
            <a:xfrm>
              <a:off x="3342222" y="3027237"/>
              <a:ext cx="1622" cy="769259"/>
            </a:xfrm>
            <a:prstGeom prst="line">
              <a:avLst/>
            </a:prstGeom>
            <a:noFill/>
            <a:ln w="19050" cap="flat" cmpd="sng" algn="ctr">
              <a:solidFill>
                <a:srgbClr val="FFFF00"/>
              </a:solidFill>
              <a:prstDash val="solid"/>
              <a:round/>
              <a:headEnd type="none" w="med" len="med"/>
              <a:tailEnd type="none" w="med" len="med"/>
            </a:ln>
            <a:effectLst/>
          </p:spPr>
        </p:cxnSp>
        <p:cxnSp>
          <p:nvCxnSpPr>
            <p:cNvPr id="35" name="Straight Connector 34"/>
            <p:cNvCxnSpPr/>
            <p:nvPr/>
          </p:nvCxnSpPr>
          <p:spPr bwMode="auto">
            <a:xfrm>
              <a:off x="2971340" y="3036180"/>
              <a:ext cx="372504" cy="0"/>
            </a:xfrm>
            <a:prstGeom prst="line">
              <a:avLst/>
            </a:prstGeom>
            <a:noFill/>
            <a:ln w="19050" cap="flat" cmpd="sng" algn="ctr">
              <a:solidFill>
                <a:srgbClr val="FFFF00"/>
              </a:solidFill>
              <a:prstDash val="solid"/>
              <a:round/>
              <a:headEnd type="none" w="med" len="med"/>
              <a:tailEnd type="none" w="med" len="med"/>
            </a:ln>
            <a:effectLst/>
          </p:spPr>
        </p:cxnSp>
        <p:cxnSp>
          <p:nvCxnSpPr>
            <p:cNvPr id="36" name="Straight Connector 35"/>
            <p:cNvCxnSpPr/>
            <p:nvPr/>
          </p:nvCxnSpPr>
          <p:spPr bwMode="auto">
            <a:xfrm flipH="1" flipV="1">
              <a:off x="2971339" y="3036182"/>
              <a:ext cx="1" cy="402631"/>
            </a:xfrm>
            <a:prstGeom prst="line">
              <a:avLst/>
            </a:prstGeom>
            <a:noFill/>
            <a:ln w="19050" cap="flat" cmpd="sng" algn="ctr">
              <a:solidFill>
                <a:srgbClr val="FFFF00"/>
              </a:solidFill>
              <a:prstDash val="solid"/>
              <a:round/>
              <a:headEnd type="none" w="med" len="med"/>
              <a:tailEnd type="none" w="med" len="med"/>
            </a:ln>
            <a:effectLst/>
          </p:spPr>
        </p:cxnSp>
      </p:grpSp>
      <p:cxnSp>
        <p:nvCxnSpPr>
          <p:cNvPr id="37" name="Straight Connector 36"/>
          <p:cNvCxnSpPr/>
          <p:nvPr/>
        </p:nvCxnSpPr>
        <p:spPr>
          <a:xfrm>
            <a:off x="3740962" y="1625493"/>
            <a:ext cx="0" cy="4404249"/>
          </a:xfrm>
          <a:prstGeom prst="line">
            <a:avLst/>
          </a:prstGeom>
          <a:ln w="9525">
            <a:solidFill>
              <a:srgbClr val="A3A3A3"/>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126325" y="1405366"/>
            <a:ext cx="0" cy="4404249"/>
          </a:xfrm>
          <a:prstGeom prst="line">
            <a:avLst/>
          </a:prstGeom>
          <a:ln w="9525">
            <a:solidFill>
              <a:srgbClr val="A3A3A3"/>
            </a:solidFill>
          </a:ln>
        </p:spPr>
        <p:style>
          <a:lnRef idx="1">
            <a:schemeClr val="accent1"/>
          </a:lnRef>
          <a:fillRef idx="0">
            <a:schemeClr val="accent1"/>
          </a:fillRef>
          <a:effectRef idx="0">
            <a:schemeClr val="accent1"/>
          </a:effectRef>
          <a:fontRef idx="minor">
            <a:schemeClr val="tx1"/>
          </a:fontRef>
        </p:style>
      </p:cxnSp>
      <p:sp>
        <p:nvSpPr>
          <p:cNvPr id="25" name="Slide Number Placeholder 35"/>
          <p:cNvSpPr txBox="1">
            <a:spLocks/>
          </p:cNvSpPr>
          <p:nvPr/>
        </p:nvSpPr>
        <p:spPr>
          <a:xfrm>
            <a:off x="11276017" y="6556248"/>
            <a:ext cx="381661" cy="182880"/>
          </a:xfrm>
          <a:prstGeom prst="rect">
            <a:avLst/>
          </a:prstGeom>
        </p:spPr>
        <p:txBody>
          <a:bodyPr vert="horz" lIns="0" tIns="0" rIns="0" bIns="0" rtlCol="0">
            <a:noAutofit/>
          </a:bodyPr>
          <a:lstStyle/>
          <a:p>
            <a:pPr marL="228534" marR="0" lvl="0" indent="-228534" algn="r" defTabSz="914124" rtl="0" eaLnBrk="1" fontAlgn="auto" latinLnBrk="0" hangingPunct="1">
              <a:lnSpc>
                <a:spcPct val="90000"/>
              </a:lnSpc>
              <a:spcBef>
                <a:spcPts val="1200"/>
              </a:spcBef>
              <a:spcAft>
                <a:spcPts val="0"/>
              </a:spcAft>
              <a:buClr>
                <a:schemeClr val="tx1">
                  <a:lumMod val="60000"/>
                  <a:lumOff val="40000"/>
                </a:schemeClr>
              </a:buClr>
              <a:buSzTx/>
              <a:tabLst/>
              <a:defRPr/>
            </a:pPr>
            <a:fld id="{C51EAA63-D034-42AE-91FA-B13B9518C7BE}" type="slidenum">
              <a:rPr kumimoji="0" lang="en-US" sz="850" b="0" i="0" u="none" strike="noStrike" kern="1200" cap="none" spc="0" normalizeH="0" baseline="0" noProof="0" smtClean="0">
                <a:ln>
                  <a:noFill/>
                </a:ln>
                <a:solidFill>
                  <a:schemeClr val="tx1"/>
                </a:solidFill>
                <a:effectLst/>
                <a:uLnTx/>
                <a:uFillTx/>
                <a:latin typeface="+mn-lt"/>
                <a:ea typeface="+mn-ea"/>
                <a:cs typeface="+mn-cs"/>
              </a:rPr>
              <a:pPr marL="228534" marR="0" lvl="0" indent="-228534" algn="r" defTabSz="914124" rtl="0" eaLnBrk="1" fontAlgn="auto" latinLnBrk="0" hangingPunct="1">
                <a:lnSpc>
                  <a:spcPct val="90000"/>
                </a:lnSpc>
                <a:spcBef>
                  <a:spcPts val="1200"/>
                </a:spcBef>
                <a:spcAft>
                  <a:spcPts val="0"/>
                </a:spcAft>
                <a:buClr>
                  <a:schemeClr val="tx1">
                    <a:lumMod val="60000"/>
                    <a:lumOff val="40000"/>
                  </a:schemeClr>
                </a:buClr>
                <a:buSzTx/>
                <a:tabLst/>
                <a:defRPr/>
              </a:pPr>
              <a:t>19</a:t>
            </a:fld>
            <a:endParaRPr kumimoji="0" lang="en-US" sz="850" b="0" i="0" u="none" strike="noStrike" kern="1200" cap="none" spc="0" normalizeH="0" baseline="0" noProof="0" dirty="0">
              <a:ln>
                <a:noFill/>
              </a:ln>
              <a:solidFill>
                <a:schemeClr val="tx1"/>
              </a:solidFill>
              <a:effectLst/>
              <a:uLnTx/>
              <a:uFillTx/>
              <a:latin typeface="+mn-lt"/>
              <a:ea typeface="+mn-ea"/>
              <a:cs typeface="+mn-cs"/>
            </a:endParaRPr>
          </a:p>
        </p:txBody>
      </p:sp>
    </p:spTree>
    <p:custDataLst>
      <p:tags r:id="rId1"/>
    </p:custDataLst>
    <p:extLst>
      <p:ext uri="{BB962C8B-B14F-4D97-AF65-F5344CB8AC3E}">
        <p14:creationId xmlns:p14="http://schemas.microsoft.com/office/powerpoint/2010/main" val="2072676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gray"/>
        <p:txBody>
          <a:bodyPr/>
          <a:lstStyle/>
          <a:p>
            <a:r>
              <a:rPr lang="en-US" dirty="0"/>
              <a:t>Re-Think Mobile…</a:t>
            </a:r>
            <a:br>
              <a:rPr lang="en-US" dirty="0"/>
            </a:br>
            <a:r>
              <a:rPr lang="en-US" dirty="0"/>
              <a:t>Beyond Mobile-First</a:t>
            </a:r>
          </a:p>
        </p:txBody>
      </p:sp>
      <p:sp>
        <p:nvSpPr>
          <p:cNvPr id="3" name="Subtitle 2"/>
          <p:cNvSpPr>
            <a:spLocks noGrp="1"/>
          </p:cNvSpPr>
          <p:nvPr>
            <p:ph type="subTitle" idx="1"/>
          </p:nvPr>
        </p:nvSpPr>
        <p:spPr bwMode="gray"/>
        <p:txBody>
          <a:bodyPr/>
          <a:lstStyle/>
          <a:p>
            <a:r>
              <a:rPr lang="en-US" dirty="0"/>
              <a:t>Oracle Mobile </a:t>
            </a:r>
            <a:r>
              <a:rPr lang="en-US" dirty="0" smtClean="0"/>
              <a:t>Strategy &amp; Mobile Cloud Service</a:t>
            </a:r>
            <a:endParaRPr lang="en-US" dirty="0"/>
          </a:p>
        </p:txBody>
      </p:sp>
      <p:sp>
        <p:nvSpPr>
          <p:cNvPr id="6" name="Text Placeholder 5"/>
          <p:cNvSpPr>
            <a:spLocks noGrp="1"/>
          </p:cNvSpPr>
          <p:nvPr>
            <p:ph type="body" sz="quarter" idx="13"/>
          </p:nvPr>
        </p:nvSpPr>
        <p:spPr bwMode="gray"/>
        <p:txBody>
          <a:bodyPr/>
          <a:lstStyle/>
          <a:p>
            <a:r>
              <a:rPr lang="en-US" dirty="0" smtClean="0"/>
              <a:t>Suhas </a:t>
            </a:r>
            <a:r>
              <a:rPr lang="en-US" dirty="0" err="1" smtClean="0"/>
              <a:t>Uliyar</a:t>
            </a:r>
            <a:endParaRPr lang="en-US" dirty="0"/>
          </a:p>
          <a:p>
            <a:r>
              <a:rPr lang="en-US" dirty="0" smtClean="0"/>
              <a:t>Vice President Mobile Strategy Product Management</a:t>
            </a:r>
            <a:endParaRPr lang="en-US" dirty="0"/>
          </a:p>
          <a:p>
            <a:r>
              <a:rPr lang="en-US" dirty="0" smtClean="0"/>
              <a:t>Oracle Cloud Platform</a:t>
            </a:r>
            <a:endParaRPr lang="en-US" dirty="0"/>
          </a:p>
          <a:p>
            <a:r>
              <a:rPr lang="en-US" smtClean="0"/>
              <a:t>Sept 2, </a:t>
            </a:r>
            <a:r>
              <a:rPr lang="en-US" dirty="0" smtClean="0"/>
              <a:t>2015</a:t>
            </a:r>
            <a:endParaRPr lang="en-US" dirty="0"/>
          </a:p>
        </p:txBody>
      </p:sp>
      <p:sp>
        <p:nvSpPr>
          <p:cNvPr id="7" name="Footer Placeholder 6"/>
          <p:cNvSpPr>
            <a:spLocks noGrp="1"/>
          </p:cNvSpPr>
          <p:nvPr>
            <p:ph type="ftr" sz="quarter" idx="15"/>
          </p:nvPr>
        </p:nvSpPr>
        <p:spPr/>
        <p:txBody>
          <a:bodyPr/>
          <a:lstStyle/>
          <a:p>
            <a:r>
              <a:rPr lang="en-US" dirty="0" smtClean="0">
                <a:solidFill>
                  <a:srgbClr val="FFFFFF">
                    <a:lumMod val="60000"/>
                    <a:lumOff val="40000"/>
                  </a:srgbClr>
                </a:solidFill>
                <a:latin typeface="Calibri"/>
              </a:rPr>
              <a:t>Oracle Confidential – Highly Restricted</a:t>
            </a:r>
            <a:endParaRPr lang="en-US" dirty="0">
              <a:solidFill>
                <a:srgbClr val="FFFFFF">
                  <a:lumMod val="60000"/>
                  <a:lumOff val="40000"/>
                </a:srgbClr>
              </a:solidFill>
              <a:latin typeface="Calibri"/>
            </a:endParaRPr>
          </a:p>
        </p:txBody>
      </p:sp>
      <p:sp>
        <p:nvSpPr>
          <p:cNvPr id="5" name="Slide Number Placeholder 4"/>
          <p:cNvSpPr>
            <a:spLocks noGrp="1"/>
          </p:cNvSpPr>
          <p:nvPr>
            <p:ph type="sldNum" sz="quarter" idx="4294967295"/>
          </p:nvPr>
        </p:nvSpPr>
        <p:spPr bwMode="gray">
          <a:xfrm>
            <a:off x="11807827" y="6556379"/>
            <a:ext cx="380999" cy="182563"/>
          </a:xfrm>
        </p:spPr>
        <p:txBody>
          <a:bodyPr/>
          <a:lstStyle/>
          <a:p>
            <a:fld id="{C51EAA63-D034-42AE-91FA-B13B9518C7BE}" type="slidenum">
              <a:rPr lang="en-US" smtClean="0">
                <a:latin typeface="Calibri"/>
              </a:rPr>
              <a:pPr/>
              <a:t>2</a:t>
            </a:fld>
            <a:endParaRPr lang="en-US" dirty="0">
              <a:latin typeface="Calibri"/>
            </a:endParaRPr>
          </a:p>
        </p:txBody>
      </p:sp>
    </p:spTree>
    <p:custDataLst>
      <p:tags r:id="rId1"/>
    </p:custDataLst>
    <p:extLst>
      <p:ext uri="{BB962C8B-B14F-4D97-AF65-F5344CB8AC3E}">
        <p14:creationId xmlns:p14="http://schemas.microsoft.com/office/powerpoint/2010/main" val="2348714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Key Mobile Investment Areas</a:t>
            </a:r>
            <a:endParaRPr lang="en-US" dirty="0"/>
          </a:p>
        </p:txBody>
      </p:sp>
      <p:graphicFrame>
        <p:nvGraphicFramePr>
          <p:cNvPr id="6" name="Diagram 5"/>
          <p:cNvGraphicFramePr/>
          <p:nvPr>
            <p:extLst>
              <p:ext uri="{D42A27DB-BD31-4B8C-83A1-F6EECF244321}">
                <p14:modId xmlns:p14="http://schemas.microsoft.com/office/powerpoint/2010/main" val="4202648198"/>
              </p:ext>
            </p:extLst>
          </p:nvPr>
        </p:nvGraphicFramePr>
        <p:xfrm>
          <a:off x="2215296" y="1554174"/>
          <a:ext cx="7326873" cy="45834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8178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6000" dirty="0" smtClean="0"/>
              <a:t>Development</a:t>
            </a:r>
            <a:endParaRPr lang="en-US" sz="1800" b="0" dirty="0">
              <a:solidFill>
                <a:srgbClr val="0000FF"/>
              </a:solidFill>
            </a:endParaRPr>
          </a:p>
        </p:txBody>
      </p:sp>
      <p:sp>
        <p:nvSpPr>
          <p:cNvPr id="6" name="TextBox 5"/>
          <p:cNvSpPr txBox="1"/>
          <p:nvPr/>
        </p:nvSpPr>
        <p:spPr>
          <a:xfrm>
            <a:off x="8271355" y="-430161"/>
            <a:ext cx="2050038" cy="7186561"/>
          </a:xfrm>
          <a:prstGeom prst="rect">
            <a:avLst/>
          </a:prstGeom>
          <a:noFill/>
        </p:spPr>
        <p:txBody>
          <a:bodyPr wrap="square" lIns="121899" tIns="60949" rIns="121899" bIns="60949" rtlCol="0">
            <a:spAutoFit/>
          </a:bodyPr>
          <a:lstStyle/>
          <a:p>
            <a:endParaRPr lang="en-US" sz="45900" b="1" dirty="0" smtClean="0">
              <a:solidFill>
                <a:srgbClr val="FFFFFF"/>
              </a:solidFill>
              <a:latin typeface="Arial Narrow" panose="020B0606020202030204" pitchFamily="34" charset="0"/>
            </a:endParaRPr>
          </a:p>
        </p:txBody>
      </p:sp>
      <p:grpSp>
        <p:nvGrpSpPr>
          <p:cNvPr id="3" name="Group 17"/>
          <p:cNvGrpSpPr/>
          <p:nvPr/>
        </p:nvGrpSpPr>
        <p:grpSpPr>
          <a:xfrm>
            <a:off x="763903" y="5486405"/>
            <a:ext cx="456674" cy="456793"/>
            <a:chOff x="6956486" y="4541695"/>
            <a:chExt cx="457200" cy="457200"/>
          </a:xfrm>
        </p:grpSpPr>
        <p:sp>
          <p:nvSpPr>
            <p:cNvPr id="12" name="Rectangle 11"/>
            <p:cNvSpPr/>
            <p:nvPr/>
          </p:nvSpPr>
          <p:spPr>
            <a:xfrm>
              <a:off x="7060396" y="4654976"/>
              <a:ext cx="259772" cy="2477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100" dirty="0" err="1" smtClean="0">
                <a:solidFill>
                  <a:srgbClr val="000000"/>
                </a:solidFill>
                <a:cs typeface="Arial" pitchFamily="34" charset="0"/>
              </a:endParaRPr>
            </a:p>
          </p:txBody>
        </p:sp>
        <p:pic>
          <p:nvPicPr>
            <p:cNvPr id="13" name="Picture 12"/>
            <p:cNvPicPr>
              <a:picLocks noChangeAspect="1"/>
            </p:cNvPicPr>
            <p:nvPr/>
          </p:nvPicPr>
          <p:blipFill>
            <a:blip r:embed="rId4" cstate="print">
              <a:biLevel thresh="75000"/>
              <a:extLst>
                <a:ext uri="{28A0092B-C50C-407E-A947-70E740481C1C}">
                  <a14:useLocalDpi xmlns:a14="http://schemas.microsoft.com/office/drawing/2010/main"/>
                </a:ext>
              </a:extLst>
            </a:blip>
            <a:stretch>
              <a:fillRect/>
            </a:stretch>
          </p:blipFill>
          <p:spPr>
            <a:xfrm>
              <a:off x="6956486" y="4541695"/>
              <a:ext cx="457200" cy="457200"/>
            </a:xfrm>
            <a:prstGeom prst="rect">
              <a:avLst/>
            </a:prstGeom>
          </p:spPr>
        </p:pic>
      </p:grpSp>
      <p:sp>
        <p:nvSpPr>
          <p:cNvPr id="14" name="TextBox 13"/>
          <p:cNvSpPr txBox="1"/>
          <p:nvPr/>
        </p:nvSpPr>
        <p:spPr>
          <a:xfrm>
            <a:off x="1079503" y="5349596"/>
            <a:ext cx="1600201" cy="475583"/>
          </a:xfrm>
          <a:prstGeom prst="rect">
            <a:avLst/>
          </a:prstGeom>
          <a:noFill/>
          <a:ln>
            <a:noFill/>
          </a:ln>
        </p:spPr>
        <p:txBody>
          <a:bodyPr wrap="square" lIns="121899" tIns="0" rIns="0" bIns="0" rtlCol="0" anchor="b">
            <a:noAutofit/>
          </a:bodyPr>
          <a:lstStyle/>
          <a:p>
            <a:pPr fontAlgn="base">
              <a:lnSpc>
                <a:spcPct val="100000"/>
              </a:lnSpc>
            </a:pPr>
            <a:r>
              <a:rPr lang="en-US" sz="1600" dirty="0" smtClean="0">
                <a:solidFill>
                  <a:schemeClr val="bg2">
                    <a:lumMod val="10000"/>
                  </a:schemeClr>
                </a:solidFill>
                <a:ea typeface="ＭＳ Ｐゴシック" pitchFamily="34" charset="-128"/>
                <a:cs typeface="Arial" pitchFamily="34" charset="0"/>
              </a:rPr>
              <a:t>@</a:t>
            </a:r>
            <a:r>
              <a:rPr lang="en-US" sz="1600" dirty="0" err="1" smtClean="0">
                <a:solidFill>
                  <a:schemeClr val="bg2">
                    <a:lumMod val="10000"/>
                  </a:schemeClr>
                </a:solidFill>
                <a:ea typeface="ＭＳ Ｐゴシック" pitchFamily="34" charset="-128"/>
                <a:cs typeface="Arial" pitchFamily="34" charset="0"/>
              </a:rPr>
              <a:t>OracleMobile</a:t>
            </a:r>
            <a:endParaRPr lang="en-US" sz="1600" dirty="0" smtClean="0">
              <a:solidFill>
                <a:schemeClr val="bg2">
                  <a:lumMod val="10000"/>
                </a:schemeClr>
              </a:solidFill>
              <a:ea typeface="ＭＳ Ｐゴシック" pitchFamily="34" charset="-128"/>
              <a:cs typeface="Arial" pitchFamily="34" charset="0"/>
            </a:endParaRPr>
          </a:p>
        </p:txBody>
      </p:sp>
      <p:pic>
        <p:nvPicPr>
          <p:cNvPr id="2" name="Picture 1"/>
          <p:cNvPicPr>
            <a:picLocks noChangeAspect="1"/>
          </p:cNvPicPr>
          <p:nvPr/>
        </p:nvPicPr>
        <p:blipFill>
          <a:blip r:embed="rId5" cstate="print">
            <a:alphaModFix amt="30000"/>
            <a:extLst>
              <a:ext uri="{28A0092B-C50C-407E-A947-70E740481C1C}">
                <a14:useLocalDpi xmlns:a14="http://schemas.microsoft.com/office/drawing/2010/main"/>
              </a:ext>
            </a:extLst>
          </a:blip>
          <a:stretch>
            <a:fillRect/>
          </a:stretch>
        </p:blipFill>
        <p:spPr>
          <a:xfrm>
            <a:off x="6782145" y="2061634"/>
            <a:ext cx="5535406" cy="3911600"/>
          </a:xfrm>
          <a:prstGeom prst="rect">
            <a:avLst/>
          </a:prstGeom>
        </p:spPr>
      </p:pic>
      <p:sp>
        <p:nvSpPr>
          <p:cNvPr id="9" name="Slide Number Placeholder 3"/>
          <p:cNvSpPr txBox="1">
            <a:spLocks/>
          </p:cNvSpPr>
          <p:nvPr/>
        </p:nvSpPr>
        <p:spPr>
          <a:xfrm>
            <a:off x="11276012" y="6581648"/>
            <a:ext cx="381661" cy="182880"/>
          </a:xfrm>
          <a:prstGeom prst="rect">
            <a:avLst/>
          </a:prstGeom>
        </p:spPr>
        <p:txBody>
          <a:bodyPr vert="horz" wrap="none" lIns="0" tIns="0" rIns="0" b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00" b="0" i="0" u="none" strike="noStrike" kern="1200" cap="none" spc="0" normalizeH="0" baseline="0" noProof="0" smtClean="0">
                <a:ln>
                  <a:noFill/>
                </a:ln>
                <a:solidFill>
                  <a:schemeClr val="tx1">
                    <a:lumMod val="60000"/>
                    <a:lumOff val="40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800" b="0" i="0" u="none" strike="noStrike" kern="1200" cap="none" spc="0" normalizeH="0" baseline="0" noProof="0" dirty="0">
              <a:ln>
                <a:noFill/>
              </a:ln>
              <a:solidFill>
                <a:schemeClr val="tx1">
                  <a:lumMod val="60000"/>
                  <a:lumOff val="40000"/>
                </a:schemeClr>
              </a:solidFill>
              <a:effectLst/>
              <a:uLnTx/>
              <a:uFillTx/>
              <a:latin typeface="+mn-lt"/>
              <a:ea typeface="+mn-ea"/>
              <a:cs typeface="+mn-cs"/>
            </a:endParaRPr>
          </a:p>
        </p:txBody>
      </p:sp>
      <p:sp>
        <p:nvSpPr>
          <p:cNvPr id="15" name="Slide Number Placeholder 14"/>
          <p:cNvSpPr>
            <a:spLocks noGrp="1"/>
          </p:cNvSpPr>
          <p:nvPr>
            <p:ph type="sldNum" sz="quarter" idx="12"/>
          </p:nvPr>
        </p:nvSpPr>
        <p:spPr/>
        <p:txBody>
          <a:bodyPr/>
          <a:lstStyle/>
          <a:p>
            <a:fld id="{C51EAA63-D034-42AE-91FA-B13B9518C7BE}" type="slidenum">
              <a:rPr lang="en-US" smtClean="0"/>
              <a:pPr/>
              <a:t>21</a:t>
            </a:fld>
            <a:endParaRPr lang="en-US" dirty="0"/>
          </a:p>
        </p:txBody>
      </p:sp>
      <p:sp>
        <p:nvSpPr>
          <p:cNvPr id="17" name="Footer Placeholder 16"/>
          <p:cNvSpPr>
            <a:spLocks noGrp="1"/>
          </p:cNvSpPr>
          <p:nvPr>
            <p:ph type="ftr" sz="quarter" idx="11"/>
          </p:nvPr>
        </p:nvSpPr>
        <p:spPr/>
        <p:txBody>
          <a:bodyPr/>
          <a:lstStyle/>
          <a:p>
            <a:r>
              <a:rPr lang="en-US" smtClean="0"/>
              <a:t>Oracle Confidential – Highly Restricted</a:t>
            </a:r>
            <a:endParaRPr lang="en-US" dirty="0"/>
          </a:p>
        </p:txBody>
      </p:sp>
    </p:spTree>
    <p:custDataLst>
      <p:tags r:id="rId1"/>
    </p:custDataLst>
    <p:extLst>
      <p:ext uri="{BB962C8B-B14F-4D97-AF65-F5344CB8AC3E}">
        <p14:creationId xmlns:p14="http://schemas.microsoft.com/office/powerpoint/2010/main" val="1598323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768721" y="1002692"/>
            <a:ext cx="9976664" cy="5338136"/>
          </a:xfrm>
          <a:prstGeom prst="rect">
            <a:avLst/>
          </a:prstGeom>
        </p:spPr>
      </p:pic>
      <p:sp>
        <p:nvSpPr>
          <p:cNvPr id="2" name="Footer Placeholder 1"/>
          <p:cNvSpPr>
            <a:spLocks noGrp="1"/>
          </p:cNvSpPr>
          <p:nvPr>
            <p:ph type="ftr" sz="quarter" idx="11"/>
          </p:nvPr>
        </p:nvSpPr>
        <p:spPr/>
        <p:txBody>
          <a:bodyPr/>
          <a:lstStyle/>
          <a:p>
            <a:r>
              <a:rPr lang="en-US" smtClean="0"/>
              <a:t>Oracle Confidential – Internal/Restricted/Highly Restricted</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pPr/>
              <a:t>22</a:t>
            </a:fld>
            <a:endParaRPr lang="en-US" dirty="0"/>
          </a:p>
        </p:txBody>
      </p:sp>
      <p:sp>
        <p:nvSpPr>
          <p:cNvPr id="4" name="Title 3"/>
          <p:cNvSpPr>
            <a:spLocks noGrp="1"/>
          </p:cNvSpPr>
          <p:nvPr>
            <p:ph type="title"/>
          </p:nvPr>
        </p:nvSpPr>
        <p:spPr>
          <a:xfrm>
            <a:off x="431547" y="139016"/>
            <a:ext cx="11125199" cy="889000"/>
          </a:xfrm>
        </p:spPr>
        <p:txBody>
          <a:bodyPr/>
          <a:lstStyle/>
          <a:p>
            <a:r>
              <a:rPr lang="en-US" dirty="0" smtClean="0"/>
              <a:t>2016: The Year of Oracle Mobile</a:t>
            </a:r>
            <a:endParaRPr lang="en-US" sz="5400" b="1" dirty="0">
              <a:solidFill>
                <a:srgbClr val="FF0000"/>
              </a:solidFill>
            </a:endParaRPr>
          </a:p>
        </p:txBody>
      </p:sp>
      <p:sp>
        <p:nvSpPr>
          <p:cNvPr id="5" name="Content Placeholder 6"/>
          <p:cNvSpPr txBox="1">
            <a:spLocks/>
          </p:cNvSpPr>
          <p:nvPr/>
        </p:nvSpPr>
        <p:spPr bwMode="auto">
          <a:xfrm>
            <a:off x="4029655" y="1761954"/>
            <a:ext cx="7620000" cy="4419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514350" marR="0" lvl="0" indent="-514350" algn="l" defTabSz="914400" rtl="0" eaLnBrk="1" fontAlgn="base" latinLnBrk="0" hangingPunct="1">
              <a:lnSpc>
                <a:spcPct val="90000"/>
              </a:lnSpc>
              <a:spcBef>
                <a:spcPts val="1200"/>
              </a:spcBef>
              <a:spcAft>
                <a:spcPts val="600"/>
              </a:spcAft>
              <a:buClr>
                <a:srgbClr val="9F9F9F"/>
              </a:buClr>
              <a:buSzTx/>
              <a:buFont typeface="+mj-lt"/>
              <a:buAutoNum type="arabicPeriod"/>
              <a:tabLst/>
              <a:defRPr/>
            </a:pPr>
            <a:r>
              <a:rPr kumimoji="0" lang="en-US" sz="3600" b="0" i="0" u="none" strike="noStrike" kern="1200" cap="none" spc="0" normalizeH="0" baseline="0" noProof="0" dirty="0" smtClean="0">
                <a:ln>
                  <a:noFill/>
                </a:ln>
                <a:solidFill>
                  <a:schemeClr val="accent2">
                    <a:lumMod val="50000"/>
                  </a:schemeClr>
                </a:solidFill>
                <a:effectLst/>
                <a:uLnTx/>
                <a:uFillTx/>
              </a:rPr>
              <a:t>Mobile Cloud Service is here!</a:t>
            </a:r>
          </a:p>
          <a:p>
            <a:pPr marL="514350" marR="0" lvl="0" indent="-514350" algn="l" defTabSz="914400" rtl="0" eaLnBrk="1" fontAlgn="base" latinLnBrk="0" hangingPunct="1">
              <a:lnSpc>
                <a:spcPct val="90000"/>
              </a:lnSpc>
              <a:spcBef>
                <a:spcPts val="1200"/>
              </a:spcBef>
              <a:spcAft>
                <a:spcPts val="600"/>
              </a:spcAft>
              <a:buClr>
                <a:srgbClr val="9F9F9F"/>
              </a:buClr>
              <a:buSzTx/>
              <a:buFont typeface="+mj-lt"/>
              <a:buAutoNum type="arabicPeriod"/>
              <a:tabLst/>
              <a:defRPr/>
            </a:pPr>
            <a:endParaRPr kumimoji="0" lang="en-US" sz="3600" b="0" i="0" u="none" strike="noStrike" kern="1200" cap="none" spc="0" normalizeH="0" baseline="0" noProof="0" dirty="0" smtClean="0">
              <a:ln>
                <a:noFill/>
              </a:ln>
              <a:solidFill>
                <a:schemeClr val="tx1"/>
              </a:solidFill>
              <a:effectLst/>
              <a:uLnTx/>
              <a:uFillTx/>
            </a:endParaRPr>
          </a:p>
          <a:p>
            <a:pPr marL="514350" marR="0" lvl="0" indent="-514350" algn="l" defTabSz="914400" rtl="0" eaLnBrk="1" fontAlgn="base" latinLnBrk="0" hangingPunct="1">
              <a:lnSpc>
                <a:spcPct val="90000"/>
              </a:lnSpc>
              <a:spcBef>
                <a:spcPts val="1200"/>
              </a:spcBef>
              <a:spcAft>
                <a:spcPts val="600"/>
              </a:spcAft>
              <a:buClr>
                <a:srgbClr val="9F9F9F"/>
              </a:buClr>
              <a:buSzTx/>
              <a:buFont typeface="+mj-lt"/>
              <a:buAutoNum type="arabicPeriod"/>
              <a:tabLst/>
              <a:defRPr/>
            </a:pPr>
            <a:r>
              <a:rPr kumimoji="0" lang="en-US" sz="3600" b="0" i="0" u="none" strike="noStrike" kern="1200" cap="none" spc="0" normalizeH="0" baseline="0" noProof="0" dirty="0" smtClean="0">
                <a:ln>
                  <a:noFill/>
                </a:ln>
                <a:solidFill>
                  <a:srgbClr val="45091D"/>
                </a:solidFill>
                <a:effectLst/>
                <a:uLnTx/>
                <a:uFillTx/>
              </a:rPr>
              <a:t>We</a:t>
            </a:r>
            <a:r>
              <a:rPr kumimoji="0" lang="en-US" sz="3600" b="0" i="0" u="none" strike="noStrike" kern="1200" cap="none" spc="0" normalizeH="0" noProof="0" dirty="0" smtClean="0">
                <a:ln>
                  <a:noFill/>
                </a:ln>
                <a:solidFill>
                  <a:srgbClr val="45091D"/>
                </a:solidFill>
                <a:effectLst/>
                <a:uLnTx/>
                <a:uFillTx/>
              </a:rPr>
              <a:t> have customers in every Oracle Geo </a:t>
            </a:r>
            <a:r>
              <a:rPr kumimoji="0" lang="en-US" sz="3600" b="0" i="0" u="none" strike="noStrike" kern="1200" cap="none" spc="0" normalizeH="0" noProof="0" dirty="0" smtClean="0">
                <a:ln>
                  <a:noFill/>
                </a:ln>
                <a:solidFill>
                  <a:srgbClr val="45091D"/>
                </a:solidFill>
                <a:effectLst/>
                <a:uLnTx/>
                <a:uFillTx/>
                <a:sym typeface="Wingdings"/>
              </a:rPr>
              <a:t></a:t>
            </a:r>
            <a:r>
              <a:rPr kumimoji="0" lang="en-US" sz="3600" b="0" i="0" u="none" strike="noStrike" kern="1200" cap="none" spc="0" normalizeH="0" noProof="0" dirty="0" smtClean="0">
                <a:ln>
                  <a:noFill/>
                </a:ln>
                <a:solidFill>
                  <a:srgbClr val="45091D"/>
                </a:solidFill>
                <a:effectLst/>
                <a:uLnTx/>
                <a:uFillTx/>
              </a:rPr>
              <a:t> </a:t>
            </a:r>
          </a:p>
          <a:p>
            <a:pPr marL="514350" marR="0" lvl="0" indent="-514350" algn="l" defTabSz="914400" rtl="0" eaLnBrk="1" fontAlgn="base" latinLnBrk="0" hangingPunct="1">
              <a:lnSpc>
                <a:spcPct val="90000"/>
              </a:lnSpc>
              <a:spcBef>
                <a:spcPts val="1200"/>
              </a:spcBef>
              <a:spcAft>
                <a:spcPts val="600"/>
              </a:spcAft>
              <a:buClr>
                <a:srgbClr val="9F9F9F"/>
              </a:buClr>
              <a:buSzTx/>
              <a:buFont typeface="+mj-lt"/>
              <a:buAutoNum type="arabicPeriod"/>
              <a:tabLst/>
              <a:defRPr/>
            </a:pPr>
            <a:endParaRPr lang="en-US" sz="3600" dirty="0"/>
          </a:p>
          <a:p>
            <a:pPr marL="514350" marR="0" lvl="0" indent="-514350" algn="l" defTabSz="914400" rtl="0" eaLnBrk="1" fontAlgn="base" latinLnBrk="0" hangingPunct="1">
              <a:lnSpc>
                <a:spcPct val="90000"/>
              </a:lnSpc>
              <a:spcBef>
                <a:spcPts val="1200"/>
              </a:spcBef>
              <a:spcAft>
                <a:spcPts val="600"/>
              </a:spcAft>
              <a:buClr>
                <a:srgbClr val="9F9F9F"/>
              </a:buClr>
              <a:buSzTx/>
              <a:buFont typeface="+mj-lt"/>
              <a:buAutoNum type="arabicPeriod"/>
              <a:tabLst/>
              <a:defRPr/>
            </a:pPr>
            <a:r>
              <a:rPr kumimoji="0" lang="en-US" sz="3600" b="0" i="0" u="none" strike="noStrike" kern="1200" cap="none" spc="0" normalizeH="0" noProof="0" dirty="0" smtClean="0">
                <a:ln>
                  <a:noFill/>
                </a:ln>
                <a:solidFill>
                  <a:srgbClr val="45091D"/>
                </a:solidFill>
                <a:effectLst/>
                <a:uLnTx/>
                <a:uFillTx/>
              </a:rPr>
              <a:t>We are beating established competitors </a:t>
            </a:r>
          </a:p>
          <a:p>
            <a:pPr marL="514350" marR="0" lvl="0" indent="-514350" algn="l" defTabSz="914400" rtl="0" eaLnBrk="1" fontAlgn="base" latinLnBrk="0" hangingPunct="1">
              <a:lnSpc>
                <a:spcPct val="90000"/>
              </a:lnSpc>
              <a:spcBef>
                <a:spcPts val="1200"/>
              </a:spcBef>
              <a:spcAft>
                <a:spcPts val="600"/>
              </a:spcAft>
              <a:buClr>
                <a:srgbClr val="9F9F9F"/>
              </a:buClr>
              <a:buSzTx/>
              <a:buFont typeface="+mj-lt"/>
              <a:buAutoNum type="arabicPeriod"/>
              <a:tabLst/>
              <a:defRPr/>
            </a:pPr>
            <a:endParaRPr lang="en-US" sz="2400" dirty="0" smtClean="0">
              <a:latin typeface="+mn-lt"/>
              <a:cs typeface="+mn-cs"/>
            </a:endParaRPr>
          </a:p>
        </p:txBody>
      </p:sp>
      <p:grpSp>
        <p:nvGrpSpPr>
          <p:cNvPr id="37" name="Group 36"/>
          <p:cNvGrpSpPr/>
          <p:nvPr/>
        </p:nvGrpSpPr>
        <p:grpSpPr>
          <a:xfrm>
            <a:off x="1" y="2133600"/>
            <a:ext cx="3842873" cy="3429000"/>
            <a:chOff x="1" y="2133600"/>
            <a:chExt cx="3842873" cy="3429000"/>
          </a:xfrm>
        </p:grpSpPr>
        <p:sp>
          <p:nvSpPr>
            <p:cNvPr id="7" name="Freeform 1008"/>
            <p:cNvSpPr>
              <a:spLocks noEditPoints="1"/>
            </p:cNvSpPr>
            <p:nvPr/>
          </p:nvSpPr>
          <p:spPr bwMode="gray">
            <a:xfrm>
              <a:off x="1370012" y="2133600"/>
              <a:ext cx="1905000" cy="3429000"/>
            </a:xfrm>
            <a:custGeom>
              <a:avLst/>
              <a:gdLst/>
              <a:ahLst/>
              <a:cxnLst>
                <a:cxn ang="0">
                  <a:pos x="211" y="198"/>
                </a:cxn>
                <a:cxn ang="0">
                  <a:pos x="211" y="367"/>
                </a:cxn>
                <a:cxn ang="0">
                  <a:pos x="182" y="397"/>
                </a:cxn>
                <a:cxn ang="0">
                  <a:pos x="29" y="397"/>
                </a:cxn>
                <a:cxn ang="0">
                  <a:pos x="0" y="368"/>
                </a:cxn>
                <a:cxn ang="0">
                  <a:pos x="0" y="366"/>
                </a:cxn>
                <a:cxn ang="0">
                  <a:pos x="0" y="30"/>
                </a:cxn>
                <a:cxn ang="0">
                  <a:pos x="26" y="0"/>
                </a:cxn>
                <a:cxn ang="0">
                  <a:pos x="30" y="0"/>
                </a:cxn>
                <a:cxn ang="0">
                  <a:pos x="182" y="0"/>
                </a:cxn>
                <a:cxn ang="0">
                  <a:pos x="211" y="29"/>
                </a:cxn>
                <a:cxn ang="0">
                  <a:pos x="211" y="198"/>
                </a:cxn>
                <a:cxn ang="0">
                  <a:pos x="15" y="196"/>
                </a:cxn>
                <a:cxn ang="0">
                  <a:pos x="15" y="350"/>
                </a:cxn>
                <a:cxn ang="0">
                  <a:pos x="21" y="356"/>
                </a:cxn>
                <a:cxn ang="0">
                  <a:pos x="191" y="356"/>
                </a:cxn>
                <a:cxn ang="0">
                  <a:pos x="196" y="350"/>
                </a:cxn>
                <a:cxn ang="0">
                  <a:pos x="196" y="41"/>
                </a:cxn>
                <a:cxn ang="0">
                  <a:pos x="191" y="35"/>
                </a:cxn>
                <a:cxn ang="0">
                  <a:pos x="21" y="35"/>
                </a:cxn>
                <a:cxn ang="0">
                  <a:pos x="18" y="35"/>
                </a:cxn>
                <a:cxn ang="0">
                  <a:pos x="15" y="38"/>
                </a:cxn>
                <a:cxn ang="0">
                  <a:pos x="15" y="41"/>
                </a:cxn>
                <a:cxn ang="0">
                  <a:pos x="15" y="196"/>
                </a:cxn>
                <a:cxn ang="0">
                  <a:pos x="106" y="382"/>
                </a:cxn>
                <a:cxn ang="0">
                  <a:pos x="120" y="382"/>
                </a:cxn>
                <a:cxn ang="0">
                  <a:pos x="126" y="377"/>
                </a:cxn>
                <a:cxn ang="0">
                  <a:pos x="126" y="374"/>
                </a:cxn>
                <a:cxn ang="0">
                  <a:pos x="120" y="368"/>
                </a:cxn>
                <a:cxn ang="0">
                  <a:pos x="92" y="368"/>
                </a:cxn>
                <a:cxn ang="0">
                  <a:pos x="86" y="376"/>
                </a:cxn>
                <a:cxn ang="0">
                  <a:pos x="92" y="382"/>
                </a:cxn>
                <a:cxn ang="0">
                  <a:pos x="106" y="382"/>
                </a:cxn>
                <a:cxn ang="0">
                  <a:pos x="106" y="15"/>
                </a:cxn>
                <a:cxn ang="0">
                  <a:pos x="88" y="15"/>
                </a:cxn>
                <a:cxn ang="0">
                  <a:pos x="85" y="17"/>
                </a:cxn>
                <a:cxn ang="0">
                  <a:pos x="88" y="20"/>
                </a:cxn>
                <a:cxn ang="0">
                  <a:pos x="123" y="20"/>
                </a:cxn>
                <a:cxn ang="0">
                  <a:pos x="127" y="17"/>
                </a:cxn>
                <a:cxn ang="0">
                  <a:pos x="123" y="15"/>
                </a:cxn>
                <a:cxn ang="0">
                  <a:pos x="106" y="15"/>
                </a:cxn>
              </a:cxnLst>
              <a:rect l="0" t="0" r="r" b="b"/>
              <a:pathLst>
                <a:path w="211" h="397">
                  <a:moveTo>
                    <a:pt x="211" y="198"/>
                  </a:moveTo>
                  <a:cubicBezTo>
                    <a:pt x="211" y="254"/>
                    <a:pt x="211" y="310"/>
                    <a:pt x="211" y="367"/>
                  </a:cubicBezTo>
                  <a:cubicBezTo>
                    <a:pt x="211" y="383"/>
                    <a:pt x="198" y="397"/>
                    <a:pt x="182" y="397"/>
                  </a:cubicBezTo>
                  <a:cubicBezTo>
                    <a:pt x="131" y="397"/>
                    <a:pt x="80" y="397"/>
                    <a:pt x="29" y="397"/>
                  </a:cubicBezTo>
                  <a:cubicBezTo>
                    <a:pt x="14" y="397"/>
                    <a:pt x="1" y="383"/>
                    <a:pt x="0" y="368"/>
                  </a:cubicBezTo>
                  <a:cubicBezTo>
                    <a:pt x="0" y="367"/>
                    <a:pt x="0" y="367"/>
                    <a:pt x="0" y="366"/>
                  </a:cubicBezTo>
                  <a:cubicBezTo>
                    <a:pt x="0" y="254"/>
                    <a:pt x="0" y="142"/>
                    <a:pt x="0" y="30"/>
                  </a:cubicBezTo>
                  <a:cubicBezTo>
                    <a:pt x="0" y="14"/>
                    <a:pt x="11" y="2"/>
                    <a:pt x="26" y="0"/>
                  </a:cubicBezTo>
                  <a:cubicBezTo>
                    <a:pt x="27" y="0"/>
                    <a:pt x="29" y="0"/>
                    <a:pt x="30" y="0"/>
                  </a:cubicBezTo>
                  <a:cubicBezTo>
                    <a:pt x="80" y="0"/>
                    <a:pt x="131" y="0"/>
                    <a:pt x="182" y="0"/>
                  </a:cubicBezTo>
                  <a:cubicBezTo>
                    <a:pt x="198" y="0"/>
                    <a:pt x="211" y="13"/>
                    <a:pt x="211" y="29"/>
                  </a:cubicBezTo>
                  <a:cubicBezTo>
                    <a:pt x="211" y="85"/>
                    <a:pt x="211" y="142"/>
                    <a:pt x="211" y="198"/>
                  </a:cubicBezTo>
                  <a:close/>
                  <a:moveTo>
                    <a:pt x="15" y="196"/>
                  </a:moveTo>
                  <a:cubicBezTo>
                    <a:pt x="15" y="247"/>
                    <a:pt x="15" y="299"/>
                    <a:pt x="15" y="350"/>
                  </a:cubicBezTo>
                  <a:cubicBezTo>
                    <a:pt x="15" y="355"/>
                    <a:pt x="16" y="356"/>
                    <a:pt x="21" y="356"/>
                  </a:cubicBezTo>
                  <a:cubicBezTo>
                    <a:pt x="77" y="356"/>
                    <a:pt x="134" y="356"/>
                    <a:pt x="191" y="356"/>
                  </a:cubicBezTo>
                  <a:cubicBezTo>
                    <a:pt x="196" y="356"/>
                    <a:pt x="196" y="355"/>
                    <a:pt x="196" y="350"/>
                  </a:cubicBezTo>
                  <a:cubicBezTo>
                    <a:pt x="196" y="247"/>
                    <a:pt x="196" y="144"/>
                    <a:pt x="196" y="41"/>
                  </a:cubicBezTo>
                  <a:cubicBezTo>
                    <a:pt x="196" y="36"/>
                    <a:pt x="196" y="35"/>
                    <a:pt x="191" y="35"/>
                  </a:cubicBezTo>
                  <a:cubicBezTo>
                    <a:pt x="134" y="35"/>
                    <a:pt x="77" y="35"/>
                    <a:pt x="21" y="35"/>
                  </a:cubicBezTo>
                  <a:cubicBezTo>
                    <a:pt x="20" y="35"/>
                    <a:pt x="19" y="35"/>
                    <a:pt x="18" y="35"/>
                  </a:cubicBezTo>
                  <a:cubicBezTo>
                    <a:pt x="16" y="35"/>
                    <a:pt x="15" y="36"/>
                    <a:pt x="15" y="38"/>
                  </a:cubicBezTo>
                  <a:cubicBezTo>
                    <a:pt x="15" y="39"/>
                    <a:pt x="15" y="40"/>
                    <a:pt x="15" y="41"/>
                  </a:cubicBezTo>
                  <a:cubicBezTo>
                    <a:pt x="15" y="92"/>
                    <a:pt x="15" y="144"/>
                    <a:pt x="15" y="196"/>
                  </a:cubicBezTo>
                  <a:close/>
                  <a:moveTo>
                    <a:pt x="106" y="382"/>
                  </a:moveTo>
                  <a:cubicBezTo>
                    <a:pt x="110" y="382"/>
                    <a:pt x="115" y="383"/>
                    <a:pt x="120" y="382"/>
                  </a:cubicBezTo>
                  <a:cubicBezTo>
                    <a:pt x="123" y="382"/>
                    <a:pt x="125" y="380"/>
                    <a:pt x="126" y="377"/>
                  </a:cubicBezTo>
                  <a:cubicBezTo>
                    <a:pt x="126" y="376"/>
                    <a:pt x="126" y="375"/>
                    <a:pt x="126" y="374"/>
                  </a:cubicBezTo>
                  <a:cubicBezTo>
                    <a:pt x="126" y="370"/>
                    <a:pt x="123" y="368"/>
                    <a:pt x="120" y="368"/>
                  </a:cubicBezTo>
                  <a:cubicBezTo>
                    <a:pt x="111" y="368"/>
                    <a:pt x="101" y="368"/>
                    <a:pt x="92" y="368"/>
                  </a:cubicBezTo>
                  <a:cubicBezTo>
                    <a:pt x="87" y="368"/>
                    <a:pt x="85" y="371"/>
                    <a:pt x="86" y="376"/>
                  </a:cubicBezTo>
                  <a:cubicBezTo>
                    <a:pt x="86" y="380"/>
                    <a:pt x="88" y="382"/>
                    <a:pt x="92" y="382"/>
                  </a:cubicBezTo>
                  <a:cubicBezTo>
                    <a:pt x="97" y="382"/>
                    <a:pt x="101" y="382"/>
                    <a:pt x="106" y="382"/>
                  </a:cubicBezTo>
                  <a:close/>
                  <a:moveTo>
                    <a:pt x="106" y="15"/>
                  </a:moveTo>
                  <a:cubicBezTo>
                    <a:pt x="100" y="15"/>
                    <a:pt x="94" y="15"/>
                    <a:pt x="88" y="15"/>
                  </a:cubicBezTo>
                  <a:cubicBezTo>
                    <a:pt x="86" y="15"/>
                    <a:pt x="85" y="15"/>
                    <a:pt x="85" y="17"/>
                  </a:cubicBezTo>
                  <a:cubicBezTo>
                    <a:pt x="85" y="19"/>
                    <a:pt x="86" y="20"/>
                    <a:pt x="88" y="20"/>
                  </a:cubicBezTo>
                  <a:cubicBezTo>
                    <a:pt x="100" y="20"/>
                    <a:pt x="112" y="20"/>
                    <a:pt x="123" y="20"/>
                  </a:cubicBezTo>
                  <a:cubicBezTo>
                    <a:pt x="125" y="20"/>
                    <a:pt x="127" y="19"/>
                    <a:pt x="127" y="17"/>
                  </a:cubicBezTo>
                  <a:cubicBezTo>
                    <a:pt x="127" y="15"/>
                    <a:pt x="125" y="15"/>
                    <a:pt x="123" y="15"/>
                  </a:cubicBezTo>
                  <a:cubicBezTo>
                    <a:pt x="117" y="15"/>
                    <a:pt x="112" y="15"/>
                    <a:pt x="106" y="15"/>
                  </a:cubicBezTo>
                  <a:close/>
                </a:path>
              </a:pathLst>
            </a:custGeom>
            <a:ln>
              <a:headEnd/>
              <a:tailEn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grpSp>
          <p:nvGrpSpPr>
            <p:cNvPr id="8" name="Group 137"/>
            <p:cNvGrpSpPr>
              <a:grpSpLocks noChangeAspect="1"/>
            </p:cNvGrpSpPr>
            <p:nvPr/>
          </p:nvGrpSpPr>
          <p:grpSpPr bwMode="gray">
            <a:xfrm>
              <a:off x="1598613" y="3581400"/>
              <a:ext cx="1468199" cy="857142"/>
              <a:chOff x="3591" y="857"/>
              <a:chExt cx="531" cy="310"/>
            </a:xfrm>
          </p:grpSpPr>
          <p:sp>
            <p:nvSpPr>
              <p:cNvPr id="9" name="AutoShape 136"/>
              <p:cNvSpPr>
                <a:spLocks noChangeAspect="1" noChangeArrowheads="1" noTextEdit="1"/>
              </p:cNvSpPr>
              <p:nvPr/>
            </p:nvSpPr>
            <p:spPr bwMode="gray">
              <a:xfrm>
                <a:off x="3600" y="864"/>
                <a:ext cx="519" cy="3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38"/>
              <p:cNvSpPr>
                <a:spLocks noEditPoints="1"/>
              </p:cNvSpPr>
              <p:nvPr/>
            </p:nvSpPr>
            <p:spPr bwMode="gray">
              <a:xfrm>
                <a:off x="3591" y="857"/>
                <a:ext cx="531" cy="310"/>
              </a:xfrm>
              <a:custGeom>
                <a:avLst/>
                <a:gdLst/>
                <a:ahLst/>
                <a:cxnLst>
                  <a:cxn ang="0">
                    <a:pos x="413" y="457"/>
                  </a:cxn>
                  <a:cxn ang="0">
                    <a:pos x="185" y="457"/>
                  </a:cxn>
                  <a:cxn ang="0">
                    <a:pos x="35" y="367"/>
                  </a:cxn>
                  <a:cxn ang="0">
                    <a:pos x="63" y="172"/>
                  </a:cxn>
                  <a:cxn ang="0">
                    <a:pos x="185" y="121"/>
                  </a:cxn>
                  <a:cxn ang="0">
                    <a:pos x="191" y="117"/>
                  </a:cxn>
                  <a:cxn ang="0">
                    <a:pos x="321" y="10"/>
                  </a:cxn>
                  <a:cxn ang="0">
                    <a:pos x="489" y="95"/>
                  </a:cxn>
                  <a:cxn ang="0">
                    <a:pos x="496" y="99"/>
                  </a:cxn>
                  <a:cxn ang="0">
                    <a:pos x="638" y="168"/>
                  </a:cxn>
                  <a:cxn ang="0">
                    <a:pos x="646" y="172"/>
                  </a:cxn>
                  <a:cxn ang="0">
                    <a:pos x="778" y="284"/>
                  </a:cxn>
                  <a:cxn ang="0">
                    <a:pos x="744" y="413"/>
                  </a:cxn>
                  <a:cxn ang="0">
                    <a:pos x="656" y="456"/>
                  </a:cxn>
                  <a:cxn ang="0">
                    <a:pos x="640" y="457"/>
                  </a:cxn>
                  <a:cxn ang="0">
                    <a:pos x="413" y="457"/>
                  </a:cxn>
                  <a:cxn ang="0">
                    <a:pos x="220" y="204"/>
                  </a:cxn>
                  <a:cxn ang="0">
                    <a:pos x="191" y="195"/>
                  </a:cxn>
                  <a:cxn ang="0">
                    <a:pos x="186" y="189"/>
                  </a:cxn>
                  <a:cxn ang="0">
                    <a:pos x="183" y="158"/>
                  </a:cxn>
                  <a:cxn ang="0">
                    <a:pos x="178" y="153"/>
                  </a:cxn>
                  <a:cxn ang="0">
                    <a:pos x="160" y="155"/>
                  </a:cxn>
                  <a:cxn ang="0">
                    <a:pos x="49" y="312"/>
                  </a:cxn>
                  <a:cxn ang="0">
                    <a:pos x="181" y="425"/>
                  </a:cxn>
                  <a:cxn ang="0">
                    <a:pos x="646" y="425"/>
                  </a:cxn>
                  <a:cxn ang="0">
                    <a:pos x="718" y="394"/>
                  </a:cxn>
                  <a:cxn ang="0">
                    <a:pos x="748" y="303"/>
                  </a:cxn>
                  <a:cxn ang="0">
                    <a:pos x="703" y="222"/>
                  </a:cxn>
                  <a:cxn ang="0">
                    <a:pos x="630" y="205"/>
                  </a:cxn>
                  <a:cxn ang="0">
                    <a:pos x="620" y="200"/>
                  </a:cxn>
                  <a:cxn ang="0">
                    <a:pos x="538" y="135"/>
                  </a:cxn>
                  <a:cxn ang="0">
                    <a:pos x="441" y="153"/>
                  </a:cxn>
                  <a:cxn ang="0">
                    <a:pos x="438" y="153"/>
                  </a:cxn>
                  <a:cxn ang="0">
                    <a:pos x="410" y="140"/>
                  </a:cxn>
                  <a:cxn ang="0">
                    <a:pos x="459" y="107"/>
                  </a:cxn>
                  <a:cxn ang="0">
                    <a:pos x="456" y="102"/>
                  </a:cxn>
                  <a:cxn ang="0">
                    <a:pos x="238" y="95"/>
                  </a:cxn>
                  <a:cxn ang="0">
                    <a:pos x="215" y="182"/>
                  </a:cxn>
                  <a:cxn ang="0">
                    <a:pos x="220" y="204"/>
                  </a:cxn>
                </a:cxnLst>
                <a:rect l="0" t="0" r="r" b="b"/>
                <a:pathLst>
                  <a:path w="786" h="457">
                    <a:moveTo>
                      <a:pt x="413" y="457"/>
                    </a:moveTo>
                    <a:cubicBezTo>
                      <a:pt x="337" y="457"/>
                      <a:pt x="261" y="457"/>
                      <a:pt x="185" y="457"/>
                    </a:cubicBezTo>
                    <a:cubicBezTo>
                      <a:pt x="118" y="456"/>
                      <a:pt x="67" y="426"/>
                      <a:pt x="35" y="367"/>
                    </a:cubicBezTo>
                    <a:cubicBezTo>
                      <a:pt x="0" y="304"/>
                      <a:pt x="13" y="222"/>
                      <a:pt x="63" y="172"/>
                    </a:cubicBezTo>
                    <a:cubicBezTo>
                      <a:pt x="97" y="138"/>
                      <a:pt x="137" y="121"/>
                      <a:pt x="185" y="121"/>
                    </a:cubicBezTo>
                    <a:cubicBezTo>
                      <a:pt x="188" y="121"/>
                      <a:pt x="189" y="120"/>
                      <a:pt x="191" y="117"/>
                    </a:cubicBezTo>
                    <a:cubicBezTo>
                      <a:pt x="214" y="57"/>
                      <a:pt x="258" y="21"/>
                      <a:pt x="321" y="10"/>
                    </a:cubicBezTo>
                    <a:cubicBezTo>
                      <a:pt x="389" y="0"/>
                      <a:pt x="457" y="35"/>
                      <a:pt x="489" y="95"/>
                    </a:cubicBezTo>
                    <a:cubicBezTo>
                      <a:pt x="491" y="98"/>
                      <a:pt x="493" y="99"/>
                      <a:pt x="496" y="99"/>
                    </a:cubicBezTo>
                    <a:cubicBezTo>
                      <a:pt x="555" y="98"/>
                      <a:pt x="603" y="121"/>
                      <a:pt x="638" y="168"/>
                    </a:cubicBezTo>
                    <a:cubicBezTo>
                      <a:pt x="640" y="171"/>
                      <a:pt x="642" y="172"/>
                      <a:pt x="646" y="172"/>
                    </a:cubicBezTo>
                    <a:cubicBezTo>
                      <a:pt x="711" y="172"/>
                      <a:pt x="767" y="220"/>
                      <a:pt x="778" y="284"/>
                    </a:cubicBezTo>
                    <a:cubicBezTo>
                      <a:pt x="786" y="332"/>
                      <a:pt x="776" y="376"/>
                      <a:pt x="744" y="413"/>
                    </a:cubicBezTo>
                    <a:cubicBezTo>
                      <a:pt x="721" y="439"/>
                      <a:pt x="691" y="453"/>
                      <a:pt x="656" y="456"/>
                    </a:cubicBezTo>
                    <a:cubicBezTo>
                      <a:pt x="651" y="457"/>
                      <a:pt x="645" y="457"/>
                      <a:pt x="640" y="457"/>
                    </a:cubicBezTo>
                    <a:cubicBezTo>
                      <a:pt x="564" y="457"/>
                      <a:pt x="489" y="457"/>
                      <a:pt x="413" y="457"/>
                    </a:cubicBezTo>
                    <a:close/>
                    <a:moveTo>
                      <a:pt x="220" y="204"/>
                    </a:moveTo>
                    <a:cubicBezTo>
                      <a:pt x="210" y="201"/>
                      <a:pt x="200" y="198"/>
                      <a:pt x="191" y="195"/>
                    </a:cubicBezTo>
                    <a:cubicBezTo>
                      <a:pt x="188" y="194"/>
                      <a:pt x="186" y="192"/>
                      <a:pt x="186" y="189"/>
                    </a:cubicBezTo>
                    <a:cubicBezTo>
                      <a:pt x="185" y="179"/>
                      <a:pt x="183" y="169"/>
                      <a:pt x="183" y="158"/>
                    </a:cubicBezTo>
                    <a:cubicBezTo>
                      <a:pt x="182" y="155"/>
                      <a:pt x="182" y="153"/>
                      <a:pt x="178" y="153"/>
                    </a:cubicBezTo>
                    <a:cubicBezTo>
                      <a:pt x="172" y="154"/>
                      <a:pt x="166" y="154"/>
                      <a:pt x="160" y="155"/>
                    </a:cubicBezTo>
                    <a:cubicBezTo>
                      <a:pt x="86" y="169"/>
                      <a:pt x="37" y="237"/>
                      <a:pt x="49" y="312"/>
                    </a:cubicBezTo>
                    <a:cubicBezTo>
                      <a:pt x="59" y="376"/>
                      <a:pt x="116" y="425"/>
                      <a:pt x="181" y="425"/>
                    </a:cubicBezTo>
                    <a:cubicBezTo>
                      <a:pt x="336" y="425"/>
                      <a:pt x="491" y="425"/>
                      <a:pt x="646" y="425"/>
                    </a:cubicBezTo>
                    <a:cubicBezTo>
                      <a:pt x="674" y="425"/>
                      <a:pt x="699" y="414"/>
                      <a:pt x="718" y="394"/>
                    </a:cubicBezTo>
                    <a:cubicBezTo>
                      <a:pt x="742" y="368"/>
                      <a:pt x="751" y="337"/>
                      <a:pt x="748" y="303"/>
                    </a:cubicBezTo>
                    <a:cubicBezTo>
                      <a:pt x="746" y="269"/>
                      <a:pt x="731" y="242"/>
                      <a:pt x="703" y="222"/>
                    </a:cubicBezTo>
                    <a:cubicBezTo>
                      <a:pt x="681" y="207"/>
                      <a:pt x="656" y="202"/>
                      <a:pt x="630" y="205"/>
                    </a:cubicBezTo>
                    <a:cubicBezTo>
                      <a:pt x="625" y="206"/>
                      <a:pt x="622" y="204"/>
                      <a:pt x="620" y="200"/>
                    </a:cubicBezTo>
                    <a:cubicBezTo>
                      <a:pt x="601" y="167"/>
                      <a:pt x="574" y="145"/>
                      <a:pt x="538" y="135"/>
                    </a:cubicBezTo>
                    <a:cubicBezTo>
                      <a:pt x="503" y="126"/>
                      <a:pt x="470" y="128"/>
                      <a:pt x="441" y="153"/>
                    </a:cubicBezTo>
                    <a:cubicBezTo>
                      <a:pt x="440" y="153"/>
                      <a:pt x="439" y="154"/>
                      <a:pt x="438" y="153"/>
                    </a:cubicBezTo>
                    <a:cubicBezTo>
                      <a:pt x="428" y="149"/>
                      <a:pt x="419" y="145"/>
                      <a:pt x="410" y="140"/>
                    </a:cubicBezTo>
                    <a:cubicBezTo>
                      <a:pt x="424" y="125"/>
                      <a:pt x="440" y="115"/>
                      <a:pt x="459" y="107"/>
                    </a:cubicBezTo>
                    <a:cubicBezTo>
                      <a:pt x="458" y="105"/>
                      <a:pt x="457" y="104"/>
                      <a:pt x="456" y="102"/>
                    </a:cubicBezTo>
                    <a:cubicBezTo>
                      <a:pt x="407" y="23"/>
                      <a:pt x="292" y="19"/>
                      <a:pt x="238" y="95"/>
                    </a:cubicBezTo>
                    <a:cubicBezTo>
                      <a:pt x="219" y="121"/>
                      <a:pt x="210" y="150"/>
                      <a:pt x="215" y="182"/>
                    </a:cubicBezTo>
                    <a:cubicBezTo>
                      <a:pt x="217" y="189"/>
                      <a:pt x="218" y="196"/>
                      <a:pt x="220" y="204"/>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39"/>
              <p:cNvSpPr>
                <a:spLocks/>
              </p:cNvSpPr>
              <p:nvPr/>
            </p:nvSpPr>
            <p:spPr bwMode="gray">
              <a:xfrm>
                <a:off x="3616" y="870"/>
                <a:ext cx="482" cy="275"/>
              </a:xfrm>
              <a:custGeom>
                <a:avLst/>
                <a:gdLst/>
                <a:ahLst/>
                <a:cxnLst>
                  <a:cxn ang="0">
                    <a:pos x="183" y="185"/>
                  </a:cxn>
                  <a:cxn ang="0">
                    <a:pos x="178" y="163"/>
                  </a:cxn>
                  <a:cxn ang="0">
                    <a:pos x="201" y="76"/>
                  </a:cxn>
                  <a:cxn ang="0">
                    <a:pos x="419" y="83"/>
                  </a:cxn>
                  <a:cxn ang="0">
                    <a:pos x="422" y="88"/>
                  </a:cxn>
                  <a:cxn ang="0">
                    <a:pos x="373" y="121"/>
                  </a:cxn>
                  <a:cxn ang="0">
                    <a:pos x="401" y="134"/>
                  </a:cxn>
                  <a:cxn ang="0">
                    <a:pos x="404" y="134"/>
                  </a:cxn>
                  <a:cxn ang="0">
                    <a:pos x="501" y="116"/>
                  </a:cxn>
                  <a:cxn ang="0">
                    <a:pos x="583" y="181"/>
                  </a:cxn>
                  <a:cxn ang="0">
                    <a:pos x="593" y="186"/>
                  </a:cxn>
                  <a:cxn ang="0">
                    <a:pos x="666" y="203"/>
                  </a:cxn>
                  <a:cxn ang="0">
                    <a:pos x="711" y="284"/>
                  </a:cxn>
                  <a:cxn ang="0">
                    <a:pos x="681" y="375"/>
                  </a:cxn>
                  <a:cxn ang="0">
                    <a:pos x="609" y="406"/>
                  </a:cxn>
                  <a:cxn ang="0">
                    <a:pos x="144" y="406"/>
                  </a:cxn>
                  <a:cxn ang="0">
                    <a:pos x="12" y="293"/>
                  </a:cxn>
                  <a:cxn ang="0">
                    <a:pos x="123" y="136"/>
                  </a:cxn>
                  <a:cxn ang="0">
                    <a:pos x="141" y="134"/>
                  </a:cxn>
                  <a:cxn ang="0">
                    <a:pos x="146" y="139"/>
                  </a:cxn>
                  <a:cxn ang="0">
                    <a:pos x="149" y="170"/>
                  </a:cxn>
                  <a:cxn ang="0">
                    <a:pos x="154" y="176"/>
                  </a:cxn>
                  <a:cxn ang="0">
                    <a:pos x="183" y="185"/>
                  </a:cxn>
                </a:cxnLst>
                <a:rect l="0" t="0" r="r" b="b"/>
                <a:pathLst>
                  <a:path w="714" h="406">
                    <a:moveTo>
                      <a:pt x="183" y="185"/>
                    </a:moveTo>
                    <a:cubicBezTo>
                      <a:pt x="181" y="177"/>
                      <a:pt x="180" y="170"/>
                      <a:pt x="178" y="163"/>
                    </a:cubicBezTo>
                    <a:cubicBezTo>
                      <a:pt x="173" y="131"/>
                      <a:pt x="182" y="102"/>
                      <a:pt x="201" y="76"/>
                    </a:cubicBezTo>
                    <a:cubicBezTo>
                      <a:pt x="255" y="0"/>
                      <a:pt x="370" y="4"/>
                      <a:pt x="419" y="83"/>
                    </a:cubicBezTo>
                    <a:cubicBezTo>
                      <a:pt x="420" y="85"/>
                      <a:pt x="421" y="86"/>
                      <a:pt x="422" y="88"/>
                    </a:cubicBezTo>
                    <a:cubicBezTo>
                      <a:pt x="403" y="96"/>
                      <a:pt x="387" y="106"/>
                      <a:pt x="373" y="121"/>
                    </a:cubicBezTo>
                    <a:cubicBezTo>
                      <a:pt x="382" y="126"/>
                      <a:pt x="391" y="130"/>
                      <a:pt x="401" y="134"/>
                    </a:cubicBezTo>
                    <a:cubicBezTo>
                      <a:pt x="402" y="135"/>
                      <a:pt x="403" y="134"/>
                      <a:pt x="404" y="134"/>
                    </a:cubicBezTo>
                    <a:cubicBezTo>
                      <a:pt x="433" y="109"/>
                      <a:pt x="466" y="107"/>
                      <a:pt x="501" y="116"/>
                    </a:cubicBezTo>
                    <a:cubicBezTo>
                      <a:pt x="537" y="126"/>
                      <a:pt x="564" y="148"/>
                      <a:pt x="583" y="181"/>
                    </a:cubicBezTo>
                    <a:cubicBezTo>
                      <a:pt x="585" y="185"/>
                      <a:pt x="588" y="187"/>
                      <a:pt x="593" y="186"/>
                    </a:cubicBezTo>
                    <a:cubicBezTo>
                      <a:pt x="619" y="183"/>
                      <a:pt x="644" y="188"/>
                      <a:pt x="666" y="203"/>
                    </a:cubicBezTo>
                    <a:cubicBezTo>
                      <a:pt x="694" y="223"/>
                      <a:pt x="709" y="250"/>
                      <a:pt x="711" y="284"/>
                    </a:cubicBezTo>
                    <a:cubicBezTo>
                      <a:pt x="714" y="318"/>
                      <a:pt x="705" y="349"/>
                      <a:pt x="681" y="375"/>
                    </a:cubicBezTo>
                    <a:cubicBezTo>
                      <a:pt x="662" y="395"/>
                      <a:pt x="637" y="406"/>
                      <a:pt x="609" y="406"/>
                    </a:cubicBezTo>
                    <a:cubicBezTo>
                      <a:pt x="454" y="406"/>
                      <a:pt x="299" y="406"/>
                      <a:pt x="144" y="406"/>
                    </a:cubicBezTo>
                    <a:cubicBezTo>
                      <a:pt x="79" y="406"/>
                      <a:pt x="22" y="357"/>
                      <a:pt x="12" y="293"/>
                    </a:cubicBezTo>
                    <a:cubicBezTo>
                      <a:pt x="0" y="218"/>
                      <a:pt x="49" y="150"/>
                      <a:pt x="123" y="136"/>
                    </a:cubicBezTo>
                    <a:cubicBezTo>
                      <a:pt x="129" y="135"/>
                      <a:pt x="135" y="135"/>
                      <a:pt x="141" y="134"/>
                    </a:cubicBezTo>
                    <a:cubicBezTo>
                      <a:pt x="145" y="134"/>
                      <a:pt x="145" y="136"/>
                      <a:pt x="146" y="139"/>
                    </a:cubicBezTo>
                    <a:cubicBezTo>
                      <a:pt x="146" y="150"/>
                      <a:pt x="148" y="160"/>
                      <a:pt x="149" y="170"/>
                    </a:cubicBezTo>
                    <a:cubicBezTo>
                      <a:pt x="149" y="173"/>
                      <a:pt x="151" y="175"/>
                      <a:pt x="154" y="176"/>
                    </a:cubicBezTo>
                    <a:cubicBezTo>
                      <a:pt x="163" y="179"/>
                      <a:pt x="173" y="182"/>
                      <a:pt x="183" y="18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 name="Group 11"/>
            <p:cNvGrpSpPr/>
            <p:nvPr/>
          </p:nvGrpSpPr>
          <p:grpSpPr bwMode="gray">
            <a:xfrm>
              <a:off x="1674812" y="2667000"/>
              <a:ext cx="1371600" cy="914400"/>
              <a:chOff x="608012" y="2743200"/>
              <a:chExt cx="723473" cy="366393"/>
            </a:xfrm>
          </p:grpSpPr>
          <p:sp>
            <p:nvSpPr>
              <p:cNvPr id="13" name="Freeform 1403"/>
              <p:cNvSpPr>
                <a:spLocks/>
              </p:cNvSpPr>
              <p:nvPr/>
            </p:nvSpPr>
            <p:spPr bwMode="gray">
              <a:xfrm flipH="1">
                <a:off x="872370" y="2743200"/>
                <a:ext cx="43652" cy="49472"/>
              </a:xfrm>
              <a:custGeom>
                <a:avLst/>
                <a:gdLst/>
                <a:ahLst/>
                <a:cxnLst>
                  <a:cxn ang="0">
                    <a:pos x="0" y="0"/>
                  </a:cxn>
                  <a:cxn ang="0">
                    <a:pos x="33" y="0"/>
                  </a:cxn>
                  <a:cxn ang="0">
                    <a:pos x="33" y="34"/>
                  </a:cxn>
                  <a:cxn ang="0">
                    <a:pos x="0" y="34"/>
                  </a:cxn>
                  <a:cxn ang="0">
                    <a:pos x="0" y="0"/>
                  </a:cxn>
                </a:cxnLst>
                <a:rect l="0" t="0" r="r" b="b"/>
                <a:pathLst>
                  <a:path w="33" h="34">
                    <a:moveTo>
                      <a:pt x="0" y="0"/>
                    </a:moveTo>
                    <a:cubicBezTo>
                      <a:pt x="11" y="0"/>
                      <a:pt x="22" y="0"/>
                      <a:pt x="33" y="0"/>
                    </a:cubicBezTo>
                    <a:cubicBezTo>
                      <a:pt x="33" y="12"/>
                      <a:pt x="33" y="23"/>
                      <a:pt x="33" y="34"/>
                    </a:cubicBezTo>
                    <a:cubicBezTo>
                      <a:pt x="22" y="34"/>
                      <a:pt x="11" y="34"/>
                      <a:pt x="0" y="34"/>
                    </a:cubicBezTo>
                    <a:cubicBezTo>
                      <a:pt x="0" y="23"/>
                      <a:pt x="0" y="12"/>
                      <a:pt x="0" y="0"/>
                    </a:cubicBezTo>
                    <a:close/>
                  </a:path>
                </a:pathLst>
              </a:custGeom>
              <a:solidFill>
                <a:srgbClr val="FF77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1404"/>
              <p:cNvSpPr>
                <a:spLocks/>
              </p:cNvSpPr>
              <p:nvPr/>
            </p:nvSpPr>
            <p:spPr bwMode="gray">
              <a:xfrm flipH="1">
                <a:off x="912812" y="3026965"/>
                <a:ext cx="54959" cy="57097"/>
              </a:xfrm>
              <a:custGeom>
                <a:avLst/>
                <a:gdLst/>
                <a:ahLst/>
                <a:cxnLst>
                  <a:cxn ang="0">
                    <a:pos x="30" y="14"/>
                  </a:cxn>
                  <a:cxn ang="0">
                    <a:pos x="15" y="29"/>
                  </a:cxn>
                  <a:cxn ang="0">
                    <a:pos x="0" y="14"/>
                  </a:cxn>
                  <a:cxn ang="0">
                    <a:pos x="15" y="0"/>
                  </a:cxn>
                  <a:cxn ang="0">
                    <a:pos x="30" y="14"/>
                  </a:cxn>
                </a:cxnLst>
                <a:rect l="0" t="0" r="r" b="b"/>
                <a:pathLst>
                  <a:path w="30" h="29">
                    <a:moveTo>
                      <a:pt x="30" y="14"/>
                    </a:moveTo>
                    <a:cubicBezTo>
                      <a:pt x="30" y="22"/>
                      <a:pt x="23" y="29"/>
                      <a:pt x="15" y="29"/>
                    </a:cubicBezTo>
                    <a:cubicBezTo>
                      <a:pt x="8" y="29"/>
                      <a:pt x="0" y="22"/>
                      <a:pt x="0" y="14"/>
                    </a:cubicBezTo>
                    <a:cubicBezTo>
                      <a:pt x="1" y="6"/>
                      <a:pt x="7" y="0"/>
                      <a:pt x="15" y="0"/>
                    </a:cubicBezTo>
                    <a:cubicBezTo>
                      <a:pt x="24" y="0"/>
                      <a:pt x="30" y="6"/>
                      <a:pt x="30" y="14"/>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405"/>
              <p:cNvSpPr>
                <a:spLocks/>
              </p:cNvSpPr>
              <p:nvPr/>
            </p:nvSpPr>
            <p:spPr bwMode="gray">
              <a:xfrm flipH="1">
                <a:off x="830291" y="2985154"/>
                <a:ext cx="27481" cy="28547"/>
              </a:xfrm>
              <a:custGeom>
                <a:avLst/>
                <a:gdLst/>
                <a:ahLst/>
                <a:cxnLst>
                  <a:cxn ang="0">
                    <a:pos x="17" y="0"/>
                  </a:cxn>
                  <a:cxn ang="0">
                    <a:pos x="17" y="15"/>
                  </a:cxn>
                  <a:cxn ang="0">
                    <a:pos x="0" y="15"/>
                  </a:cxn>
                  <a:cxn ang="0">
                    <a:pos x="0" y="0"/>
                  </a:cxn>
                  <a:cxn ang="0">
                    <a:pos x="17" y="0"/>
                  </a:cxn>
                </a:cxnLst>
                <a:rect l="0" t="0" r="r" b="b"/>
                <a:pathLst>
                  <a:path w="17" h="15">
                    <a:moveTo>
                      <a:pt x="17" y="0"/>
                    </a:moveTo>
                    <a:cubicBezTo>
                      <a:pt x="17" y="5"/>
                      <a:pt x="17" y="10"/>
                      <a:pt x="17" y="15"/>
                    </a:cubicBezTo>
                    <a:cubicBezTo>
                      <a:pt x="11" y="15"/>
                      <a:pt x="6" y="15"/>
                      <a:pt x="0" y="15"/>
                    </a:cubicBezTo>
                    <a:cubicBezTo>
                      <a:pt x="0" y="10"/>
                      <a:pt x="0" y="5"/>
                      <a:pt x="0" y="0"/>
                    </a:cubicBezTo>
                    <a:cubicBezTo>
                      <a:pt x="5" y="0"/>
                      <a:pt x="11" y="0"/>
                      <a:pt x="17" y="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406"/>
              <p:cNvSpPr>
                <a:spLocks/>
              </p:cNvSpPr>
              <p:nvPr/>
            </p:nvSpPr>
            <p:spPr bwMode="gray">
              <a:xfrm flipH="1">
                <a:off x="958850" y="2903785"/>
                <a:ext cx="27481" cy="28547"/>
              </a:xfrm>
              <a:custGeom>
                <a:avLst/>
                <a:gdLst/>
                <a:ahLst/>
                <a:cxnLst>
                  <a:cxn ang="0">
                    <a:pos x="16" y="0"/>
                  </a:cxn>
                  <a:cxn ang="0">
                    <a:pos x="16" y="15"/>
                  </a:cxn>
                  <a:cxn ang="0">
                    <a:pos x="0" y="15"/>
                  </a:cxn>
                  <a:cxn ang="0">
                    <a:pos x="0" y="0"/>
                  </a:cxn>
                  <a:cxn ang="0">
                    <a:pos x="16" y="0"/>
                  </a:cxn>
                </a:cxnLst>
                <a:rect l="0" t="0" r="r" b="b"/>
                <a:pathLst>
                  <a:path w="16" h="15">
                    <a:moveTo>
                      <a:pt x="16" y="0"/>
                    </a:moveTo>
                    <a:cubicBezTo>
                      <a:pt x="16" y="5"/>
                      <a:pt x="16" y="10"/>
                      <a:pt x="16" y="15"/>
                    </a:cubicBezTo>
                    <a:cubicBezTo>
                      <a:pt x="10" y="15"/>
                      <a:pt x="5" y="15"/>
                      <a:pt x="0" y="15"/>
                    </a:cubicBezTo>
                    <a:cubicBezTo>
                      <a:pt x="0" y="10"/>
                      <a:pt x="0" y="5"/>
                      <a:pt x="0" y="0"/>
                    </a:cubicBezTo>
                    <a:cubicBezTo>
                      <a:pt x="5" y="0"/>
                      <a:pt x="10" y="0"/>
                      <a:pt x="16" y="0"/>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403"/>
              <p:cNvSpPr>
                <a:spLocks/>
              </p:cNvSpPr>
              <p:nvPr/>
            </p:nvSpPr>
            <p:spPr bwMode="gray">
              <a:xfrm>
                <a:off x="756641" y="2791582"/>
                <a:ext cx="54347" cy="61593"/>
              </a:xfrm>
              <a:custGeom>
                <a:avLst/>
                <a:gdLst/>
                <a:ahLst/>
                <a:cxnLst>
                  <a:cxn ang="0">
                    <a:pos x="0" y="0"/>
                  </a:cxn>
                  <a:cxn ang="0">
                    <a:pos x="33" y="0"/>
                  </a:cxn>
                  <a:cxn ang="0">
                    <a:pos x="33" y="34"/>
                  </a:cxn>
                  <a:cxn ang="0">
                    <a:pos x="0" y="34"/>
                  </a:cxn>
                  <a:cxn ang="0">
                    <a:pos x="0" y="0"/>
                  </a:cxn>
                </a:cxnLst>
                <a:rect l="0" t="0" r="r" b="b"/>
                <a:pathLst>
                  <a:path w="33" h="34">
                    <a:moveTo>
                      <a:pt x="0" y="0"/>
                    </a:moveTo>
                    <a:cubicBezTo>
                      <a:pt x="11" y="0"/>
                      <a:pt x="22" y="0"/>
                      <a:pt x="33" y="0"/>
                    </a:cubicBezTo>
                    <a:cubicBezTo>
                      <a:pt x="33" y="12"/>
                      <a:pt x="33" y="23"/>
                      <a:pt x="33" y="34"/>
                    </a:cubicBezTo>
                    <a:cubicBezTo>
                      <a:pt x="22" y="34"/>
                      <a:pt x="11" y="34"/>
                      <a:pt x="0" y="34"/>
                    </a:cubicBezTo>
                    <a:cubicBezTo>
                      <a:pt x="0" y="23"/>
                      <a:pt x="0" y="12"/>
                      <a:pt x="0" y="0"/>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404"/>
              <p:cNvSpPr>
                <a:spLocks/>
              </p:cNvSpPr>
              <p:nvPr/>
            </p:nvSpPr>
            <p:spPr bwMode="gray">
              <a:xfrm>
                <a:off x="631120" y="3008918"/>
                <a:ext cx="68425" cy="71085"/>
              </a:xfrm>
              <a:custGeom>
                <a:avLst/>
                <a:gdLst/>
                <a:ahLst/>
                <a:cxnLst>
                  <a:cxn ang="0">
                    <a:pos x="30" y="14"/>
                  </a:cxn>
                  <a:cxn ang="0">
                    <a:pos x="15" y="29"/>
                  </a:cxn>
                  <a:cxn ang="0">
                    <a:pos x="0" y="14"/>
                  </a:cxn>
                  <a:cxn ang="0">
                    <a:pos x="15" y="0"/>
                  </a:cxn>
                  <a:cxn ang="0">
                    <a:pos x="30" y="14"/>
                  </a:cxn>
                </a:cxnLst>
                <a:rect l="0" t="0" r="r" b="b"/>
                <a:pathLst>
                  <a:path w="30" h="29">
                    <a:moveTo>
                      <a:pt x="30" y="14"/>
                    </a:moveTo>
                    <a:cubicBezTo>
                      <a:pt x="30" y="22"/>
                      <a:pt x="23" y="29"/>
                      <a:pt x="15" y="29"/>
                    </a:cubicBezTo>
                    <a:cubicBezTo>
                      <a:pt x="8" y="29"/>
                      <a:pt x="0" y="22"/>
                      <a:pt x="0" y="14"/>
                    </a:cubicBezTo>
                    <a:cubicBezTo>
                      <a:pt x="1" y="6"/>
                      <a:pt x="7" y="0"/>
                      <a:pt x="15" y="0"/>
                    </a:cubicBezTo>
                    <a:cubicBezTo>
                      <a:pt x="24" y="0"/>
                      <a:pt x="30" y="6"/>
                      <a:pt x="30" y="14"/>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406"/>
              <p:cNvSpPr>
                <a:spLocks/>
              </p:cNvSpPr>
              <p:nvPr/>
            </p:nvSpPr>
            <p:spPr bwMode="gray">
              <a:xfrm>
                <a:off x="608012" y="2855557"/>
                <a:ext cx="34214" cy="35542"/>
              </a:xfrm>
              <a:custGeom>
                <a:avLst/>
                <a:gdLst/>
                <a:ahLst/>
                <a:cxnLst>
                  <a:cxn ang="0">
                    <a:pos x="16" y="0"/>
                  </a:cxn>
                  <a:cxn ang="0">
                    <a:pos x="16" y="15"/>
                  </a:cxn>
                  <a:cxn ang="0">
                    <a:pos x="0" y="15"/>
                  </a:cxn>
                  <a:cxn ang="0">
                    <a:pos x="0" y="0"/>
                  </a:cxn>
                  <a:cxn ang="0">
                    <a:pos x="16" y="0"/>
                  </a:cxn>
                </a:cxnLst>
                <a:rect l="0" t="0" r="r" b="b"/>
                <a:pathLst>
                  <a:path w="16" h="15">
                    <a:moveTo>
                      <a:pt x="16" y="0"/>
                    </a:moveTo>
                    <a:cubicBezTo>
                      <a:pt x="16" y="5"/>
                      <a:pt x="16" y="10"/>
                      <a:pt x="16" y="15"/>
                    </a:cubicBezTo>
                    <a:cubicBezTo>
                      <a:pt x="10" y="15"/>
                      <a:pt x="5" y="15"/>
                      <a:pt x="0" y="15"/>
                    </a:cubicBezTo>
                    <a:cubicBezTo>
                      <a:pt x="0" y="10"/>
                      <a:pt x="0" y="5"/>
                      <a:pt x="0" y="0"/>
                    </a:cubicBezTo>
                    <a:cubicBezTo>
                      <a:pt x="5" y="0"/>
                      <a:pt x="10" y="0"/>
                      <a:pt x="16" y="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404"/>
              <p:cNvSpPr>
                <a:spLocks/>
              </p:cNvSpPr>
              <p:nvPr/>
            </p:nvSpPr>
            <p:spPr bwMode="gray">
              <a:xfrm flipH="1">
                <a:off x="1033647" y="2931525"/>
                <a:ext cx="54959" cy="57096"/>
              </a:xfrm>
              <a:custGeom>
                <a:avLst/>
                <a:gdLst/>
                <a:ahLst/>
                <a:cxnLst>
                  <a:cxn ang="0">
                    <a:pos x="30" y="14"/>
                  </a:cxn>
                  <a:cxn ang="0">
                    <a:pos x="15" y="29"/>
                  </a:cxn>
                  <a:cxn ang="0">
                    <a:pos x="0" y="14"/>
                  </a:cxn>
                  <a:cxn ang="0">
                    <a:pos x="15" y="0"/>
                  </a:cxn>
                  <a:cxn ang="0">
                    <a:pos x="30" y="14"/>
                  </a:cxn>
                </a:cxnLst>
                <a:rect l="0" t="0" r="r" b="b"/>
                <a:pathLst>
                  <a:path w="30" h="29">
                    <a:moveTo>
                      <a:pt x="30" y="14"/>
                    </a:moveTo>
                    <a:cubicBezTo>
                      <a:pt x="30" y="22"/>
                      <a:pt x="23" y="29"/>
                      <a:pt x="15" y="29"/>
                    </a:cubicBezTo>
                    <a:cubicBezTo>
                      <a:pt x="8" y="29"/>
                      <a:pt x="0" y="22"/>
                      <a:pt x="0" y="14"/>
                    </a:cubicBezTo>
                    <a:cubicBezTo>
                      <a:pt x="1" y="6"/>
                      <a:pt x="7" y="0"/>
                      <a:pt x="15" y="0"/>
                    </a:cubicBezTo>
                    <a:cubicBezTo>
                      <a:pt x="24" y="0"/>
                      <a:pt x="30" y="6"/>
                      <a:pt x="30" y="14"/>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1403"/>
              <p:cNvSpPr>
                <a:spLocks/>
              </p:cNvSpPr>
              <p:nvPr/>
            </p:nvSpPr>
            <p:spPr bwMode="gray">
              <a:xfrm>
                <a:off x="1141412" y="3048000"/>
                <a:ext cx="54347" cy="61593"/>
              </a:xfrm>
              <a:custGeom>
                <a:avLst/>
                <a:gdLst/>
                <a:ahLst/>
                <a:cxnLst>
                  <a:cxn ang="0">
                    <a:pos x="0" y="0"/>
                  </a:cxn>
                  <a:cxn ang="0">
                    <a:pos x="33" y="0"/>
                  </a:cxn>
                  <a:cxn ang="0">
                    <a:pos x="33" y="34"/>
                  </a:cxn>
                  <a:cxn ang="0">
                    <a:pos x="0" y="34"/>
                  </a:cxn>
                  <a:cxn ang="0">
                    <a:pos x="0" y="0"/>
                  </a:cxn>
                </a:cxnLst>
                <a:rect l="0" t="0" r="r" b="b"/>
                <a:pathLst>
                  <a:path w="33" h="34">
                    <a:moveTo>
                      <a:pt x="0" y="0"/>
                    </a:moveTo>
                    <a:cubicBezTo>
                      <a:pt x="11" y="0"/>
                      <a:pt x="22" y="0"/>
                      <a:pt x="33" y="0"/>
                    </a:cubicBezTo>
                    <a:cubicBezTo>
                      <a:pt x="33" y="12"/>
                      <a:pt x="33" y="23"/>
                      <a:pt x="33" y="34"/>
                    </a:cubicBezTo>
                    <a:cubicBezTo>
                      <a:pt x="22" y="34"/>
                      <a:pt x="11" y="34"/>
                      <a:pt x="0" y="34"/>
                    </a:cubicBezTo>
                    <a:cubicBezTo>
                      <a:pt x="0" y="23"/>
                      <a:pt x="0" y="12"/>
                      <a:pt x="0" y="0"/>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404"/>
              <p:cNvSpPr>
                <a:spLocks/>
              </p:cNvSpPr>
              <p:nvPr/>
            </p:nvSpPr>
            <p:spPr bwMode="gray">
              <a:xfrm>
                <a:off x="1263060" y="3008918"/>
                <a:ext cx="68425" cy="71085"/>
              </a:xfrm>
              <a:custGeom>
                <a:avLst/>
                <a:gdLst/>
                <a:ahLst/>
                <a:cxnLst>
                  <a:cxn ang="0">
                    <a:pos x="30" y="14"/>
                  </a:cxn>
                  <a:cxn ang="0">
                    <a:pos x="15" y="29"/>
                  </a:cxn>
                  <a:cxn ang="0">
                    <a:pos x="0" y="14"/>
                  </a:cxn>
                  <a:cxn ang="0">
                    <a:pos x="15" y="0"/>
                  </a:cxn>
                  <a:cxn ang="0">
                    <a:pos x="30" y="14"/>
                  </a:cxn>
                </a:cxnLst>
                <a:rect l="0" t="0" r="r" b="b"/>
                <a:pathLst>
                  <a:path w="30" h="29">
                    <a:moveTo>
                      <a:pt x="30" y="14"/>
                    </a:moveTo>
                    <a:cubicBezTo>
                      <a:pt x="30" y="22"/>
                      <a:pt x="23" y="29"/>
                      <a:pt x="15" y="29"/>
                    </a:cubicBezTo>
                    <a:cubicBezTo>
                      <a:pt x="8" y="29"/>
                      <a:pt x="0" y="22"/>
                      <a:pt x="0" y="14"/>
                    </a:cubicBezTo>
                    <a:cubicBezTo>
                      <a:pt x="1" y="6"/>
                      <a:pt x="7" y="0"/>
                      <a:pt x="15" y="0"/>
                    </a:cubicBezTo>
                    <a:cubicBezTo>
                      <a:pt x="24" y="0"/>
                      <a:pt x="30" y="6"/>
                      <a:pt x="30" y="14"/>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406"/>
              <p:cNvSpPr>
                <a:spLocks/>
              </p:cNvSpPr>
              <p:nvPr/>
            </p:nvSpPr>
            <p:spPr bwMode="gray">
              <a:xfrm>
                <a:off x="1239952" y="2855557"/>
                <a:ext cx="34214" cy="35542"/>
              </a:xfrm>
              <a:custGeom>
                <a:avLst/>
                <a:gdLst/>
                <a:ahLst/>
                <a:cxnLst>
                  <a:cxn ang="0">
                    <a:pos x="16" y="0"/>
                  </a:cxn>
                  <a:cxn ang="0">
                    <a:pos x="16" y="15"/>
                  </a:cxn>
                  <a:cxn ang="0">
                    <a:pos x="0" y="15"/>
                  </a:cxn>
                  <a:cxn ang="0">
                    <a:pos x="0" y="0"/>
                  </a:cxn>
                  <a:cxn ang="0">
                    <a:pos x="16" y="0"/>
                  </a:cxn>
                </a:cxnLst>
                <a:rect l="0" t="0" r="r" b="b"/>
                <a:pathLst>
                  <a:path w="16" h="15">
                    <a:moveTo>
                      <a:pt x="16" y="0"/>
                    </a:moveTo>
                    <a:cubicBezTo>
                      <a:pt x="16" y="5"/>
                      <a:pt x="16" y="10"/>
                      <a:pt x="16" y="15"/>
                    </a:cubicBezTo>
                    <a:cubicBezTo>
                      <a:pt x="10" y="15"/>
                      <a:pt x="5" y="15"/>
                      <a:pt x="0" y="15"/>
                    </a:cubicBezTo>
                    <a:cubicBezTo>
                      <a:pt x="0" y="10"/>
                      <a:pt x="0" y="5"/>
                      <a:pt x="0" y="0"/>
                    </a:cubicBezTo>
                    <a:cubicBezTo>
                      <a:pt x="5" y="0"/>
                      <a:pt x="10" y="0"/>
                      <a:pt x="16" y="0"/>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1403"/>
              <p:cNvSpPr>
                <a:spLocks/>
              </p:cNvSpPr>
              <p:nvPr/>
            </p:nvSpPr>
            <p:spPr bwMode="gray">
              <a:xfrm flipH="1">
                <a:off x="1132931" y="2743200"/>
                <a:ext cx="43652" cy="49472"/>
              </a:xfrm>
              <a:custGeom>
                <a:avLst/>
                <a:gdLst/>
                <a:ahLst/>
                <a:cxnLst>
                  <a:cxn ang="0">
                    <a:pos x="0" y="0"/>
                  </a:cxn>
                  <a:cxn ang="0">
                    <a:pos x="33" y="0"/>
                  </a:cxn>
                  <a:cxn ang="0">
                    <a:pos x="33" y="34"/>
                  </a:cxn>
                  <a:cxn ang="0">
                    <a:pos x="0" y="34"/>
                  </a:cxn>
                  <a:cxn ang="0">
                    <a:pos x="0" y="0"/>
                  </a:cxn>
                </a:cxnLst>
                <a:rect l="0" t="0" r="r" b="b"/>
                <a:pathLst>
                  <a:path w="33" h="34">
                    <a:moveTo>
                      <a:pt x="0" y="0"/>
                    </a:moveTo>
                    <a:cubicBezTo>
                      <a:pt x="11" y="0"/>
                      <a:pt x="22" y="0"/>
                      <a:pt x="33" y="0"/>
                    </a:cubicBezTo>
                    <a:cubicBezTo>
                      <a:pt x="33" y="12"/>
                      <a:pt x="33" y="23"/>
                      <a:pt x="33" y="34"/>
                    </a:cubicBezTo>
                    <a:cubicBezTo>
                      <a:pt x="22" y="34"/>
                      <a:pt x="11" y="34"/>
                      <a:pt x="0" y="34"/>
                    </a:cubicBezTo>
                    <a:cubicBezTo>
                      <a:pt x="0" y="23"/>
                      <a:pt x="0" y="12"/>
                      <a:pt x="0" y="0"/>
                    </a:cubicBezTo>
                    <a:close/>
                  </a:path>
                </a:pathLst>
              </a:custGeom>
              <a:solidFill>
                <a:srgbClr val="FF77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5" name="Freeform 989"/>
            <p:cNvSpPr>
              <a:spLocks noEditPoints="1"/>
            </p:cNvSpPr>
            <p:nvPr/>
          </p:nvSpPr>
          <p:spPr bwMode="gray">
            <a:xfrm>
              <a:off x="1" y="3505200"/>
              <a:ext cx="2132013" cy="1981200"/>
            </a:xfrm>
            <a:custGeom>
              <a:avLst/>
              <a:gdLst/>
              <a:ahLst/>
              <a:cxnLst>
                <a:cxn ang="0">
                  <a:pos x="171" y="26"/>
                </a:cxn>
                <a:cxn ang="0">
                  <a:pos x="191" y="58"/>
                </a:cxn>
                <a:cxn ang="0">
                  <a:pos x="243" y="137"/>
                </a:cxn>
                <a:cxn ang="0">
                  <a:pos x="251" y="140"/>
                </a:cxn>
                <a:cxn ang="0">
                  <a:pos x="251" y="132"/>
                </a:cxn>
                <a:cxn ang="0">
                  <a:pos x="187" y="33"/>
                </a:cxn>
                <a:cxn ang="0">
                  <a:pos x="177" y="19"/>
                </a:cxn>
                <a:cxn ang="0">
                  <a:pos x="180" y="4"/>
                </a:cxn>
                <a:cxn ang="0">
                  <a:pos x="196" y="7"/>
                </a:cxn>
                <a:cxn ang="0">
                  <a:pos x="272" y="123"/>
                </a:cxn>
                <a:cxn ang="0">
                  <a:pos x="289" y="149"/>
                </a:cxn>
                <a:cxn ang="0">
                  <a:pos x="287" y="164"/>
                </a:cxn>
                <a:cxn ang="0">
                  <a:pos x="272" y="163"/>
                </a:cxn>
                <a:cxn ang="0">
                  <a:pos x="268" y="162"/>
                </a:cxn>
                <a:cxn ang="0">
                  <a:pos x="197" y="186"/>
                </a:cxn>
                <a:cxn ang="0">
                  <a:pos x="177" y="193"/>
                </a:cxn>
                <a:cxn ang="0">
                  <a:pos x="179" y="207"/>
                </a:cxn>
                <a:cxn ang="0">
                  <a:pos x="159" y="238"/>
                </a:cxn>
                <a:cxn ang="0">
                  <a:pos x="125" y="249"/>
                </a:cxn>
                <a:cxn ang="0">
                  <a:pos x="85" y="228"/>
                </a:cxn>
                <a:cxn ang="0">
                  <a:pos x="84" y="225"/>
                </a:cxn>
                <a:cxn ang="0">
                  <a:pos x="81" y="226"/>
                </a:cxn>
                <a:cxn ang="0">
                  <a:pos x="41" y="239"/>
                </a:cxn>
                <a:cxn ang="0">
                  <a:pos x="39" y="242"/>
                </a:cxn>
                <a:cxn ang="0">
                  <a:pos x="33" y="249"/>
                </a:cxn>
                <a:cxn ang="0">
                  <a:pos x="24" y="245"/>
                </a:cxn>
                <a:cxn ang="0">
                  <a:pos x="10" y="223"/>
                </a:cxn>
                <a:cxn ang="0">
                  <a:pos x="2" y="211"/>
                </a:cxn>
                <a:cxn ang="0">
                  <a:pos x="2" y="203"/>
                </a:cxn>
                <a:cxn ang="0">
                  <a:pos x="8" y="199"/>
                </a:cxn>
                <a:cxn ang="0">
                  <a:pos x="14" y="202"/>
                </a:cxn>
                <a:cxn ang="0">
                  <a:pos x="29" y="225"/>
                </a:cxn>
                <a:cxn ang="0">
                  <a:pos x="37" y="226"/>
                </a:cxn>
                <a:cxn ang="0">
                  <a:pos x="37" y="219"/>
                </a:cxn>
                <a:cxn ang="0">
                  <a:pos x="21" y="196"/>
                </a:cxn>
                <a:cxn ang="0">
                  <a:pos x="21" y="191"/>
                </a:cxn>
                <a:cxn ang="0">
                  <a:pos x="168" y="30"/>
                </a:cxn>
                <a:cxn ang="0">
                  <a:pos x="171" y="26"/>
                </a:cxn>
                <a:cxn ang="0">
                  <a:pos x="98" y="220"/>
                </a:cxn>
                <a:cxn ang="0">
                  <a:pos x="121" y="235"/>
                </a:cxn>
                <a:cxn ang="0">
                  <a:pos x="153" y="224"/>
                </a:cxn>
                <a:cxn ang="0">
                  <a:pos x="162" y="198"/>
                </a:cxn>
                <a:cxn ang="0">
                  <a:pos x="98" y="220"/>
                </a:cxn>
              </a:cxnLst>
              <a:rect l="0" t="0" r="r" b="b"/>
              <a:pathLst>
                <a:path w="292" h="254">
                  <a:moveTo>
                    <a:pt x="171" y="26"/>
                  </a:moveTo>
                  <a:cubicBezTo>
                    <a:pt x="178" y="37"/>
                    <a:pt x="185" y="48"/>
                    <a:pt x="191" y="58"/>
                  </a:cubicBezTo>
                  <a:cubicBezTo>
                    <a:pt x="209" y="84"/>
                    <a:pt x="226" y="111"/>
                    <a:pt x="243" y="137"/>
                  </a:cubicBezTo>
                  <a:cubicBezTo>
                    <a:pt x="245" y="140"/>
                    <a:pt x="248" y="141"/>
                    <a:pt x="251" y="140"/>
                  </a:cubicBezTo>
                  <a:cubicBezTo>
                    <a:pt x="253" y="138"/>
                    <a:pt x="254" y="135"/>
                    <a:pt x="251" y="132"/>
                  </a:cubicBezTo>
                  <a:cubicBezTo>
                    <a:pt x="230" y="99"/>
                    <a:pt x="208" y="66"/>
                    <a:pt x="187" y="33"/>
                  </a:cubicBezTo>
                  <a:cubicBezTo>
                    <a:pt x="183" y="28"/>
                    <a:pt x="180" y="24"/>
                    <a:pt x="177" y="19"/>
                  </a:cubicBezTo>
                  <a:cubicBezTo>
                    <a:pt x="174" y="14"/>
                    <a:pt x="175" y="7"/>
                    <a:pt x="180" y="4"/>
                  </a:cubicBezTo>
                  <a:cubicBezTo>
                    <a:pt x="185" y="0"/>
                    <a:pt x="192" y="2"/>
                    <a:pt x="196" y="7"/>
                  </a:cubicBezTo>
                  <a:cubicBezTo>
                    <a:pt x="221" y="46"/>
                    <a:pt x="247" y="85"/>
                    <a:pt x="272" y="123"/>
                  </a:cubicBezTo>
                  <a:cubicBezTo>
                    <a:pt x="278" y="132"/>
                    <a:pt x="283" y="140"/>
                    <a:pt x="289" y="149"/>
                  </a:cubicBezTo>
                  <a:cubicBezTo>
                    <a:pt x="292" y="154"/>
                    <a:pt x="292" y="160"/>
                    <a:pt x="287" y="164"/>
                  </a:cubicBezTo>
                  <a:cubicBezTo>
                    <a:pt x="283" y="168"/>
                    <a:pt x="276" y="167"/>
                    <a:pt x="272" y="163"/>
                  </a:cubicBezTo>
                  <a:cubicBezTo>
                    <a:pt x="270" y="161"/>
                    <a:pt x="269" y="162"/>
                    <a:pt x="268" y="162"/>
                  </a:cubicBezTo>
                  <a:cubicBezTo>
                    <a:pt x="245" y="170"/>
                    <a:pt x="221" y="178"/>
                    <a:pt x="197" y="186"/>
                  </a:cubicBezTo>
                  <a:cubicBezTo>
                    <a:pt x="190" y="189"/>
                    <a:pt x="184" y="191"/>
                    <a:pt x="177" y="193"/>
                  </a:cubicBezTo>
                  <a:cubicBezTo>
                    <a:pt x="178" y="198"/>
                    <a:pt x="179" y="203"/>
                    <a:pt x="179" y="207"/>
                  </a:cubicBezTo>
                  <a:cubicBezTo>
                    <a:pt x="179" y="220"/>
                    <a:pt x="171" y="233"/>
                    <a:pt x="159" y="238"/>
                  </a:cubicBezTo>
                  <a:cubicBezTo>
                    <a:pt x="148" y="242"/>
                    <a:pt x="136" y="246"/>
                    <a:pt x="125" y="249"/>
                  </a:cubicBezTo>
                  <a:cubicBezTo>
                    <a:pt x="108" y="254"/>
                    <a:pt x="91" y="244"/>
                    <a:pt x="85" y="228"/>
                  </a:cubicBezTo>
                  <a:cubicBezTo>
                    <a:pt x="85" y="227"/>
                    <a:pt x="84" y="226"/>
                    <a:pt x="84" y="225"/>
                  </a:cubicBezTo>
                  <a:cubicBezTo>
                    <a:pt x="83" y="225"/>
                    <a:pt x="82" y="225"/>
                    <a:pt x="81" y="226"/>
                  </a:cubicBezTo>
                  <a:cubicBezTo>
                    <a:pt x="68" y="230"/>
                    <a:pt x="54" y="235"/>
                    <a:pt x="41" y="239"/>
                  </a:cubicBezTo>
                  <a:cubicBezTo>
                    <a:pt x="39" y="240"/>
                    <a:pt x="39" y="240"/>
                    <a:pt x="39" y="242"/>
                  </a:cubicBezTo>
                  <a:cubicBezTo>
                    <a:pt x="38" y="246"/>
                    <a:pt x="36" y="248"/>
                    <a:pt x="33" y="249"/>
                  </a:cubicBezTo>
                  <a:cubicBezTo>
                    <a:pt x="30" y="250"/>
                    <a:pt x="26" y="249"/>
                    <a:pt x="24" y="245"/>
                  </a:cubicBezTo>
                  <a:cubicBezTo>
                    <a:pt x="19" y="238"/>
                    <a:pt x="15" y="231"/>
                    <a:pt x="10" y="223"/>
                  </a:cubicBezTo>
                  <a:cubicBezTo>
                    <a:pt x="7" y="219"/>
                    <a:pt x="4" y="215"/>
                    <a:pt x="2" y="211"/>
                  </a:cubicBezTo>
                  <a:cubicBezTo>
                    <a:pt x="0" y="208"/>
                    <a:pt x="0" y="205"/>
                    <a:pt x="2" y="203"/>
                  </a:cubicBezTo>
                  <a:cubicBezTo>
                    <a:pt x="3" y="200"/>
                    <a:pt x="5" y="199"/>
                    <a:pt x="8" y="199"/>
                  </a:cubicBezTo>
                  <a:cubicBezTo>
                    <a:pt x="11" y="199"/>
                    <a:pt x="12" y="200"/>
                    <a:pt x="14" y="202"/>
                  </a:cubicBezTo>
                  <a:cubicBezTo>
                    <a:pt x="19" y="210"/>
                    <a:pt x="24" y="217"/>
                    <a:pt x="29" y="225"/>
                  </a:cubicBezTo>
                  <a:cubicBezTo>
                    <a:pt x="31" y="228"/>
                    <a:pt x="35" y="228"/>
                    <a:pt x="37" y="226"/>
                  </a:cubicBezTo>
                  <a:cubicBezTo>
                    <a:pt x="39" y="224"/>
                    <a:pt x="38" y="222"/>
                    <a:pt x="37" y="219"/>
                  </a:cubicBezTo>
                  <a:cubicBezTo>
                    <a:pt x="31" y="212"/>
                    <a:pt x="26" y="204"/>
                    <a:pt x="21" y="196"/>
                  </a:cubicBezTo>
                  <a:cubicBezTo>
                    <a:pt x="20" y="194"/>
                    <a:pt x="20" y="193"/>
                    <a:pt x="21" y="191"/>
                  </a:cubicBezTo>
                  <a:cubicBezTo>
                    <a:pt x="70" y="137"/>
                    <a:pt x="119" y="84"/>
                    <a:pt x="168" y="30"/>
                  </a:cubicBezTo>
                  <a:cubicBezTo>
                    <a:pt x="169" y="29"/>
                    <a:pt x="170" y="28"/>
                    <a:pt x="171" y="26"/>
                  </a:cubicBezTo>
                  <a:close/>
                  <a:moveTo>
                    <a:pt x="98" y="220"/>
                  </a:moveTo>
                  <a:cubicBezTo>
                    <a:pt x="101" y="231"/>
                    <a:pt x="111" y="238"/>
                    <a:pt x="121" y="235"/>
                  </a:cubicBezTo>
                  <a:cubicBezTo>
                    <a:pt x="132" y="231"/>
                    <a:pt x="143" y="228"/>
                    <a:pt x="153" y="224"/>
                  </a:cubicBezTo>
                  <a:cubicBezTo>
                    <a:pt x="163" y="220"/>
                    <a:pt x="167" y="207"/>
                    <a:pt x="162" y="198"/>
                  </a:cubicBezTo>
                  <a:cubicBezTo>
                    <a:pt x="141" y="205"/>
                    <a:pt x="120" y="213"/>
                    <a:pt x="98" y="220"/>
                  </a:cubicBezTo>
                  <a:close/>
                </a:path>
              </a:pathLst>
            </a:custGeom>
            <a:ln>
              <a:headEnd/>
              <a:tailEn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6" name="Rectangle 25"/>
            <p:cNvSpPr/>
            <p:nvPr/>
          </p:nvSpPr>
          <p:spPr>
            <a:xfrm>
              <a:off x="1979615" y="2337141"/>
              <a:ext cx="574647" cy="1015663"/>
            </a:xfrm>
            <a:prstGeom prst="rect">
              <a:avLst/>
            </a:prstGeom>
          </p:spPr>
          <p:txBody>
            <a:bodyPr wrap="none">
              <a:spAutoFit/>
            </a:bodyPr>
            <a:lstStyle/>
            <a:p>
              <a:r>
                <a:rPr lang="en-US" sz="6000" b="1" dirty="0" smtClean="0">
                  <a:solidFill>
                    <a:srgbClr val="FF0000"/>
                  </a:solidFill>
                </a:rPr>
                <a:t>€</a:t>
              </a:r>
              <a:endParaRPr lang="en-US" sz="6000" b="1" dirty="0"/>
            </a:p>
          </p:txBody>
        </p:sp>
        <p:sp>
          <p:nvSpPr>
            <p:cNvPr id="27" name="Rectangle 26"/>
            <p:cNvSpPr/>
            <p:nvPr/>
          </p:nvSpPr>
          <p:spPr>
            <a:xfrm>
              <a:off x="2314828" y="3387804"/>
              <a:ext cx="613645" cy="1107996"/>
            </a:xfrm>
            <a:prstGeom prst="rect">
              <a:avLst/>
            </a:prstGeom>
          </p:spPr>
          <p:txBody>
            <a:bodyPr wrap="none">
              <a:spAutoFit/>
            </a:bodyPr>
            <a:lstStyle/>
            <a:p>
              <a:r>
                <a:rPr lang="en-US" sz="6600" b="1" dirty="0" smtClean="0">
                  <a:solidFill>
                    <a:srgbClr val="FF0000"/>
                  </a:solidFill>
                </a:rPr>
                <a:t>¥</a:t>
              </a:r>
              <a:endParaRPr lang="en-US" sz="6600" b="1" dirty="0"/>
            </a:p>
          </p:txBody>
        </p:sp>
        <p:sp>
          <p:nvSpPr>
            <p:cNvPr id="28" name="Rectangle 27"/>
            <p:cNvSpPr/>
            <p:nvPr/>
          </p:nvSpPr>
          <p:spPr>
            <a:xfrm>
              <a:off x="1598615" y="2946741"/>
              <a:ext cx="574647" cy="1015663"/>
            </a:xfrm>
            <a:prstGeom prst="rect">
              <a:avLst/>
            </a:prstGeom>
          </p:spPr>
          <p:txBody>
            <a:bodyPr wrap="none">
              <a:spAutoFit/>
            </a:bodyPr>
            <a:lstStyle/>
            <a:p>
              <a:r>
                <a:rPr lang="en-US" sz="6000" b="1" dirty="0" smtClean="0">
                  <a:solidFill>
                    <a:srgbClr val="FF0000"/>
                  </a:solidFill>
                </a:rPr>
                <a:t>£</a:t>
              </a:r>
              <a:endParaRPr lang="en-US" sz="6000" b="1" dirty="0"/>
            </a:p>
          </p:txBody>
        </p:sp>
        <p:sp>
          <p:nvSpPr>
            <p:cNvPr id="29" name="TextBox 28"/>
            <p:cNvSpPr txBox="1"/>
            <p:nvPr/>
          </p:nvSpPr>
          <p:spPr>
            <a:xfrm>
              <a:off x="1598611" y="2438400"/>
              <a:ext cx="533400" cy="762000"/>
            </a:xfrm>
            <a:prstGeom prst="rect">
              <a:avLst/>
            </a:prstGeom>
            <a:noFill/>
          </p:spPr>
          <p:txBody>
            <a:bodyPr wrap="none" lIns="0" tIns="0" rIns="0" bIns="0" rtlCol="0">
              <a:noAutofit/>
            </a:bodyPr>
            <a:lstStyle/>
            <a:p>
              <a:pPr>
                <a:lnSpc>
                  <a:spcPct val="90000"/>
                </a:lnSpc>
              </a:pPr>
              <a:r>
                <a:rPr lang="en-US" sz="4000" b="1" dirty="0" smtClean="0">
                  <a:solidFill>
                    <a:srgbClr val="FF0000"/>
                  </a:solidFill>
                </a:rPr>
                <a:t>$</a:t>
              </a:r>
              <a:endParaRPr lang="en-US" sz="4000" b="1" dirty="0">
                <a:solidFill>
                  <a:srgbClr val="FF0000"/>
                </a:solidFill>
              </a:endParaRPr>
            </a:p>
          </p:txBody>
        </p:sp>
        <p:sp>
          <p:nvSpPr>
            <p:cNvPr id="30" name="TextBox 29"/>
            <p:cNvSpPr txBox="1"/>
            <p:nvPr/>
          </p:nvSpPr>
          <p:spPr>
            <a:xfrm>
              <a:off x="2665412" y="2590800"/>
              <a:ext cx="533400" cy="762000"/>
            </a:xfrm>
            <a:prstGeom prst="rect">
              <a:avLst/>
            </a:prstGeom>
            <a:noFill/>
          </p:spPr>
          <p:txBody>
            <a:bodyPr wrap="none" lIns="0" tIns="0" rIns="0" bIns="0" rtlCol="0">
              <a:noAutofit/>
            </a:bodyPr>
            <a:lstStyle/>
            <a:p>
              <a:pPr>
                <a:lnSpc>
                  <a:spcPct val="90000"/>
                </a:lnSpc>
              </a:pPr>
              <a:r>
                <a:rPr lang="en-US" sz="5400" b="1" dirty="0" smtClean="0">
                  <a:solidFill>
                    <a:srgbClr val="FF0000"/>
                  </a:solidFill>
                </a:rPr>
                <a:t>$</a:t>
              </a:r>
              <a:endParaRPr lang="en-US" sz="5400" b="1" dirty="0">
                <a:solidFill>
                  <a:srgbClr val="FF0000"/>
                </a:solidFill>
              </a:endParaRPr>
            </a:p>
          </p:txBody>
        </p:sp>
        <p:sp>
          <p:nvSpPr>
            <p:cNvPr id="31" name="Rectangle 30"/>
            <p:cNvSpPr/>
            <p:nvPr/>
          </p:nvSpPr>
          <p:spPr>
            <a:xfrm>
              <a:off x="2589214" y="4473714"/>
              <a:ext cx="609600" cy="707886"/>
            </a:xfrm>
            <a:prstGeom prst="rect">
              <a:avLst/>
            </a:prstGeom>
          </p:spPr>
          <p:txBody>
            <a:bodyPr wrap="square">
              <a:spAutoFit/>
            </a:bodyPr>
            <a:lstStyle/>
            <a:p>
              <a:r>
                <a:rPr lang="en-US" sz="4000" b="1" dirty="0" smtClean="0">
                  <a:solidFill>
                    <a:srgbClr val="FF0000"/>
                  </a:solidFill>
                </a:rPr>
                <a:t>£</a:t>
              </a:r>
              <a:endParaRPr lang="en-US" sz="4000" b="1" dirty="0"/>
            </a:p>
          </p:txBody>
        </p:sp>
        <p:sp>
          <p:nvSpPr>
            <p:cNvPr id="32" name="Rectangle 31"/>
            <p:cNvSpPr/>
            <p:nvPr/>
          </p:nvSpPr>
          <p:spPr>
            <a:xfrm>
              <a:off x="3229229" y="2244804"/>
              <a:ext cx="613645" cy="1107996"/>
            </a:xfrm>
            <a:prstGeom prst="rect">
              <a:avLst/>
            </a:prstGeom>
          </p:spPr>
          <p:txBody>
            <a:bodyPr wrap="none">
              <a:spAutoFit/>
            </a:bodyPr>
            <a:lstStyle/>
            <a:p>
              <a:r>
                <a:rPr lang="en-US" sz="6600" b="1" dirty="0" smtClean="0">
                  <a:solidFill>
                    <a:srgbClr val="FF0000"/>
                  </a:solidFill>
                </a:rPr>
                <a:t>¥</a:t>
              </a:r>
              <a:endParaRPr lang="en-US" sz="6600" b="1" dirty="0"/>
            </a:p>
          </p:txBody>
        </p:sp>
        <p:sp>
          <p:nvSpPr>
            <p:cNvPr id="34" name="TextBox 33"/>
            <p:cNvSpPr txBox="1"/>
            <p:nvPr/>
          </p:nvSpPr>
          <p:spPr>
            <a:xfrm>
              <a:off x="3305427" y="3352800"/>
              <a:ext cx="457200" cy="1066800"/>
            </a:xfrm>
            <a:prstGeom prst="rect">
              <a:avLst/>
            </a:prstGeom>
            <a:noFill/>
          </p:spPr>
          <p:txBody>
            <a:bodyPr wrap="none" lIns="0" tIns="0" rIns="0" bIns="0" rtlCol="0">
              <a:noAutofit/>
            </a:bodyPr>
            <a:lstStyle/>
            <a:p>
              <a:pPr>
                <a:lnSpc>
                  <a:spcPct val="90000"/>
                </a:lnSpc>
              </a:pPr>
              <a:r>
                <a:rPr lang="en-US" sz="6000" b="1" dirty="0" smtClean="0">
                  <a:solidFill>
                    <a:schemeClr val="accent1"/>
                  </a:solidFill>
                </a:rPr>
                <a:t>$</a:t>
              </a:r>
              <a:endParaRPr lang="en-US" sz="6000" b="1" dirty="0">
                <a:solidFill>
                  <a:schemeClr val="accent1"/>
                </a:solidFill>
              </a:endParaRPr>
            </a:p>
          </p:txBody>
        </p:sp>
        <p:sp>
          <p:nvSpPr>
            <p:cNvPr id="35" name="Rectangle 34"/>
            <p:cNvSpPr/>
            <p:nvPr/>
          </p:nvSpPr>
          <p:spPr>
            <a:xfrm>
              <a:off x="3229229" y="4242141"/>
              <a:ext cx="574647" cy="1015663"/>
            </a:xfrm>
            <a:prstGeom prst="rect">
              <a:avLst/>
            </a:prstGeom>
          </p:spPr>
          <p:txBody>
            <a:bodyPr wrap="none">
              <a:spAutoFit/>
            </a:bodyPr>
            <a:lstStyle/>
            <a:p>
              <a:r>
                <a:rPr lang="en-US" sz="6000" b="1" dirty="0" smtClean="0">
                  <a:solidFill>
                    <a:srgbClr val="FF0000"/>
                  </a:solidFill>
                </a:rPr>
                <a:t>€</a:t>
              </a:r>
              <a:endParaRPr lang="en-US" sz="6000" b="1" dirty="0"/>
            </a:p>
          </p:txBody>
        </p:sp>
        <p:sp>
          <p:nvSpPr>
            <p:cNvPr id="36" name="Rectangle 35"/>
            <p:cNvSpPr/>
            <p:nvPr/>
          </p:nvSpPr>
          <p:spPr>
            <a:xfrm>
              <a:off x="1979614" y="4016514"/>
              <a:ext cx="444653" cy="707886"/>
            </a:xfrm>
            <a:prstGeom prst="rect">
              <a:avLst/>
            </a:prstGeom>
          </p:spPr>
          <p:txBody>
            <a:bodyPr wrap="none">
              <a:spAutoFit/>
            </a:bodyPr>
            <a:lstStyle/>
            <a:p>
              <a:r>
                <a:rPr lang="en-US" sz="4000" b="1" dirty="0" smtClean="0">
                  <a:solidFill>
                    <a:srgbClr val="FF0000"/>
                  </a:solidFill>
                </a:rPr>
                <a:t>€</a:t>
              </a:r>
              <a:endParaRPr lang="en-US" sz="4000" b="1" dirty="0"/>
            </a:p>
          </p:txBody>
        </p:sp>
      </p:grpSp>
      <p:pic>
        <p:nvPicPr>
          <p:cNvPr id="33" name="Picture 32"/>
          <p:cNvPicPr>
            <a:picLocks noChangeAspect="1"/>
          </p:cNvPicPr>
          <p:nvPr/>
        </p:nvPicPr>
        <p:blipFill>
          <a:blip r:embed="rId3"/>
          <a:stretch>
            <a:fillRect/>
          </a:stretch>
        </p:blipFill>
        <p:spPr>
          <a:xfrm>
            <a:off x="9609014" y="4705143"/>
            <a:ext cx="1403751" cy="1461176"/>
          </a:xfrm>
          <a:prstGeom prst="rect">
            <a:avLst/>
          </a:prstGeom>
        </p:spPr>
      </p:pic>
    </p:spTree>
    <p:extLst>
      <p:ext uri="{BB962C8B-B14F-4D97-AF65-F5344CB8AC3E}">
        <p14:creationId xmlns:p14="http://schemas.microsoft.com/office/powerpoint/2010/main" val="1949873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8" presetClass="entr" presetSubtype="12"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strips(downLeft)">
                                      <p:cBhvr>
                                        <p:cTn id="9" dur="500"/>
                                        <p:tgtEl>
                                          <p:spTgt spid="5"/>
                                        </p:tgtEl>
                                      </p:cBhvr>
                                    </p:animEffect>
                                  </p:childTnLst>
                                </p:cTn>
                              </p:par>
                              <p:par>
                                <p:cTn id="10" presetID="18" presetClass="entr" presetSubtype="12" fill="hold" nodeType="with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strips(downLeft)">
                                      <p:cBhvr>
                                        <p:cTn id="12" dur="500"/>
                                        <p:tgtEl>
                                          <p:spTgt spid="33"/>
                                        </p:tgtEl>
                                      </p:cBhvr>
                                    </p:animEffect>
                                  </p:childTnLst>
                                </p:cTn>
                              </p:par>
                              <p:par>
                                <p:cTn id="13" presetID="18" presetClass="entr" presetSubtype="12"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strips(downLeft)">
                                      <p:cBhvr>
                                        <p:cTn id="1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09796" y="1319607"/>
            <a:ext cx="10707242" cy="4893648"/>
          </a:xfrm>
          <a:prstGeom prst="rect">
            <a:avLst/>
          </a:prstGeom>
        </p:spPr>
        <p:txBody>
          <a:bodyPr wrap="square">
            <a:spAutoFit/>
          </a:bodyPr>
          <a:lstStyle/>
          <a:p>
            <a:pPr defTabSz="914124"/>
            <a:r>
              <a:rPr lang="en-US" sz="2000" b="1" dirty="0" smtClean="0">
                <a:solidFill>
                  <a:srgbClr val="5F5F5F"/>
                </a:solidFill>
                <a:latin typeface="Calibri"/>
              </a:rPr>
              <a:t>V1.1  </a:t>
            </a:r>
            <a:r>
              <a:rPr lang="en-US" sz="2000" b="1" dirty="0">
                <a:solidFill>
                  <a:srgbClr val="5F5F5F"/>
                </a:solidFill>
                <a:latin typeface="Calibri"/>
              </a:rPr>
              <a:t>– Targeted </a:t>
            </a:r>
            <a:r>
              <a:rPr lang="en-US" sz="2000" b="1" dirty="0" smtClean="0">
                <a:solidFill>
                  <a:srgbClr val="5F5F5F"/>
                </a:solidFill>
                <a:latin typeface="Calibri"/>
              </a:rPr>
              <a:t>for Nov 2015</a:t>
            </a:r>
            <a:endParaRPr lang="en-US" sz="2000" b="1" dirty="0">
              <a:solidFill>
                <a:srgbClr val="5F5F5F"/>
              </a:solidFill>
              <a:latin typeface="Calibri"/>
            </a:endParaRPr>
          </a:p>
          <a:p>
            <a:pPr marL="742950" lvl="1" indent="-285750" defTabSz="914124">
              <a:buFont typeface="Arial"/>
              <a:buChar char="•"/>
            </a:pPr>
            <a:r>
              <a:rPr lang="en-US" dirty="0">
                <a:solidFill>
                  <a:srgbClr val="5F5F5F"/>
                </a:solidFill>
                <a:latin typeface="Calibri"/>
              </a:rPr>
              <a:t>Full Bi-directional Offline / Data </a:t>
            </a:r>
            <a:r>
              <a:rPr lang="en-US" dirty="0" smtClean="0">
                <a:solidFill>
                  <a:srgbClr val="5F5F5F"/>
                </a:solidFill>
                <a:latin typeface="Calibri"/>
              </a:rPr>
              <a:t>Sync</a:t>
            </a:r>
          </a:p>
          <a:p>
            <a:pPr marL="742950" lvl="1" indent="-285750" defTabSz="914124">
              <a:buFont typeface="Arial"/>
              <a:buChar char="•"/>
            </a:pPr>
            <a:r>
              <a:rPr lang="en-US" dirty="0" smtClean="0">
                <a:solidFill>
                  <a:srgbClr val="5F5F5F"/>
                </a:solidFill>
                <a:latin typeface="Calibri"/>
              </a:rPr>
              <a:t>Windows, JavaScript SDK</a:t>
            </a:r>
          </a:p>
          <a:p>
            <a:pPr marL="742950" lvl="1" indent="-285750" defTabSz="914124">
              <a:buFont typeface="Arial"/>
              <a:buChar char="•"/>
            </a:pPr>
            <a:r>
              <a:rPr lang="en-US" dirty="0" smtClean="0">
                <a:solidFill>
                  <a:srgbClr val="5F5F5F"/>
                </a:solidFill>
                <a:latin typeface="Calibri"/>
              </a:rPr>
              <a:t>Push for Windows</a:t>
            </a:r>
          </a:p>
          <a:p>
            <a:pPr marL="742950" lvl="1" indent="-285750" defTabSz="914124">
              <a:buFont typeface="Arial"/>
              <a:buChar char="•"/>
            </a:pPr>
            <a:r>
              <a:rPr lang="en-US" dirty="0" smtClean="0">
                <a:solidFill>
                  <a:srgbClr val="5F5F5F"/>
                </a:solidFill>
                <a:latin typeface="Calibri"/>
              </a:rPr>
              <a:t>Solution packaging </a:t>
            </a:r>
            <a:endParaRPr lang="en-US" dirty="0">
              <a:solidFill>
                <a:srgbClr val="5F5F5F"/>
              </a:solidFill>
              <a:latin typeface="Calibri"/>
            </a:endParaRPr>
          </a:p>
          <a:p>
            <a:pPr marL="742950" lvl="1" indent="-285750" defTabSz="914124">
              <a:buFont typeface="Arial"/>
              <a:buChar char="•"/>
            </a:pPr>
            <a:r>
              <a:rPr lang="en-US" dirty="0" smtClean="0">
                <a:solidFill>
                  <a:srgbClr val="5F5F5F"/>
                </a:solidFill>
                <a:latin typeface="Calibri"/>
              </a:rPr>
              <a:t>Integration Cloud Connector</a:t>
            </a:r>
            <a:endParaRPr lang="en-US" sz="2000" dirty="0">
              <a:solidFill>
                <a:srgbClr val="5F5F5F"/>
              </a:solidFill>
              <a:latin typeface="Calibri"/>
            </a:endParaRPr>
          </a:p>
          <a:p>
            <a:pPr defTabSz="914124"/>
            <a:r>
              <a:rPr lang="en-US" sz="2000" b="1" dirty="0" smtClean="0">
                <a:solidFill>
                  <a:srgbClr val="5F5F5F"/>
                </a:solidFill>
                <a:latin typeface="Calibri"/>
              </a:rPr>
              <a:t>V1.2  </a:t>
            </a:r>
            <a:r>
              <a:rPr lang="en-US" sz="2000" b="1" dirty="0">
                <a:solidFill>
                  <a:srgbClr val="5F5F5F"/>
                </a:solidFill>
                <a:latin typeface="Calibri"/>
              </a:rPr>
              <a:t>– Targeted for </a:t>
            </a:r>
            <a:r>
              <a:rPr lang="en-US" sz="2000" b="1" dirty="0" smtClean="0">
                <a:solidFill>
                  <a:srgbClr val="5F5F5F"/>
                </a:solidFill>
                <a:latin typeface="Calibri"/>
              </a:rPr>
              <a:t>Feb 2016</a:t>
            </a:r>
            <a:endParaRPr lang="en-US" sz="2000" b="1" dirty="0">
              <a:solidFill>
                <a:srgbClr val="5F5F5F"/>
              </a:solidFill>
              <a:latin typeface="Calibri"/>
            </a:endParaRPr>
          </a:p>
          <a:p>
            <a:pPr marL="742950" lvl="1" indent="-285750" defTabSz="914124">
              <a:buFont typeface="Arial"/>
              <a:buChar char="•"/>
            </a:pPr>
            <a:r>
              <a:rPr lang="en-US" dirty="0" smtClean="0">
                <a:solidFill>
                  <a:srgbClr val="5F5F5F"/>
                </a:solidFill>
                <a:latin typeface="Calibri"/>
              </a:rPr>
              <a:t>MAX </a:t>
            </a:r>
          </a:p>
          <a:p>
            <a:pPr marL="742950" lvl="1" indent="-285750" defTabSz="914124">
              <a:buFont typeface="Arial"/>
              <a:buChar char="•"/>
            </a:pPr>
            <a:r>
              <a:rPr lang="en-US" dirty="0" smtClean="0">
                <a:solidFill>
                  <a:srgbClr val="5F5F5F"/>
                </a:solidFill>
              </a:rPr>
              <a:t>Oracle on Oracle, Oracle Marketplace</a:t>
            </a:r>
          </a:p>
          <a:p>
            <a:pPr marL="742950" lvl="1" indent="-285750" defTabSz="914124">
              <a:buFont typeface="Arial"/>
              <a:buChar char="•"/>
            </a:pPr>
            <a:r>
              <a:rPr lang="en-US" dirty="0" smtClean="0">
                <a:solidFill>
                  <a:srgbClr val="5F5F5F"/>
                </a:solidFill>
              </a:rPr>
              <a:t>Location Services, SMS</a:t>
            </a:r>
            <a:endParaRPr lang="en-US" dirty="0">
              <a:solidFill>
                <a:srgbClr val="5F5F5F"/>
              </a:solidFill>
              <a:latin typeface="Calibri"/>
            </a:endParaRPr>
          </a:p>
          <a:p>
            <a:pPr marL="742950" lvl="1" indent="-285750" defTabSz="914124">
              <a:buFont typeface="Arial"/>
              <a:buChar char="•"/>
            </a:pPr>
            <a:r>
              <a:rPr lang="en-US" dirty="0" smtClean="0">
                <a:solidFill>
                  <a:srgbClr val="5F5F5F"/>
                </a:solidFill>
                <a:latin typeface="Calibri"/>
              </a:rPr>
              <a:t>Rich JavaScript IDE / GIT</a:t>
            </a:r>
            <a:r>
              <a:rPr lang="en-US" dirty="0" smtClean="0">
                <a:solidFill>
                  <a:srgbClr val="5F5F5F"/>
                </a:solidFill>
              </a:rPr>
              <a:t> </a:t>
            </a:r>
            <a:endParaRPr lang="en-US" dirty="0" smtClean="0">
              <a:solidFill>
                <a:srgbClr val="5F5F5F"/>
              </a:solidFill>
              <a:latin typeface="Calibri"/>
            </a:endParaRPr>
          </a:p>
          <a:p>
            <a:pPr marL="742950" lvl="1" indent="-285750" defTabSz="914124">
              <a:buFont typeface="Arial"/>
              <a:buChar char="•"/>
            </a:pPr>
            <a:r>
              <a:rPr lang="en-US" dirty="0" smtClean="0">
                <a:solidFill>
                  <a:srgbClr val="5F5F5F"/>
                </a:solidFill>
                <a:latin typeface="Calibri"/>
              </a:rPr>
              <a:t>Enterprise User SSO</a:t>
            </a:r>
          </a:p>
          <a:p>
            <a:pPr defTabSz="914124"/>
            <a:r>
              <a:rPr lang="en-US" sz="2000" b="1" dirty="0" smtClean="0">
                <a:solidFill>
                  <a:srgbClr val="5F5F5F"/>
                </a:solidFill>
                <a:latin typeface="Calibri"/>
              </a:rPr>
              <a:t>V1.3 </a:t>
            </a:r>
            <a:r>
              <a:rPr lang="en-US" sz="2000" b="1" dirty="0">
                <a:solidFill>
                  <a:srgbClr val="5F5F5F"/>
                </a:solidFill>
                <a:latin typeface="Calibri"/>
              </a:rPr>
              <a:t>– Targeted for </a:t>
            </a:r>
            <a:r>
              <a:rPr lang="en-US" sz="2000" b="1" dirty="0" smtClean="0">
                <a:solidFill>
                  <a:srgbClr val="5F5F5F"/>
                </a:solidFill>
                <a:latin typeface="Calibri"/>
              </a:rPr>
              <a:t>May 2016</a:t>
            </a:r>
            <a:endParaRPr lang="en-US" sz="2000" b="1" dirty="0">
              <a:solidFill>
                <a:srgbClr val="5F5F5F"/>
              </a:solidFill>
              <a:latin typeface="Calibri"/>
            </a:endParaRPr>
          </a:p>
          <a:p>
            <a:pPr marL="742950" lvl="1" indent="-285750" defTabSz="914124">
              <a:buFont typeface="Arial"/>
              <a:buChar char="•"/>
            </a:pPr>
            <a:r>
              <a:rPr lang="en-US" dirty="0" smtClean="0">
                <a:solidFill>
                  <a:srgbClr val="5F5F5F"/>
                </a:solidFill>
                <a:latin typeface="Calibri"/>
              </a:rPr>
              <a:t>Engagement (Actions, Rules)</a:t>
            </a:r>
          </a:p>
          <a:p>
            <a:pPr marL="742950" lvl="1" indent="-285750" defTabSz="914124">
              <a:buFont typeface="Arial"/>
              <a:buChar char="•"/>
            </a:pPr>
            <a:r>
              <a:rPr lang="en-US" dirty="0" smtClean="0">
                <a:solidFill>
                  <a:srgbClr val="5F5F5F"/>
                </a:solidFill>
                <a:latin typeface="Calibri"/>
              </a:rPr>
              <a:t>Mobile Dashboards </a:t>
            </a:r>
          </a:p>
          <a:p>
            <a:pPr marL="742950" lvl="1" indent="-285750" defTabSz="914124">
              <a:buFont typeface="Arial"/>
              <a:buChar char="•"/>
            </a:pPr>
            <a:r>
              <a:rPr lang="en-US" dirty="0" smtClean="0">
                <a:solidFill>
                  <a:srgbClr val="5F5F5F"/>
                </a:solidFill>
                <a:latin typeface="Calibri"/>
              </a:rPr>
              <a:t>Service Mapper </a:t>
            </a:r>
          </a:p>
          <a:p>
            <a:pPr marL="742950" lvl="1" indent="-285750" defTabSz="914124">
              <a:buFont typeface="Arial"/>
              <a:buChar char="•"/>
            </a:pPr>
            <a:r>
              <a:rPr lang="en-US" dirty="0" smtClean="0">
                <a:solidFill>
                  <a:srgbClr val="5F5F5F"/>
                </a:solidFill>
                <a:latin typeface="Calibri"/>
              </a:rPr>
              <a:t>Actionable Notifications on </a:t>
            </a:r>
            <a:r>
              <a:rPr lang="en-US" dirty="0" err="1" smtClean="0">
                <a:solidFill>
                  <a:srgbClr val="5F5F5F"/>
                </a:solidFill>
                <a:latin typeface="Calibri"/>
              </a:rPr>
              <a:t>Wearables</a:t>
            </a:r>
            <a:endParaRPr lang="en-US" sz="2400" dirty="0">
              <a:solidFill>
                <a:srgbClr val="5F5F5F"/>
              </a:solidFill>
              <a:latin typeface="Calibri"/>
            </a:endParaRPr>
          </a:p>
        </p:txBody>
      </p:sp>
      <p:sp>
        <p:nvSpPr>
          <p:cNvPr id="4" name="Title 3"/>
          <p:cNvSpPr>
            <a:spLocks noGrp="1"/>
          </p:cNvSpPr>
          <p:nvPr>
            <p:ph type="title"/>
          </p:nvPr>
        </p:nvSpPr>
        <p:spPr>
          <a:xfrm>
            <a:off x="531820" y="245403"/>
            <a:ext cx="11125199" cy="613244"/>
          </a:xfrm>
        </p:spPr>
        <p:txBody>
          <a:bodyPr/>
          <a:lstStyle/>
          <a:p>
            <a:r>
              <a:rPr lang="en-US" dirty="0" smtClean="0"/>
              <a:t>MCS Roadmap – Building the business</a:t>
            </a:r>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7568" y="2891097"/>
            <a:ext cx="2341910" cy="2342522"/>
          </a:xfrm>
          <a:prstGeom prst="ellipse">
            <a:avLst/>
          </a:prstGeom>
          <a:ln>
            <a:solidFill>
              <a:srgbClr val="3C90D1"/>
            </a:solidFill>
          </a:ln>
        </p:spPr>
      </p:pic>
      <p:sp>
        <p:nvSpPr>
          <p:cNvPr id="11" name="Title 1"/>
          <p:cNvSpPr txBox="1">
            <a:spLocks/>
          </p:cNvSpPr>
          <p:nvPr/>
        </p:nvSpPr>
        <p:spPr>
          <a:xfrm>
            <a:off x="7381717" y="1238792"/>
            <a:ext cx="4073871" cy="1542368"/>
          </a:xfrm>
          <a:prstGeom prst="rect">
            <a:avLst/>
          </a:prstGeom>
        </p:spPr>
        <p:txBody>
          <a:bodyPr vert="horz" wrap="square" lIns="0" tIns="731520" rIns="0" bIns="18288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a:lnSpc>
                <a:spcPct val="100000"/>
              </a:lnSpc>
            </a:pPr>
            <a:r>
              <a:rPr lang="en-US" altLang="zh-CN" sz="2400" i="1" dirty="0" smtClean="0">
                <a:latin typeface="Segoe UI" charset="0"/>
                <a:ea typeface="Segoe UI" charset="0"/>
                <a:cs typeface="Segoe UI" charset="0"/>
              </a:rPr>
              <a:t>By 2017, companies will spend </a:t>
            </a:r>
            <a:r>
              <a:rPr lang="en-US" altLang="zh-CN" sz="2400" b="1" i="1" dirty="0" smtClean="0">
                <a:solidFill>
                  <a:schemeClr val="accent1"/>
                </a:solidFill>
                <a:latin typeface="Segoe UI" charset="0"/>
                <a:ea typeface="Segoe UI" charset="0"/>
                <a:cs typeface="Segoe UI" charset="0"/>
              </a:rPr>
              <a:t>$189 billion </a:t>
            </a:r>
            <a:r>
              <a:rPr lang="en-US" altLang="zh-CN" sz="2400" i="1" dirty="0" smtClean="0">
                <a:latin typeface="Segoe UI" charset="0"/>
                <a:ea typeface="Segoe UI" charset="0"/>
                <a:cs typeface="Segoe UI" charset="0"/>
              </a:rPr>
              <a:t>to enable mobile services</a:t>
            </a:r>
            <a:endParaRPr lang="en-US" sz="2400" i="1" dirty="0">
              <a:latin typeface="Segoe UI" charset="0"/>
              <a:ea typeface="Segoe UI" charset="0"/>
              <a:cs typeface="Segoe UI" charset="0"/>
            </a:endParaRPr>
          </a:p>
        </p:txBody>
      </p:sp>
      <p:sp>
        <p:nvSpPr>
          <p:cNvPr id="12" name="Rectangle 11"/>
          <p:cNvSpPr/>
          <p:nvPr/>
        </p:nvSpPr>
        <p:spPr>
          <a:xfrm>
            <a:off x="8088283" y="5479646"/>
            <a:ext cx="2385343" cy="872547"/>
          </a:xfrm>
          <a:prstGeom prst="rect">
            <a:avLst/>
          </a:prstGeom>
        </p:spPr>
        <p:txBody>
          <a:bodyPr wrap="square">
            <a:spAutoFit/>
          </a:bodyPr>
          <a:lstStyle/>
          <a:p>
            <a:pPr>
              <a:lnSpc>
                <a:spcPct val="90000"/>
              </a:lnSpc>
            </a:pPr>
            <a:r>
              <a:rPr lang="en-US" sz="2000" dirty="0">
                <a:solidFill>
                  <a:srgbClr val="5F5F5F"/>
                </a:solidFill>
                <a:latin typeface="Segoe UI Semilight"/>
                <a:cs typeface="Segoe UI Semilight"/>
              </a:rPr>
              <a:t>Michael </a:t>
            </a:r>
            <a:r>
              <a:rPr lang="en-US" dirty="0" err="1">
                <a:latin typeface="Segoe UI Semilight"/>
                <a:cs typeface="Segoe UI Semilight"/>
              </a:rPr>
              <a:t>Facemire</a:t>
            </a:r>
            <a:endParaRPr lang="en-US" dirty="0">
              <a:latin typeface="Segoe UI Semilight"/>
              <a:cs typeface="Segoe UI Semilight"/>
            </a:endParaRPr>
          </a:p>
          <a:p>
            <a:pPr>
              <a:lnSpc>
                <a:spcPct val="90000"/>
              </a:lnSpc>
            </a:pPr>
            <a:r>
              <a:rPr lang="en-US" dirty="0">
                <a:latin typeface="Segoe UI Semilight"/>
                <a:cs typeface="Segoe UI Semilight"/>
              </a:rPr>
              <a:t>Principal Analyst</a:t>
            </a:r>
          </a:p>
          <a:p>
            <a:pPr>
              <a:lnSpc>
                <a:spcPct val="90000"/>
              </a:lnSpc>
            </a:pPr>
            <a:r>
              <a:rPr lang="en-US" dirty="0">
                <a:latin typeface="Segoe UI Semilight"/>
                <a:cs typeface="Segoe UI Semilight"/>
              </a:rPr>
              <a:t>Forrester Research</a:t>
            </a:r>
          </a:p>
        </p:txBody>
      </p:sp>
    </p:spTree>
    <p:extLst>
      <p:ext uri="{BB962C8B-B14F-4D97-AF65-F5344CB8AC3E}">
        <p14:creationId xmlns:p14="http://schemas.microsoft.com/office/powerpoint/2010/main" val="3617564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10064" y="1369733"/>
            <a:ext cx="10707242" cy="5663089"/>
          </a:xfrm>
          <a:prstGeom prst="rect">
            <a:avLst/>
          </a:prstGeom>
        </p:spPr>
        <p:txBody>
          <a:bodyPr wrap="square">
            <a:spAutoFit/>
          </a:bodyPr>
          <a:lstStyle/>
          <a:p>
            <a:r>
              <a:rPr lang="en-US" sz="2000" b="1" dirty="0" smtClean="0"/>
              <a:t>2.1.3 – Released 8/24/15</a:t>
            </a:r>
          </a:p>
          <a:p>
            <a:pPr marL="742950" lvl="1" indent="-285750">
              <a:buFont typeface="Arial"/>
              <a:buChar char="•"/>
            </a:pPr>
            <a:r>
              <a:rPr lang="en-US" dirty="0" smtClean="0"/>
              <a:t>Extensive security update</a:t>
            </a:r>
          </a:p>
          <a:p>
            <a:pPr marL="742950" lvl="1" indent="-285750">
              <a:buFont typeface="Arial"/>
              <a:buChar char="•"/>
            </a:pPr>
            <a:r>
              <a:rPr lang="en-US" dirty="0" smtClean="0"/>
              <a:t>Mobile Cloud Service authentication and integration</a:t>
            </a:r>
          </a:p>
          <a:p>
            <a:pPr marL="742950" lvl="1" indent="-285750">
              <a:buFont typeface="Arial"/>
              <a:buChar char="•"/>
            </a:pPr>
            <a:r>
              <a:rPr lang="en-US" dirty="0" smtClean="0"/>
              <a:t>Oracle Mobile Security Suite Integration for both </a:t>
            </a:r>
            <a:r>
              <a:rPr lang="en-US" dirty="0" err="1" smtClean="0"/>
              <a:t>iOS</a:t>
            </a:r>
            <a:r>
              <a:rPr lang="en-US" dirty="0" smtClean="0"/>
              <a:t> and Android</a:t>
            </a:r>
          </a:p>
          <a:p>
            <a:endParaRPr lang="en-US" sz="2000" dirty="0" smtClean="0"/>
          </a:p>
          <a:p>
            <a:r>
              <a:rPr lang="en-US" sz="2000" b="1" dirty="0" smtClean="0"/>
              <a:t>2.2.0 – Targeted for 10/9/15</a:t>
            </a:r>
          </a:p>
          <a:p>
            <a:pPr marL="742950" lvl="1" indent="-285750">
              <a:buFont typeface="Arial"/>
              <a:buChar char="•"/>
            </a:pPr>
            <a:r>
              <a:rPr lang="en-US" dirty="0"/>
              <a:t>Major UI features:  Android 5 look and feel, Swipe-to-</a:t>
            </a:r>
            <a:r>
              <a:rPr lang="en-US" dirty="0" err="1"/>
              <a:t>reval</a:t>
            </a:r>
            <a:r>
              <a:rPr lang="en-US" dirty="0"/>
              <a:t> on list, Pull-to-refresh on list, </a:t>
            </a:r>
            <a:r>
              <a:rPr lang="en-US" dirty="0" smtClean="0"/>
              <a:t>Masonry Layout</a:t>
            </a:r>
            <a:r>
              <a:rPr lang="en-US" dirty="0"/>
              <a:t>, </a:t>
            </a:r>
            <a:r>
              <a:rPr lang="en-US" dirty="0" smtClean="0"/>
              <a:t>Flex Layout</a:t>
            </a:r>
            <a:r>
              <a:rPr lang="en-US" dirty="0"/>
              <a:t>, new animations, </a:t>
            </a:r>
            <a:r>
              <a:rPr lang="en-US" dirty="0" smtClean="0"/>
              <a:t>Visualization enhancements</a:t>
            </a:r>
            <a:endParaRPr lang="en-US" dirty="0"/>
          </a:p>
          <a:p>
            <a:pPr marL="742950" lvl="1" indent="-285750">
              <a:buFont typeface="Arial"/>
              <a:buChar char="•"/>
            </a:pPr>
            <a:r>
              <a:rPr lang="en-US" dirty="0" smtClean="0"/>
              <a:t>Other </a:t>
            </a:r>
            <a:r>
              <a:rPr lang="en-US" dirty="0"/>
              <a:t>features:  Full Android back button support, nested Data control </a:t>
            </a:r>
            <a:r>
              <a:rPr lang="en-US" dirty="0" smtClean="0"/>
              <a:t>contexts, </a:t>
            </a:r>
            <a:r>
              <a:rPr lang="en-US" dirty="0"/>
              <a:t>internal automation support</a:t>
            </a:r>
          </a:p>
          <a:p>
            <a:pPr marL="742950" lvl="1" indent="-285750">
              <a:buFont typeface="Arial"/>
              <a:buChar char="•"/>
            </a:pPr>
            <a:r>
              <a:rPr lang="en-US" dirty="0" smtClean="0"/>
              <a:t>Performance </a:t>
            </a:r>
            <a:r>
              <a:rPr lang="en-US" dirty="0"/>
              <a:t>improvements overall (~</a:t>
            </a:r>
            <a:r>
              <a:rPr lang="en-US" dirty="0" smtClean="0"/>
              <a:t>25-30% </a:t>
            </a:r>
            <a:r>
              <a:rPr lang="en-US" dirty="0"/>
              <a:t>faster in </a:t>
            </a:r>
            <a:r>
              <a:rPr lang="en-US" dirty="0" smtClean="0"/>
              <a:t>page </a:t>
            </a:r>
            <a:r>
              <a:rPr lang="en-US" dirty="0"/>
              <a:t>renderings</a:t>
            </a:r>
            <a:r>
              <a:rPr lang="en-US" dirty="0" smtClean="0"/>
              <a:t>)</a:t>
            </a:r>
          </a:p>
          <a:p>
            <a:pPr marL="742950" lvl="1" indent="-285750">
              <a:buFont typeface="Arial"/>
              <a:buChar char="•"/>
            </a:pPr>
            <a:endParaRPr lang="en-US" sz="2400" dirty="0"/>
          </a:p>
          <a:p>
            <a:r>
              <a:rPr lang="en-US" sz="2000" b="1" dirty="0" smtClean="0"/>
              <a:t>2.3.0 </a:t>
            </a:r>
            <a:r>
              <a:rPr lang="en-US" sz="2000" b="1" dirty="0"/>
              <a:t>– Targeted for </a:t>
            </a:r>
            <a:r>
              <a:rPr lang="en-US" sz="2000" b="1" dirty="0" smtClean="0"/>
              <a:t>2/15/16</a:t>
            </a:r>
            <a:endParaRPr lang="en-US" sz="2000" b="1" dirty="0"/>
          </a:p>
          <a:p>
            <a:pPr marL="742950" lvl="1" indent="-285750">
              <a:buFont typeface="Arial"/>
              <a:buChar char="•"/>
            </a:pPr>
            <a:r>
              <a:rPr lang="en-US" dirty="0"/>
              <a:t>Major features:  </a:t>
            </a:r>
            <a:r>
              <a:rPr lang="en-US" dirty="0" smtClean="0"/>
              <a:t>Declarative Offline Support, MCS Service Browsing, Performance Analytics</a:t>
            </a:r>
            <a:r>
              <a:rPr lang="en-US" dirty="0"/>
              <a:t>, Integrated MCS </a:t>
            </a:r>
            <a:r>
              <a:rPr lang="en-US" dirty="0" smtClean="0"/>
              <a:t>Diagnostics/Analytics</a:t>
            </a:r>
            <a:r>
              <a:rPr lang="en-US" dirty="0"/>
              <a:t>, </a:t>
            </a:r>
            <a:r>
              <a:rPr lang="en-US" dirty="0" smtClean="0"/>
              <a:t>Security </a:t>
            </a:r>
            <a:r>
              <a:rPr lang="en-US" dirty="0"/>
              <a:t>enhancements</a:t>
            </a:r>
          </a:p>
          <a:p>
            <a:pPr marL="742950" lvl="1" indent="-285750">
              <a:buFont typeface="Arial"/>
              <a:buChar char="•"/>
            </a:pPr>
            <a:r>
              <a:rPr lang="en-US" dirty="0" smtClean="0"/>
              <a:t>Platform upgrades:  Windows 10 client support, XCode7/</a:t>
            </a:r>
            <a:r>
              <a:rPr lang="en-US" dirty="0"/>
              <a:t>iOS9, Android 6, Cordova 4</a:t>
            </a:r>
            <a:endParaRPr lang="en-US" sz="2400" dirty="0"/>
          </a:p>
          <a:p>
            <a:pPr marL="742950" lvl="1" indent="-285750">
              <a:buFont typeface="Arial"/>
              <a:buChar char="•"/>
            </a:pPr>
            <a:endParaRPr lang="en-US" sz="2000" dirty="0" smtClean="0"/>
          </a:p>
          <a:p>
            <a:pPr marL="742950" lvl="1" indent="-285750">
              <a:buFont typeface="Arial"/>
              <a:buChar char="•"/>
            </a:pPr>
            <a:endParaRPr lang="en-US" sz="2000" dirty="0"/>
          </a:p>
          <a:p>
            <a:pPr marL="742950" lvl="1" indent="-285750">
              <a:buFont typeface="Arial"/>
              <a:buChar char="•"/>
            </a:pPr>
            <a:endParaRPr lang="en-US" sz="2000" dirty="0" smtClean="0"/>
          </a:p>
        </p:txBody>
      </p:sp>
      <p:sp>
        <p:nvSpPr>
          <p:cNvPr id="4" name="Title 3"/>
          <p:cNvSpPr>
            <a:spLocks noGrp="1"/>
          </p:cNvSpPr>
          <p:nvPr>
            <p:ph type="title"/>
          </p:nvPr>
        </p:nvSpPr>
        <p:spPr/>
        <p:txBody>
          <a:bodyPr/>
          <a:lstStyle/>
          <a:p>
            <a:r>
              <a:rPr lang="en-US" dirty="0" smtClean="0"/>
              <a:t>MAF Roadmap</a:t>
            </a:r>
            <a:endParaRPr lang="en-US" dirty="0"/>
          </a:p>
        </p:txBody>
      </p:sp>
      <p:grpSp>
        <p:nvGrpSpPr>
          <p:cNvPr id="5" name="Group 4"/>
          <p:cNvGrpSpPr/>
          <p:nvPr/>
        </p:nvGrpSpPr>
        <p:grpSpPr bwMode="gray">
          <a:xfrm>
            <a:off x="7687213" y="350942"/>
            <a:ext cx="4027315" cy="2740694"/>
            <a:chOff x="444323" y="1981200"/>
            <a:chExt cx="5005200" cy="3637956"/>
          </a:xfrm>
        </p:grpSpPr>
        <p:grpSp>
          <p:nvGrpSpPr>
            <p:cNvPr id="6" name="Group 5"/>
            <p:cNvGrpSpPr/>
            <p:nvPr/>
          </p:nvGrpSpPr>
          <p:grpSpPr bwMode="gray">
            <a:xfrm>
              <a:off x="444323" y="1981200"/>
              <a:ext cx="3590053" cy="2393355"/>
              <a:chOff x="303212" y="2209800"/>
              <a:chExt cx="3590053" cy="2393355"/>
            </a:xfrm>
          </p:grpSpPr>
          <p:pic>
            <p:nvPicPr>
              <p:cNvPr id="13" name="Picture 12" descr="large.png"/>
              <p:cNvPicPr>
                <a:picLocks noChangeAspect="1"/>
              </p:cNvPicPr>
              <p:nvPr/>
            </p:nvPicPr>
            <p:blipFill rotWithShape="1">
              <a:blip r:embed="rId3" cstate="print">
                <a:extLst>
                  <a:ext uri="{28A0092B-C50C-407E-A947-70E740481C1C}">
                    <a14:useLocalDpi xmlns:a14="http://schemas.microsoft.com/office/drawing/2010/main" val="0"/>
                  </a:ext>
                </a:extLst>
              </a:blip>
              <a:srcRect l="18272" t="5586" r="19736" b="20944"/>
              <a:stretch/>
            </p:blipFill>
            <p:spPr bwMode="gray">
              <a:xfrm>
                <a:off x="303212" y="2209800"/>
                <a:ext cx="3590053" cy="2393355"/>
              </a:xfrm>
              <a:prstGeom prst="rect">
                <a:avLst/>
              </a:prstGeom>
            </p:spPr>
          </p:pic>
          <p:pic>
            <p:nvPicPr>
              <p:cNvPr id="14" name="Picture 13" descr="Screen Shot 2014-06-25 at 3.20.27 PM.png"/>
              <p:cNvPicPr>
                <a:picLocks noChangeAspect="1"/>
              </p:cNvPicPr>
              <p:nvPr/>
            </p:nvPicPr>
            <p:blipFill rotWithShape="1">
              <a:blip r:embed="rId4" cstate="print">
                <a:extLst>
                  <a:ext uri="{28A0092B-C50C-407E-A947-70E740481C1C}">
                    <a14:useLocalDpi xmlns:a14="http://schemas.microsoft.com/office/drawing/2010/main"/>
                  </a:ext>
                </a:extLst>
              </a:blip>
              <a:srcRect l="6483" t="8608" r="7878" b="9841"/>
              <a:stretch/>
            </p:blipFill>
            <p:spPr bwMode="gray">
              <a:xfrm>
                <a:off x="646891" y="2488881"/>
                <a:ext cx="2856722" cy="1773713"/>
              </a:xfrm>
              <a:prstGeom prst="rect">
                <a:avLst/>
              </a:prstGeom>
            </p:spPr>
          </p:pic>
        </p:grpSp>
        <p:grpSp>
          <p:nvGrpSpPr>
            <p:cNvPr id="7" name="Group 6"/>
            <p:cNvGrpSpPr/>
            <p:nvPr/>
          </p:nvGrpSpPr>
          <p:grpSpPr bwMode="gray">
            <a:xfrm>
              <a:off x="1320625" y="3657600"/>
              <a:ext cx="2942351" cy="1961556"/>
              <a:chOff x="989012" y="3962400"/>
              <a:chExt cx="3285253" cy="2190156"/>
            </a:xfrm>
          </p:grpSpPr>
          <p:pic>
            <p:nvPicPr>
              <p:cNvPr id="11" name="Picture 10" descr="large.png"/>
              <p:cNvPicPr>
                <a:picLocks noChangeAspect="1"/>
              </p:cNvPicPr>
              <p:nvPr/>
            </p:nvPicPr>
            <p:blipFill rotWithShape="1">
              <a:blip r:embed="rId3" cstate="print">
                <a:extLst>
                  <a:ext uri="{28A0092B-C50C-407E-A947-70E740481C1C}">
                    <a14:useLocalDpi xmlns:a14="http://schemas.microsoft.com/office/drawing/2010/main" val="0"/>
                  </a:ext>
                </a:extLst>
              </a:blip>
              <a:srcRect l="18272" t="5586" r="19736" b="20944"/>
              <a:stretch/>
            </p:blipFill>
            <p:spPr bwMode="gray">
              <a:xfrm>
                <a:off x="989012" y="3962400"/>
                <a:ext cx="3285253" cy="2190156"/>
              </a:xfrm>
              <a:prstGeom prst="rect">
                <a:avLst/>
              </a:prstGeom>
            </p:spPr>
          </p:pic>
          <p:pic>
            <p:nvPicPr>
              <p:cNvPr id="12" name="Picture 11" descr="Oracle_MAF-App-ipad.png"/>
              <p:cNvPicPr>
                <a:picLocks noChangeAspect="1"/>
              </p:cNvPicPr>
              <p:nvPr/>
            </p:nvPicPr>
            <p:blipFill rotWithShape="1">
              <a:blip r:embed="rId5" cstate="print">
                <a:extLst>
                  <a:ext uri="{28A0092B-C50C-407E-A947-70E740481C1C}">
                    <a14:useLocalDpi xmlns:a14="http://schemas.microsoft.com/office/drawing/2010/main"/>
                  </a:ext>
                </a:extLst>
              </a:blip>
              <a:srcRect l="10745" t="10609" r="9340" b="6975"/>
              <a:stretch/>
            </p:blipFill>
            <p:spPr bwMode="gray">
              <a:xfrm>
                <a:off x="1370014" y="4267200"/>
                <a:ext cx="2514598" cy="1600199"/>
              </a:xfrm>
              <a:prstGeom prst="rect">
                <a:avLst/>
              </a:prstGeom>
            </p:spPr>
          </p:pic>
        </p:grpSp>
        <p:grpSp>
          <p:nvGrpSpPr>
            <p:cNvPr id="8" name="Group 7"/>
            <p:cNvGrpSpPr/>
            <p:nvPr/>
          </p:nvGrpSpPr>
          <p:grpSpPr bwMode="gray">
            <a:xfrm>
              <a:off x="3644723" y="1981200"/>
              <a:ext cx="1804800" cy="2895600"/>
              <a:chOff x="3590060" y="2476499"/>
              <a:chExt cx="2199551" cy="3528933"/>
            </a:xfrm>
          </p:grpSpPr>
          <p:pic>
            <p:nvPicPr>
              <p:cNvPr id="9" name="Picture 8"/>
              <p:cNvPicPr>
                <a:picLocks noChangeAspect="1"/>
              </p:cNvPicPr>
              <p:nvPr/>
            </p:nvPicPr>
            <p:blipFill rotWithShape="1">
              <a:blip r:embed="rId6" cstate="print">
                <a:extLst>
                  <a:ext uri="{28A0092B-C50C-407E-A947-70E740481C1C}">
                    <a14:useLocalDpi xmlns:a14="http://schemas.microsoft.com/office/drawing/2010/main" val="0"/>
                  </a:ext>
                </a:extLst>
              </a:blip>
              <a:srcRect l="35523" r="35933" b="18586"/>
              <a:stretch/>
            </p:blipFill>
            <p:spPr bwMode="gray">
              <a:xfrm flipH="1">
                <a:off x="3590060" y="2476499"/>
                <a:ext cx="2199551" cy="3528933"/>
              </a:xfrm>
              <a:prstGeom prst="rect">
                <a:avLst/>
              </a:prstGeom>
            </p:spPr>
          </p:pic>
          <p:pic>
            <p:nvPicPr>
              <p:cNvPr id="10" name="Picture 9" descr="Screen Shot 2014-06-25 at 3.02.18 PM.png"/>
              <p:cNvPicPr>
                <a:picLocks noChangeAspect="1"/>
              </p:cNvPicPr>
              <p:nvPr/>
            </p:nvPicPr>
            <p:blipFill rotWithShape="1">
              <a:blip r:embed="rId7" cstate="print">
                <a:extLst>
                  <a:ext uri="{28A0092B-C50C-407E-A947-70E740481C1C}">
                    <a14:useLocalDpi xmlns:a14="http://schemas.microsoft.com/office/drawing/2010/main"/>
                  </a:ext>
                </a:extLst>
              </a:blip>
              <a:srcRect l="7597" t="10684" r="9437" b="15882"/>
              <a:stretch/>
            </p:blipFill>
            <p:spPr bwMode="gray">
              <a:xfrm>
                <a:off x="3971061" y="2971799"/>
                <a:ext cx="1371600" cy="2514600"/>
              </a:xfrm>
              <a:prstGeom prst="rect">
                <a:avLst/>
              </a:prstGeom>
            </p:spPr>
          </p:pic>
        </p:grpSp>
      </p:grpSp>
    </p:spTree>
    <p:extLst>
      <p:ext uri="{BB962C8B-B14F-4D97-AF65-F5344CB8AC3E}">
        <p14:creationId xmlns:p14="http://schemas.microsoft.com/office/powerpoint/2010/main" val="4218396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531814" y="165256"/>
            <a:ext cx="11125199" cy="1104825"/>
          </a:xfrm>
        </p:spPr>
        <p:txBody>
          <a:bodyPr/>
          <a:lstStyle/>
          <a:p>
            <a:r>
              <a:rPr lang="en-US" dirty="0" smtClean="0">
                <a:latin typeface="Arial" pitchFamily="-1" charset="0"/>
                <a:ea typeface="ＭＳ Ｐゴシック" pitchFamily="-1" charset="-128"/>
              </a:rPr>
              <a:t>What is JET?</a:t>
            </a:r>
            <a:endParaRPr lang="en-US" dirty="0" smtClean="0"/>
          </a:p>
        </p:txBody>
      </p:sp>
      <p:sp>
        <p:nvSpPr>
          <p:cNvPr id="25" name="Text Placeholder 2"/>
          <p:cNvSpPr txBox="1">
            <a:spLocks/>
          </p:cNvSpPr>
          <p:nvPr/>
        </p:nvSpPr>
        <p:spPr>
          <a:xfrm>
            <a:off x="183827" y="1784090"/>
            <a:ext cx="11831619" cy="3914551"/>
          </a:xfrm>
          <a:prstGeom prst="rect">
            <a:avLst/>
          </a:prstGeom>
          <a:solidFill>
            <a:schemeClr val="accent6">
              <a:lumMod val="40000"/>
              <a:lumOff val="60000"/>
            </a:schemeClr>
          </a:solidFill>
        </p:spPr>
        <p:txBody>
          <a:bodyPr/>
          <a:lstStyle>
            <a:lvl1pPr marL="228534" indent="-228534" algn="l" defTabSz="914124"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770" indent="-228534" algn="l" defTabSz="914124"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298" indent="-182826" algn="l" defTabSz="914124"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59832" indent="-182826" algn="l" defTabSz="914124"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366" indent="-182826" algn="l" defTabSz="914124"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6894" indent="-182826" algn="l" defTabSz="914124"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428" indent="-182826" algn="l" defTabSz="914124"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3956" indent="-182826" algn="l" defTabSz="914124"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2490" indent="-182826" algn="l" defTabSz="914124"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a:lnSpc>
                <a:spcPts val="3839"/>
              </a:lnSpc>
              <a:buFont typeface="Arial" panose="020B0604020202020204" pitchFamily="34" charset="0"/>
              <a:buNone/>
            </a:pPr>
            <a:r>
              <a:rPr lang="en-US" sz="2400" dirty="0" smtClean="0"/>
              <a:t>   Oracle JET is a JavaScript Extension Toolkit(JET) targeted at intermediate to advanced JavaScript developers working on client-side applications. It's a collection of open source JavaScript libraries along with a set of Oracle contributed JavaScript libraries that make it as simple and efficient as possible to build applications that consume and interact with Oracle products and services. Specifically Oracle Cloud Services</a:t>
            </a:r>
            <a:r>
              <a:rPr lang="en-US" dirty="0" smtClean="0"/>
              <a:t>.</a:t>
            </a:r>
            <a:endParaRPr lang="en-US" dirty="0"/>
          </a:p>
        </p:txBody>
      </p:sp>
    </p:spTree>
    <p:extLst>
      <p:ext uri="{BB962C8B-B14F-4D97-AF65-F5344CB8AC3E}">
        <p14:creationId xmlns:p14="http://schemas.microsoft.com/office/powerpoint/2010/main" val="8647955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Rounded Rectangle 116"/>
          <p:cNvSpPr/>
          <p:nvPr/>
        </p:nvSpPr>
        <p:spPr>
          <a:xfrm>
            <a:off x="299054" y="800486"/>
            <a:ext cx="7316297" cy="5372484"/>
          </a:xfrm>
          <a:prstGeom prst="roundRect">
            <a:avLst>
              <a:gd name="adj" fmla="val 6159"/>
            </a:avLst>
          </a:prstGeom>
          <a:solidFill>
            <a:schemeClr val="tx2">
              <a:lumMod val="50000"/>
            </a:schemeClr>
          </a:solidFill>
          <a:ln>
            <a:noFill/>
          </a:ln>
        </p:spPr>
        <p:txBody>
          <a:bodyPr lIns="121899" tIns="60949" rIns="0" bIns="60949" anchor="b"/>
          <a:lstStyle/>
          <a:p>
            <a:pPr>
              <a:defRPr/>
            </a:pPr>
            <a:endParaRPr lang="en-US" sz="900" kern="0" dirty="0">
              <a:solidFill>
                <a:srgbClr val="FFFFFF"/>
              </a:solidFill>
              <a:ea typeface="ヒラギノ角ゴ Pro W3"/>
              <a:cs typeface="ヒラギノ角ゴ Pro W3"/>
            </a:endParaRPr>
          </a:p>
        </p:txBody>
      </p:sp>
      <p:sp>
        <p:nvSpPr>
          <p:cNvPr id="139" name="Rounded Rectangle 138"/>
          <p:cNvSpPr/>
          <p:nvPr/>
        </p:nvSpPr>
        <p:spPr>
          <a:xfrm>
            <a:off x="510109" y="954427"/>
            <a:ext cx="6840006" cy="4763331"/>
          </a:xfrm>
          <a:prstGeom prst="roundRect">
            <a:avLst>
              <a:gd name="adj" fmla="val 6159"/>
            </a:avLst>
          </a:prstGeom>
          <a:gradFill flip="none" rotWithShape="1">
            <a:gsLst>
              <a:gs pos="0">
                <a:srgbClr val="C80000"/>
              </a:gs>
              <a:gs pos="100000">
                <a:srgbClr val="FF1414"/>
              </a:gs>
            </a:gsLst>
            <a:lin ang="16200000" scaled="1"/>
            <a:tileRect/>
          </a:gradFill>
          <a:ln>
            <a:noFill/>
          </a:ln>
        </p:spPr>
        <p:txBody>
          <a:bodyPr vert="horz" lIns="121899" tIns="60949" rIns="0" bIns="60949" anchor="t" anchorCtr="0"/>
          <a:lstStyle/>
          <a:p>
            <a:pPr defTabSz="609067" fontAlgn="base">
              <a:spcBef>
                <a:spcPct val="0"/>
              </a:spcBef>
              <a:spcAft>
                <a:spcPct val="0"/>
              </a:spcAft>
              <a:defRPr/>
            </a:pPr>
            <a:endParaRPr lang="en-US" sz="3200" b="1" dirty="0">
              <a:solidFill>
                <a:prstClr val="white"/>
              </a:solidFill>
              <a:ea typeface="MS PGothic" pitchFamily="34" charset="-128"/>
              <a:cs typeface="Arial" pitchFamily="34" charset="0"/>
            </a:endParaRPr>
          </a:p>
        </p:txBody>
      </p:sp>
      <p:sp>
        <p:nvSpPr>
          <p:cNvPr id="15362" name="Title 1"/>
          <p:cNvSpPr>
            <a:spLocks noGrp="1"/>
          </p:cNvSpPr>
          <p:nvPr>
            <p:ph type="title"/>
          </p:nvPr>
        </p:nvSpPr>
        <p:spPr>
          <a:xfrm>
            <a:off x="531814" y="165252"/>
            <a:ext cx="11125199" cy="594911"/>
          </a:xfrm>
        </p:spPr>
        <p:txBody>
          <a:bodyPr/>
          <a:lstStyle/>
          <a:p>
            <a:r>
              <a:rPr lang="en-US" dirty="0" smtClean="0">
                <a:latin typeface="Arial" pitchFamily="-1" charset="0"/>
                <a:ea typeface="ＭＳ Ｐゴシック" pitchFamily="-1" charset="-128"/>
              </a:rPr>
              <a:t>JET Architecture</a:t>
            </a:r>
            <a:endParaRPr lang="en-US" dirty="0" smtClean="0"/>
          </a:p>
        </p:txBody>
      </p:sp>
      <p:cxnSp>
        <p:nvCxnSpPr>
          <p:cNvPr id="163" name="Straight Connector 162"/>
          <p:cNvCxnSpPr/>
          <p:nvPr/>
        </p:nvCxnSpPr>
        <p:spPr bwMode="auto">
          <a:xfrm rot="16200000" flipH="1">
            <a:off x="5318080" y="3346405"/>
            <a:ext cx="5120640" cy="0"/>
          </a:xfrm>
          <a:prstGeom prst="line">
            <a:avLst/>
          </a:prstGeom>
          <a:noFill/>
          <a:ln w="44450" cap="rnd" cmpd="sng" algn="ctr">
            <a:solidFill>
              <a:schemeClr val="accent1"/>
            </a:solidFill>
            <a:prstDash val="sysDot"/>
            <a:headEnd type="none" w="med" len="med"/>
            <a:tailEnd type="none" w="med" len="med"/>
          </a:ln>
          <a:effectLst/>
        </p:spPr>
      </p:cxnSp>
      <p:sp>
        <p:nvSpPr>
          <p:cNvPr id="16" name="TextBox 15"/>
          <p:cNvSpPr txBox="1"/>
          <p:nvPr/>
        </p:nvSpPr>
        <p:spPr>
          <a:xfrm>
            <a:off x="5784368" y="5750444"/>
            <a:ext cx="1591090" cy="369455"/>
          </a:xfrm>
          <a:prstGeom prst="rect">
            <a:avLst/>
          </a:prstGeom>
          <a:noFill/>
          <a:ln>
            <a:noFill/>
          </a:ln>
        </p:spPr>
        <p:txBody>
          <a:bodyPr wrap="none" lIns="0" tIns="0" rIns="0" bIns="0" rtlCol="0">
            <a:noAutofit/>
          </a:bodyPr>
          <a:lstStyle/>
          <a:p>
            <a:pPr algn="r"/>
            <a:r>
              <a:rPr lang="en-US" sz="1900" b="1" dirty="0" smtClean="0">
                <a:solidFill>
                  <a:schemeClr val="bg1"/>
                </a:solidFill>
              </a:rPr>
              <a:t>Browser</a:t>
            </a:r>
            <a:endParaRPr lang="en-US" sz="1500" b="1" dirty="0">
              <a:solidFill>
                <a:schemeClr val="bg1"/>
              </a:solidFill>
            </a:endParaRPr>
          </a:p>
        </p:txBody>
      </p:sp>
      <p:cxnSp>
        <p:nvCxnSpPr>
          <p:cNvPr id="128" name="Straight Arrow Connector 127"/>
          <p:cNvCxnSpPr/>
          <p:nvPr/>
        </p:nvCxnSpPr>
        <p:spPr bwMode="gray">
          <a:xfrm flipV="1">
            <a:off x="8836349" y="3428443"/>
            <a:ext cx="470024" cy="3090"/>
          </a:xfrm>
          <a:prstGeom prst="straightConnector1">
            <a:avLst/>
          </a:prstGeom>
          <a:noFill/>
          <a:ln w="28575">
            <a:solidFill>
              <a:srgbClr val="9F9F9F"/>
            </a:solidFill>
            <a:round/>
            <a:headEnd type="triangle" w="med" len="med"/>
            <a:tailEnd type="triangle" w="med" len="med"/>
          </a:ln>
        </p:spPr>
      </p:cxnSp>
      <p:sp>
        <p:nvSpPr>
          <p:cNvPr id="134" name="Rounded Rectangle 133"/>
          <p:cNvSpPr/>
          <p:nvPr/>
        </p:nvSpPr>
        <p:spPr>
          <a:xfrm>
            <a:off x="8188268" y="1918416"/>
            <a:ext cx="648082" cy="3296434"/>
          </a:xfrm>
          <a:prstGeom prst="roundRect">
            <a:avLst>
              <a:gd name="adj" fmla="val 6159"/>
            </a:avLst>
          </a:prstGeom>
          <a:gradFill flip="none" rotWithShape="1">
            <a:gsLst>
              <a:gs pos="0">
                <a:srgbClr val="C80000"/>
              </a:gs>
              <a:gs pos="100000">
                <a:srgbClr val="FF1414"/>
              </a:gs>
            </a:gsLst>
            <a:lin ang="16200000" scaled="1"/>
            <a:tileRect/>
          </a:gradFill>
          <a:ln>
            <a:noFill/>
          </a:ln>
        </p:spPr>
        <p:txBody>
          <a:bodyPr vert="vert" lIns="121899" tIns="60949" rIns="0" bIns="60949" anchor="ctr" anchorCtr="1"/>
          <a:lstStyle/>
          <a:p>
            <a:pPr>
              <a:defRPr/>
            </a:pPr>
            <a:r>
              <a:rPr lang="en-US" sz="2400" kern="0" dirty="0" smtClean="0">
                <a:solidFill>
                  <a:srgbClr val="FFFFFF"/>
                </a:solidFill>
                <a:ea typeface="ヒラギノ角ゴ Pro W3"/>
                <a:cs typeface="ヒラギノ角ゴ Pro W3"/>
              </a:rPr>
              <a:t>Web Services</a:t>
            </a:r>
            <a:endParaRPr lang="en-US" sz="2400" kern="0" dirty="0">
              <a:solidFill>
                <a:srgbClr val="FFFFFF"/>
              </a:solidFill>
              <a:ea typeface="ヒラギノ角ゴ Pro W3"/>
              <a:cs typeface="ヒラギノ角ゴ Pro W3"/>
            </a:endParaRPr>
          </a:p>
        </p:txBody>
      </p:sp>
      <p:cxnSp>
        <p:nvCxnSpPr>
          <p:cNvPr id="135" name="Straight Arrow Connector 134"/>
          <p:cNvCxnSpPr/>
          <p:nvPr/>
        </p:nvCxnSpPr>
        <p:spPr bwMode="gray">
          <a:xfrm>
            <a:off x="7610619" y="3431533"/>
            <a:ext cx="548640" cy="700"/>
          </a:xfrm>
          <a:prstGeom prst="straightConnector1">
            <a:avLst/>
          </a:prstGeom>
          <a:noFill/>
          <a:ln w="28575">
            <a:solidFill>
              <a:srgbClr val="9F9F9F"/>
            </a:solidFill>
            <a:round/>
            <a:headEnd type="triangle" w="med" len="med"/>
            <a:tailEnd type="triangle" w="med" len="med"/>
          </a:ln>
        </p:spPr>
      </p:cxnSp>
      <p:sp>
        <p:nvSpPr>
          <p:cNvPr id="154" name="AutoShape 4"/>
          <p:cNvSpPr>
            <a:spLocks noChangeArrowheads="1"/>
          </p:cNvSpPr>
          <p:nvPr/>
        </p:nvSpPr>
        <p:spPr bwMode="auto">
          <a:xfrm>
            <a:off x="2281194" y="1447381"/>
            <a:ext cx="3392494" cy="605928"/>
          </a:xfrm>
          <a:prstGeom prst="roundRect">
            <a:avLst>
              <a:gd name="adj" fmla="val 16667"/>
            </a:avLst>
          </a:prstGeom>
          <a:gradFill flip="none" rotWithShape="1">
            <a:gsLst>
              <a:gs pos="0">
                <a:schemeClr val="tx1">
                  <a:lumMod val="65000"/>
                  <a:lumOff val="35000"/>
                </a:schemeClr>
              </a:gs>
              <a:gs pos="100000">
                <a:schemeClr val="tx1"/>
              </a:gs>
            </a:gsLst>
            <a:lin ang="5400000" scaled="1"/>
            <a:tileRect/>
          </a:gradFill>
          <a:ln w="50800">
            <a:noFill/>
          </a:ln>
          <a:effectLst>
            <a:outerShdw blurRad="50800" dist="38100" dir="2700000" algn="tl" rotWithShape="0">
              <a:prstClr val="black">
                <a:alpha val="40000"/>
              </a:prstClr>
            </a:outerShdw>
          </a:effectLst>
        </p:spPr>
        <p:txBody>
          <a:bodyPr wrap="none" lIns="60897" tIns="30447" rIns="60897" bIns="30447" anchor="ctr"/>
          <a:lstStyle/>
          <a:p>
            <a:pPr algn="ctr" defTabSz="609067" fontAlgn="base">
              <a:spcBef>
                <a:spcPct val="0"/>
              </a:spcBef>
              <a:spcAft>
                <a:spcPct val="0"/>
              </a:spcAft>
              <a:defRPr/>
            </a:pPr>
            <a:r>
              <a:rPr lang="en-US" sz="1900" b="1" dirty="0" smtClean="0">
                <a:solidFill>
                  <a:prstClr val="white"/>
                </a:solidFill>
                <a:ea typeface="MS PGothic" pitchFamily="34" charset="-128"/>
                <a:cs typeface="Arial" pitchFamily="34" charset="0"/>
              </a:rPr>
              <a:t>UI Components</a:t>
            </a:r>
            <a:endParaRPr lang="en-US" sz="1900" b="1" dirty="0">
              <a:solidFill>
                <a:prstClr val="white"/>
              </a:solidFill>
              <a:ea typeface="MS PGothic" pitchFamily="34" charset="-128"/>
              <a:cs typeface="Arial" pitchFamily="34" charset="0"/>
            </a:endParaRPr>
          </a:p>
        </p:txBody>
      </p:sp>
      <p:sp>
        <p:nvSpPr>
          <p:cNvPr id="59" name="AutoShape 4"/>
          <p:cNvSpPr>
            <a:spLocks noChangeArrowheads="1"/>
          </p:cNvSpPr>
          <p:nvPr/>
        </p:nvSpPr>
        <p:spPr bwMode="auto">
          <a:xfrm>
            <a:off x="2292867" y="2103439"/>
            <a:ext cx="3391838" cy="621901"/>
          </a:xfrm>
          <a:prstGeom prst="roundRect">
            <a:avLst>
              <a:gd name="adj" fmla="val 16667"/>
            </a:avLst>
          </a:prstGeom>
          <a:gradFill flip="none" rotWithShape="1">
            <a:gsLst>
              <a:gs pos="0">
                <a:schemeClr val="tx1">
                  <a:lumMod val="65000"/>
                  <a:lumOff val="35000"/>
                </a:schemeClr>
              </a:gs>
              <a:gs pos="100000">
                <a:schemeClr val="tx1"/>
              </a:gs>
            </a:gsLst>
            <a:lin ang="5400000" scaled="1"/>
            <a:tileRect/>
          </a:gradFill>
          <a:ln w="50800">
            <a:noFill/>
          </a:ln>
          <a:effectLst>
            <a:outerShdw blurRad="50800" dist="38100" dir="2700000" algn="tl" rotWithShape="0">
              <a:prstClr val="black">
                <a:alpha val="40000"/>
              </a:prstClr>
            </a:outerShdw>
          </a:effectLst>
        </p:spPr>
        <p:txBody>
          <a:bodyPr wrap="none" lIns="60897" tIns="30447" rIns="60897" bIns="30447" anchor="ctr"/>
          <a:lstStyle/>
          <a:p>
            <a:pPr algn="ctr" defTabSz="609067" fontAlgn="base">
              <a:spcBef>
                <a:spcPct val="0"/>
              </a:spcBef>
              <a:spcAft>
                <a:spcPct val="0"/>
              </a:spcAft>
              <a:defRPr/>
            </a:pPr>
            <a:r>
              <a:rPr lang="en-US" sz="1900" b="1" dirty="0" smtClean="0">
                <a:solidFill>
                  <a:prstClr val="white"/>
                </a:solidFill>
                <a:ea typeface="MS PGothic" pitchFamily="34" charset="-128"/>
                <a:cs typeface="Arial" pitchFamily="34" charset="0"/>
              </a:rPr>
              <a:t>Framework Features</a:t>
            </a:r>
            <a:endParaRPr lang="en-US" sz="1900" b="1" dirty="0">
              <a:solidFill>
                <a:prstClr val="white"/>
              </a:solidFill>
              <a:ea typeface="MS PGothic" pitchFamily="34" charset="-128"/>
              <a:cs typeface="Arial" pitchFamily="34" charset="0"/>
            </a:endParaRPr>
          </a:p>
        </p:txBody>
      </p:sp>
      <p:sp>
        <p:nvSpPr>
          <p:cNvPr id="64" name="Rounded Rectangle 63"/>
          <p:cNvSpPr/>
          <p:nvPr/>
        </p:nvSpPr>
        <p:spPr>
          <a:xfrm>
            <a:off x="909925" y="3045229"/>
            <a:ext cx="6108634" cy="1109662"/>
          </a:xfrm>
          <a:prstGeom prst="roundRect">
            <a:avLst>
              <a:gd name="adj" fmla="val 28234"/>
            </a:avLst>
          </a:prstGeom>
          <a:gradFill flip="none" rotWithShape="1">
            <a:gsLst>
              <a:gs pos="0">
                <a:schemeClr val="tx2"/>
              </a:gs>
              <a:gs pos="100000">
                <a:schemeClr val="tx2">
                  <a:lumMod val="40000"/>
                  <a:lumOff val="60000"/>
                </a:schemeClr>
              </a:gs>
            </a:gsLst>
            <a:lin ang="16200000" scaled="1"/>
            <a:tileRect/>
          </a:gradFill>
          <a:ln>
            <a:noFill/>
          </a:ln>
        </p:spPr>
        <p:txBody>
          <a:bodyPr lIns="0" tIns="0" rIns="0" bIns="60949" anchor="t" anchorCtr="0"/>
          <a:lstStyle/>
          <a:p>
            <a:pPr>
              <a:defRPr/>
            </a:pPr>
            <a:r>
              <a:rPr lang="en-US" sz="1400" b="1" kern="0" dirty="0" smtClean="0">
                <a:solidFill>
                  <a:prstClr val="white"/>
                </a:solidFill>
                <a:ea typeface="ヒラギノ角ゴ Pro W3"/>
                <a:cs typeface="ヒラギノ角ゴ Pro W3"/>
              </a:rPr>
              <a:t>Cornerstone </a:t>
            </a:r>
          </a:p>
          <a:p>
            <a:pPr>
              <a:defRPr/>
            </a:pPr>
            <a:r>
              <a:rPr lang="en-US" sz="1400" b="1" kern="0" dirty="0" smtClean="0">
                <a:solidFill>
                  <a:prstClr val="white"/>
                </a:solidFill>
                <a:ea typeface="ヒラギノ角ゴ Pro W3"/>
                <a:cs typeface="ヒラギノ角ゴ Pro W3"/>
              </a:rPr>
              <a:t>Libraries</a:t>
            </a:r>
            <a:endParaRPr lang="en-US" sz="1400" b="1" kern="0" dirty="0">
              <a:solidFill>
                <a:prstClr val="white"/>
              </a:solidFill>
              <a:ea typeface="ヒラギノ角ゴ Pro W3"/>
              <a:cs typeface="ヒラギノ角ゴ Pro W3"/>
            </a:endParaRPr>
          </a:p>
        </p:txBody>
      </p:sp>
      <p:sp>
        <p:nvSpPr>
          <p:cNvPr id="65" name="AutoShape 4"/>
          <p:cNvSpPr>
            <a:spLocks noChangeArrowheads="1"/>
          </p:cNvSpPr>
          <p:nvPr/>
        </p:nvSpPr>
        <p:spPr bwMode="auto">
          <a:xfrm>
            <a:off x="1733217" y="3371385"/>
            <a:ext cx="1036590" cy="658198"/>
          </a:xfrm>
          <a:prstGeom prst="roundRect">
            <a:avLst>
              <a:gd name="adj" fmla="val 16667"/>
            </a:avLst>
          </a:prstGeom>
          <a:gradFill flip="none" rotWithShape="1">
            <a:gsLst>
              <a:gs pos="0">
                <a:schemeClr val="tx1">
                  <a:lumMod val="65000"/>
                  <a:lumOff val="35000"/>
                </a:schemeClr>
              </a:gs>
              <a:gs pos="100000">
                <a:schemeClr val="tx1"/>
              </a:gs>
            </a:gsLst>
            <a:lin ang="5400000" scaled="1"/>
            <a:tileRect/>
          </a:gradFill>
          <a:ln w="50800">
            <a:noFill/>
          </a:ln>
          <a:effectLst>
            <a:outerShdw blurRad="50800" dist="38100" dir="2700000" algn="tl" rotWithShape="0">
              <a:prstClr val="black">
                <a:alpha val="40000"/>
              </a:prstClr>
            </a:outerShdw>
          </a:effectLst>
        </p:spPr>
        <p:txBody>
          <a:bodyPr wrap="none" lIns="60897" tIns="30447" rIns="60897" bIns="30447" anchor="ctr"/>
          <a:lstStyle/>
          <a:p>
            <a:pPr algn="ctr" defTabSz="609067" fontAlgn="base">
              <a:spcBef>
                <a:spcPct val="0"/>
              </a:spcBef>
              <a:spcAft>
                <a:spcPct val="0"/>
              </a:spcAft>
              <a:defRPr/>
            </a:pPr>
            <a:r>
              <a:rPr lang="en-US" sz="1900" b="1" dirty="0" smtClean="0">
                <a:solidFill>
                  <a:prstClr val="white"/>
                </a:solidFill>
                <a:ea typeface="MS PGothic" pitchFamily="34" charset="-128"/>
                <a:cs typeface="Arial" pitchFamily="34" charset="0"/>
              </a:rPr>
              <a:t>Knockout</a:t>
            </a:r>
            <a:endParaRPr lang="en-US" sz="1900" b="1" dirty="0">
              <a:solidFill>
                <a:prstClr val="white"/>
              </a:solidFill>
              <a:ea typeface="MS PGothic" pitchFamily="34" charset="-128"/>
              <a:cs typeface="Arial" pitchFamily="34" charset="0"/>
            </a:endParaRPr>
          </a:p>
        </p:txBody>
      </p:sp>
      <p:sp>
        <p:nvSpPr>
          <p:cNvPr id="66" name="AutoShape 4"/>
          <p:cNvSpPr>
            <a:spLocks noChangeArrowheads="1"/>
          </p:cNvSpPr>
          <p:nvPr/>
        </p:nvSpPr>
        <p:spPr bwMode="auto">
          <a:xfrm>
            <a:off x="3034070" y="3375175"/>
            <a:ext cx="1036590" cy="658198"/>
          </a:xfrm>
          <a:prstGeom prst="roundRect">
            <a:avLst>
              <a:gd name="adj" fmla="val 16667"/>
            </a:avLst>
          </a:prstGeom>
          <a:gradFill flip="none" rotWithShape="1">
            <a:gsLst>
              <a:gs pos="0">
                <a:schemeClr val="tx1">
                  <a:lumMod val="65000"/>
                  <a:lumOff val="35000"/>
                </a:schemeClr>
              </a:gs>
              <a:gs pos="100000">
                <a:schemeClr val="tx1"/>
              </a:gs>
            </a:gsLst>
            <a:lin ang="5400000" scaled="1"/>
            <a:tileRect/>
          </a:gradFill>
          <a:ln w="50800">
            <a:noFill/>
          </a:ln>
          <a:effectLst>
            <a:outerShdw blurRad="50800" dist="38100" dir="2700000" algn="tl" rotWithShape="0">
              <a:prstClr val="black">
                <a:alpha val="40000"/>
              </a:prstClr>
            </a:outerShdw>
          </a:effectLst>
        </p:spPr>
        <p:txBody>
          <a:bodyPr wrap="none" lIns="60897" tIns="30447" rIns="60897" bIns="30447" anchor="ctr"/>
          <a:lstStyle/>
          <a:p>
            <a:pPr algn="ctr" defTabSz="609067" fontAlgn="base">
              <a:spcBef>
                <a:spcPct val="0"/>
              </a:spcBef>
              <a:spcAft>
                <a:spcPct val="0"/>
              </a:spcAft>
              <a:defRPr/>
            </a:pPr>
            <a:r>
              <a:rPr lang="en-US" sz="1900" b="1" dirty="0" smtClean="0">
                <a:solidFill>
                  <a:prstClr val="white"/>
                </a:solidFill>
                <a:ea typeface="MS PGothic" pitchFamily="34" charset="-128"/>
                <a:cs typeface="Arial" pitchFamily="34" charset="0"/>
              </a:rPr>
              <a:t>Require</a:t>
            </a:r>
            <a:endParaRPr lang="en-US" sz="1900" b="1" dirty="0">
              <a:solidFill>
                <a:prstClr val="white"/>
              </a:solidFill>
              <a:ea typeface="MS PGothic" pitchFamily="34" charset="-128"/>
              <a:cs typeface="Arial" pitchFamily="34" charset="0"/>
            </a:endParaRPr>
          </a:p>
        </p:txBody>
      </p:sp>
      <p:sp>
        <p:nvSpPr>
          <p:cNvPr id="67" name="AutoShape 4"/>
          <p:cNvSpPr>
            <a:spLocks noChangeArrowheads="1"/>
          </p:cNvSpPr>
          <p:nvPr/>
        </p:nvSpPr>
        <p:spPr bwMode="auto">
          <a:xfrm>
            <a:off x="4334926" y="3378965"/>
            <a:ext cx="1036590" cy="658198"/>
          </a:xfrm>
          <a:prstGeom prst="roundRect">
            <a:avLst>
              <a:gd name="adj" fmla="val 16667"/>
            </a:avLst>
          </a:prstGeom>
          <a:gradFill flip="none" rotWithShape="1">
            <a:gsLst>
              <a:gs pos="0">
                <a:schemeClr val="tx1">
                  <a:lumMod val="65000"/>
                  <a:lumOff val="35000"/>
                </a:schemeClr>
              </a:gs>
              <a:gs pos="100000">
                <a:schemeClr val="tx1"/>
              </a:gs>
            </a:gsLst>
            <a:lin ang="5400000" scaled="1"/>
            <a:tileRect/>
          </a:gradFill>
          <a:ln w="50800">
            <a:noFill/>
          </a:ln>
          <a:effectLst>
            <a:outerShdw blurRad="50800" dist="38100" dir="2700000" algn="tl" rotWithShape="0">
              <a:prstClr val="black">
                <a:alpha val="40000"/>
              </a:prstClr>
            </a:outerShdw>
          </a:effectLst>
        </p:spPr>
        <p:txBody>
          <a:bodyPr wrap="none" lIns="60897" tIns="30447" rIns="60897" bIns="30447" anchor="ctr"/>
          <a:lstStyle/>
          <a:p>
            <a:pPr algn="ctr" defTabSz="609067" fontAlgn="base">
              <a:spcBef>
                <a:spcPct val="0"/>
              </a:spcBef>
              <a:spcAft>
                <a:spcPct val="0"/>
              </a:spcAft>
              <a:defRPr/>
            </a:pPr>
            <a:r>
              <a:rPr lang="en-US" sz="1900" b="1" dirty="0" smtClean="0">
                <a:solidFill>
                  <a:prstClr val="white"/>
                </a:solidFill>
                <a:ea typeface="MS PGothic" pitchFamily="34" charset="-128"/>
                <a:cs typeface="Arial" pitchFamily="34" charset="0"/>
              </a:rPr>
              <a:t>jQuery</a:t>
            </a:r>
            <a:endParaRPr lang="en-US" sz="1900" b="1" dirty="0">
              <a:solidFill>
                <a:prstClr val="white"/>
              </a:solidFill>
              <a:ea typeface="MS PGothic" pitchFamily="34" charset="-128"/>
              <a:cs typeface="Arial" pitchFamily="34" charset="0"/>
            </a:endParaRPr>
          </a:p>
        </p:txBody>
      </p:sp>
      <p:sp>
        <p:nvSpPr>
          <p:cNvPr id="68" name="AutoShape 4"/>
          <p:cNvSpPr>
            <a:spLocks noChangeArrowheads="1"/>
          </p:cNvSpPr>
          <p:nvPr/>
        </p:nvSpPr>
        <p:spPr bwMode="auto">
          <a:xfrm>
            <a:off x="5632003" y="3367948"/>
            <a:ext cx="1036590" cy="658198"/>
          </a:xfrm>
          <a:prstGeom prst="roundRect">
            <a:avLst>
              <a:gd name="adj" fmla="val 16667"/>
            </a:avLst>
          </a:prstGeom>
          <a:gradFill flip="none" rotWithShape="1">
            <a:gsLst>
              <a:gs pos="0">
                <a:schemeClr val="tx1">
                  <a:lumMod val="65000"/>
                  <a:lumOff val="35000"/>
                </a:schemeClr>
              </a:gs>
              <a:gs pos="100000">
                <a:schemeClr val="tx1"/>
              </a:gs>
            </a:gsLst>
            <a:lin ang="5400000" scaled="1"/>
            <a:tileRect/>
          </a:gradFill>
          <a:ln w="50800">
            <a:noFill/>
          </a:ln>
          <a:effectLst>
            <a:outerShdw blurRad="50800" dist="38100" dir="2700000" algn="tl" rotWithShape="0">
              <a:prstClr val="black">
                <a:alpha val="40000"/>
              </a:prstClr>
            </a:outerShdw>
          </a:effectLst>
        </p:spPr>
        <p:txBody>
          <a:bodyPr wrap="none" lIns="60897" tIns="30447" rIns="60897" bIns="30447" anchor="ctr"/>
          <a:lstStyle/>
          <a:p>
            <a:pPr algn="ctr" defTabSz="609067" fontAlgn="base">
              <a:spcBef>
                <a:spcPct val="0"/>
              </a:spcBef>
              <a:spcAft>
                <a:spcPct val="0"/>
              </a:spcAft>
              <a:defRPr/>
            </a:pPr>
            <a:r>
              <a:rPr lang="en-US" sz="1900" b="1" dirty="0" smtClean="0">
                <a:solidFill>
                  <a:prstClr val="white"/>
                </a:solidFill>
                <a:ea typeface="MS PGothic" pitchFamily="34" charset="-128"/>
                <a:cs typeface="Arial" pitchFamily="34" charset="0"/>
              </a:rPr>
              <a:t>jQueryUI</a:t>
            </a:r>
            <a:endParaRPr lang="en-US" sz="1900" b="1" dirty="0">
              <a:solidFill>
                <a:prstClr val="white"/>
              </a:solidFill>
              <a:ea typeface="MS PGothic" pitchFamily="34" charset="-128"/>
              <a:cs typeface="Arial" pitchFamily="34" charset="0"/>
            </a:endParaRPr>
          </a:p>
        </p:txBody>
      </p:sp>
      <p:pic>
        <p:nvPicPr>
          <p:cNvPr id="60" name="Picture 59" descr="Cloud Icon in gray"/>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95169" y="2578104"/>
            <a:ext cx="2400081" cy="1464595"/>
          </a:xfrm>
          <a:prstGeom prst="rect">
            <a:avLst/>
          </a:prstGeom>
        </p:spPr>
      </p:pic>
      <p:grpSp>
        <p:nvGrpSpPr>
          <p:cNvPr id="27" name="Group 26"/>
          <p:cNvGrpSpPr/>
          <p:nvPr/>
        </p:nvGrpSpPr>
        <p:grpSpPr>
          <a:xfrm>
            <a:off x="2346476" y="4515373"/>
            <a:ext cx="2881898" cy="800485"/>
            <a:chOff x="543188" y="3994724"/>
            <a:chExt cx="2446701" cy="600364"/>
          </a:xfrm>
        </p:grpSpPr>
        <p:sp>
          <p:nvSpPr>
            <p:cNvPr id="75" name="Rounded Rectangle 74"/>
            <p:cNvSpPr/>
            <p:nvPr/>
          </p:nvSpPr>
          <p:spPr>
            <a:xfrm>
              <a:off x="543188" y="3994724"/>
              <a:ext cx="2446701" cy="600364"/>
            </a:xfrm>
            <a:prstGeom prst="roundRect">
              <a:avLst/>
            </a:prstGeom>
            <a:gradFill flip="none" rotWithShape="1">
              <a:gsLst>
                <a:gs pos="0">
                  <a:schemeClr val="tx2"/>
                </a:gs>
                <a:gs pos="100000">
                  <a:schemeClr val="tx2">
                    <a:lumMod val="40000"/>
                    <a:lumOff val="60000"/>
                  </a:schemeClr>
                </a:gs>
              </a:gsLst>
              <a:lin ang="16200000" scaled="1"/>
              <a:tileRect/>
            </a:gradFill>
            <a:ln>
              <a:noFill/>
            </a:ln>
            <a:effectLst>
              <a:outerShdw blurRad="50800" dist="38100" dir="2700000" algn="tl" rotWithShape="0">
                <a:prstClr val="black">
                  <a:alpha val="40000"/>
                </a:prstClr>
              </a:outerShdw>
            </a:effectLst>
          </p:spPr>
          <p:txBody>
            <a:bodyPr lIns="0" rIns="0" anchor="ctr" anchorCtr="0"/>
            <a:lstStyle/>
            <a:p>
              <a:pPr>
                <a:buFont typeface="Arial" pitchFamily="34" charset="0"/>
                <a:buChar char="•"/>
                <a:defRPr/>
              </a:pPr>
              <a:endParaRPr lang="en-US" sz="1200" b="1" kern="0" dirty="0">
                <a:solidFill>
                  <a:prstClr val="white"/>
                </a:solidFill>
                <a:ea typeface="ヒラギノ角ゴ Pro W3"/>
                <a:cs typeface="ヒラギノ角ゴ Pro W3"/>
              </a:endParaRPr>
            </a:p>
          </p:txBody>
        </p:sp>
        <p:sp>
          <p:nvSpPr>
            <p:cNvPr id="76" name="TextBox 22"/>
            <p:cNvSpPr txBox="1">
              <a:spLocks noChangeArrowheads="1"/>
            </p:cNvSpPr>
            <p:nvPr/>
          </p:nvSpPr>
          <p:spPr bwMode="gray">
            <a:xfrm>
              <a:off x="600508" y="4074702"/>
              <a:ext cx="772149" cy="415499"/>
            </a:xfrm>
            <a:prstGeom prst="rect">
              <a:avLst/>
            </a:prstGeom>
            <a:noFill/>
            <a:ln w="9525">
              <a:noFill/>
              <a:miter lim="800000"/>
              <a:headEnd/>
              <a:tailEnd/>
            </a:ln>
          </p:spPr>
          <p:txBody>
            <a:bodyPr wrap="none">
              <a:spAutoFit/>
            </a:bodyPr>
            <a:lstStyle/>
            <a:p>
              <a:pPr algn="ctr">
                <a:defRPr/>
              </a:pPr>
              <a:r>
                <a:rPr lang="fi-FI" sz="1500" b="1" kern="0" dirty="0" smtClean="0">
                  <a:solidFill>
                    <a:prstClr val="white"/>
                  </a:solidFill>
                  <a:cs typeface="Arial" pitchFamily="34" charset="0"/>
                </a:rPr>
                <a:t>Common </a:t>
              </a:r>
            </a:p>
            <a:p>
              <a:pPr>
                <a:defRPr/>
              </a:pPr>
              <a:r>
                <a:rPr lang="fi-FI" sz="1500" b="1" kern="0" dirty="0" smtClean="0">
                  <a:solidFill>
                    <a:prstClr val="white"/>
                  </a:solidFill>
                  <a:cs typeface="Arial" pitchFamily="34" charset="0"/>
                </a:rPr>
                <a:t>Model</a:t>
              </a:r>
              <a:endParaRPr lang="en-US" sz="1500" b="1" kern="0" dirty="0">
                <a:solidFill>
                  <a:prstClr val="white"/>
                </a:solidFill>
                <a:cs typeface="Arial" pitchFamily="34" charset="0"/>
              </a:endParaRPr>
            </a:p>
          </p:txBody>
        </p:sp>
      </p:grpSp>
      <p:sp>
        <p:nvSpPr>
          <p:cNvPr id="61" name="TextBox 22"/>
          <p:cNvSpPr txBox="1">
            <a:spLocks noChangeArrowheads="1"/>
          </p:cNvSpPr>
          <p:nvPr/>
        </p:nvSpPr>
        <p:spPr bwMode="gray">
          <a:xfrm>
            <a:off x="3385230" y="4550320"/>
            <a:ext cx="1079833" cy="769441"/>
          </a:xfrm>
          <a:prstGeom prst="rect">
            <a:avLst/>
          </a:prstGeom>
          <a:noFill/>
          <a:ln w="9525">
            <a:noFill/>
            <a:miter lim="800000"/>
            <a:headEnd/>
            <a:tailEnd/>
          </a:ln>
        </p:spPr>
        <p:txBody>
          <a:bodyPr wrap="square">
            <a:spAutoFit/>
          </a:bodyPr>
          <a:lstStyle/>
          <a:p>
            <a:pPr>
              <a:buFont typeface="Arial" pitchFamily="34" charset="0"/>
              <a:buChar char="•"/>
              <a:defRPr/>
            </a:pPr>
            <a:r>
              <a:rPr lang="fi-FI" sz="1100" b="1" kern="0" dirty="0" smtClean="0">
                <a:solidFill>
                  <a:prstClr val="white"/>
                </a:solidFill>
                <a:cs typeface="Arial" pitchFamily="34" charset="0"/>
              </a:rPr>
              <a:t>REST</a:t>
            </a:r>
          </a:p>
          <a:p>
            <a:pPr>
              <a:buFont typeface="Arial" pitchFamily="34" charset="0"/>
              <a:buChar char="•"/>
              <a:defRPr/>
            </a:pPr>
            <a:r>
              <a:rPr lang="fi-FI" sz="1100" b="1" kern="0" dirty="0" smtClean="0">
                <a:solidFill>
                  <a:prstClr val="white"/>
                </a:solidFill>
                <a:cs typeface="Arial" pitchFamily="34" charset="0"/>
              </a:rPr>
              <a:t>WebSocket</a:t>
            </a:r>
          </a:p>
          <a:p>
            <a:pPr>
              <a:buFont typeface="Arial" pitchFamily="34" charset="0"/>
              <a:buChar char="•"/>
              <a:defRPr/>
            </a:pPr>
            <a:r>
              <a:rPr lang="fi-FI" sz="1100" b="1" kern="0" dirty="0" smtClean="0">
                <a:solidFill>
                  <a:prstClr val="white"/>
                </a:solidFill>
                <a:cs typeface="Arial" pitchFamily="34" charset="0"/>
              </a:rPr>
              <a:t>SSE</a:t>
            </a:r>
          </a:p>
          <a:p>
            <a:pPr>
              <a:buFont typeface="Arial" pitchFamily="34" charset="0"/>
              <a:buChar char="•"/>
              <a:defRPr/>
            </a:pPr>
            <a:r>
              <a:rPr lang="fi-FI" sz="1100" b="1" kern="0" dirty="0" smtClean="0">
                <a:solidFill>
                  <a:prstClr val="white"/>
                </a:solidFill>
                <a:cs typeface="Arial" pitchFamily="34" charset="0"/>
              </a:rPr>
              <a:t>LocalStorage</a:t>
            </a:r>
            <a:endParaRPr lang="en-US" sz="1100" b="1" kern="0" dirty="0">
              <a:solidFill>
                <a:prstClr val="white"/>
              </a:solidFill>
              <a:cs typeface="Arial" pitchFamily="34" charset="0"/>
            </a:endParaRPr>
          </a:p>
        </p:txBody>
      </p:sp>
      <p:sp>
        <p:nvSpPr>
          <p:cNvPr id="78" name="Up-Down Arrow 77"/>
          <p:cNvSpPr/>
          <p:nvPr/>
        </p:nvSpPr>
        <p:spPr bwMode="gray">
          <a:xfrm>
            <a:off x="3744905" y="4141784"/>
            <a:ext cx="179000" cy="372976"/>
          </a:xfrm>
          <a:prstGeom prst="upDownArrow">
            <a:avLst>
              <a:gd name="adj1" fmla="val 51251"/>
              <a:gd name="adj2" fmla="val 46952"/>
            </a:avLst>
          </a:prstGeom>
          <a:solidFill>
            <a:schemeClr val="bg1">
              <a:lumMod val="95000"/>
            </a:schemeClr>
          </a:solidFill>
          <a:ln>
            <a:solidFill>
              <a:schemeClr val="bg1"/>
            </a:solidFill>
          </a:ln>
          <a:effectLst>
            <a:outerShdw blurRad="381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9" tIns="0" rIns="121899" bIns="0" rtlCol="0" anchor="ctr" anchorCtr="0"/>
          <a:lstStyle/>
          <a:p>
            <a:pPr marL="158723" indent="-158723" algn="r" fontAlgn="base">
              <a:lnSpc>
                <a:spcPct val="90000"/>
              </a:lnSpc>
              <a:spcBef>
                <a:spcPct val="0"/>
              </a:spcBef>
              <a:spcAft>
                <a:spcPct val="0"/>
              </a:spcAft>
              <a:buClr>
                <a:srgbClr val="FD0000"/>
              </a:buClr>
              <a:defRPr/>
            </a:pPr>
            <a:endParaRPr lang="en-US" sz="2100" b="1">
              <a:solidFill>
                <a:prstClr val="white"/>
              </a:solidFill>
            </a:endParaRPr>
          </a:p>
        </p:txBody>
      </p:sp>
      <p:sp>
        <p:nvSpPr>
          <p:cNvPr id="180" name="Up-Down Arrow 179"/>
          <p:cNvSpPr/>
          <p:nvPr/>
        </p:nvSpPr>
        <p:spPr bwMode="gray">
          <a:xfrm>
            <a:off x="3779796" y="2698034"/>
            <a:ext cx="179000" cy="372976"/>
          </a:xfrm>
          <a:prstGeom prst="upDownArrow">
            <a:avLst>
              <a:gd name="adj1" fmla="val 51251"/>
              <a:gd name="adj2" fmla="val 46952"/>
            </a:avLst>
          </a:prstGeom>
          <a:solidFill>
            <a:schemeClr val="bg1">
              <a:lumMod val="95000"/>
            </a:schemeClr>
          </a:solidFill>
          <a:ln>
            <a:solidFill>
              <a:schemeClr val="bg1"/>
            </a:solidFill>
          </a:ln>
          <a:effectLst>
            <a:outerShdw blurRad="381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899" tIns="0" rIns="121899" bIns="0" rtlCol="0" anchor="ctr" anchorCtr="0"/>
          <a:lstStyle/>
          <a:p>
            <a:pPr marL="158723" indent="-158723" algn="r" fontAlgn="base">
              <a:lnSpc>
                <a:spcPct val="90000"/>
              </a:lnSpc>
              <a:spcBef>
                <a:spcPct val="0"/>
              </a:spcBef>
              <a:spcAft>
                <a:spcPct val="0"/>
              </a:spcAft>
              <a:buClr>
                <a:srgbClr val="FD0000"/>
              </a:buClr>
              <a:defRPr/>
            </a:pPr>
            <a:endParaRPr lang="en-US" sz="2100" b="1">
              <a:solidFill>
                <a:prstClr val="white"/>
              </a:solidFill>
            </a:endParaRPr>
          </a:p>
        </p:txBody>
      </p:sp>
    </p:spTree>
    <p:extLst>
      <p:ext uri="{BB962C8B-B14F-4D97-AF65-F5344CB8AC3E}">
        <p14:creationId xmlns:p14="http://schemas.microsoft.com/office/powerpoint/2010/main" val="747686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0749" y="270602"/>
            <a:ext cx="11125199" cy="715385"/>
          </a:xfrm>
        </p:spPr>
        <p:txBody>
          <a:bodyPr/>
          <a:lstStyle/>
          <a:p>
            <a:r>
              <a:rPr lang="en-US" dirty="0" smtClean="0"/>
              <a:t>Multi Channel App Development with JET &amp; JET Mobile</a:t>
            </a:r>
            <a:endParaRPr lang="en-US" dirty="0"/>
          </a:p>
        </p:txBody>
      </p:sp>
      <p:sp>
        <p:nvSpPr>
          <p:cNvPr id="13" name="Footer Placeholder 12"/>
          <p:cNvSpPr>
            <a:spLocks noGrp="1"/>
          </p:cNvSpPr>
          <p:nvPr>
            <p:ph type="ftr" sz="quarter" idx="11"/>
          </p:nvPr>
        </p:nvSpPr>
        <p:spPr/>
        <p:txBody>
          <a:bodyPr/>
          <a:lstStyle/>
          <a:p>
            <a:r>
              <a:rPr lang="en-US" smtClean="0"/>
              <a:t>Oracle Confidential – Internal/Restricted/Highly Restricted</a:t>
            </a:r>
            <a:endParaRPr lang="en-US" dirty="0"/>
          </a:p>
        </p:txBody>
      </p:sp>
      <p:sp>
        <p:nvSpPr>
          <p:cNvPr id="2" name="Slide Number Placeholder 1"/>
          <p:cNvSpPr>
            <a:spLocks noGrp="1"/>
          </p:cNvSpPr>
          <p:nvPr>
            <p:ph type="sldNum" sz="quarter" idx="12"/>
          </p:nvPr>
        </p:nvSpPr>
        <p:spPr/>
        <p:txBody>
          <a:bodyPr/>
          <a:lstStyle/>
          <a:p>
            <a:fld id="{C51EAA63-D034-42AE-91FA-B13B9518C7BE}" type="slidenum">
              <a:rPr lang="en-US" smtClean="0"/>
              <a:pPr/>
              <a:t>27</a:t>
            </a:fld>
            <a:endParaRPr lang="en-US" dirty="0"/>
          </a:p>
        </p:txBody>
      </p:sp>
      <p:sp>
        <p:nvSpPr>
          <p:cNvPr id="4" name="Rectangle 3"/>
          <p:cNvSpPr/>
          <p:nvPr/>
        </p:nvSpPr>
        <p:spPr>
          <a:xfrm>
            <a:off x="5234152" y="1384431"/>
            <a:ext cx="6637282" cy="4755147"/>
          </a:xfrm>
          <a:prstGeom prst="rect">
            <a:avLst/>
          </a:prstGeom>
        </p:spPr>
        <p:txBody>
          <a:bodyPr wrap="square">
            <a:spAutoFit/>
          </a:bodyPr>
          <a:lstStyle/>
          <a:p>
            <a:pPr marL="406400" indent="-406400">
              <a:buFont typeface="Arial"/>
              <a:buChar char="•"/>
            </a:pPr>
            <a:r>
              <a:rPr lang="en-US" sz="2400" dirty="0" smtClean="0">
                <a:solidFill>
                  <a:srgbClr val="FF0000"/>
                </a:solidFill>
              </a:rPr>
              <a:t>JET Mobile = JET + Cordova + Oracle Cordova Plugins (Security, Sync </a:t>
            </a:r>
            <a:r>
              <a:rPr lang="en-US" sz="2400" dirty="0" err="1" smtClean="0">
                <a:solidFill>
                  <a:srgbClr val="FF0000"/>
                </a:solidFill>
              </a:rPr>
              <a:t>etc</a:t>
            </a:r>
            <a:r>
              <a:rPr lang="en-US" sz="2400" dirty="0" smtClean="0">
                <a:solidFill>
                  <a:srgbClr val="FF0000"/>
                </a:solidFill>
              </a:rPr>
              <a:t>)</a:t>
            </a:r>
          </a:p>
          <a:p>
            <a:pPr marL="342900" indent="-342900">
              <a:spcBef>
                <a:spcPts val="600"/>
              </a:spcBef>
              <a:buFont typeface="Arial"/>
              <a:buChar char="•"/>
            </a:pPr>
            <a:r>
              <a:rPr lang="en-US" sz="2400" dirty="0" smtClean="0">
                <a:solidFill>
                  <a:srgbClr val="FF0000"/>
                </a:solidFill>
              </a:rPr>
              <a:t>Focus on JavaScript developers </a:t>
            </a:r>
            <a:r>
              <a:rPr lang="en-US" sz="2400" dirty="0" smtClean="0"/>
              <a:t>as mobile developers, not ADF developers as mobile developers (like MAF)</a:t>
            </a:r>
          </a:p>
          <a:p>
            <a:pPr marL="342900" lvl="1" indent="-342900">
              <a:spcBef>
                <a:spcPts val="600"/>
              </a:spcBef>
              <a:buFont typeface="Arial"/>
              <a:buChar char="•"/>
            </a:pPr>
            <a:r>
              <a:rPr lang="en-US" sz="2400" dirty="0" smtClean="0"/>
              <a:t>Keeps JavaScript developers inside their </a:t>
            </a:r>
            <a:r>
              <a:rPr lang="en-US" sz="2400" dirty="0" smtClean="0">
                <a:solidFill>
                  <a:srgbClr val="FF0000"/>
                </a:solidFill>
              </a:rPr>
              <a:t>“IDE” of choice</a:t>
            </a:r>
            <a:r>
              <a:rPr lang="en-US" sz="2400" dirty="0" smtClean="0"/>
              <a:t>, via independent project, build and deployment JavaScript infrastructure (Grunt, Yeoman..etc)</a:t>
            </a:r>
          </a:p>
          <a:p>
            <a:pPr marL="457200" indent="-457200">
              <a:spcBef>
                <a:spcPts val="600"/>
              </a:spcBef>
              <a:buFont typeface="Arial"/>
              <a:buChar char="•"/>
            </a:pPr>
            <a:r>
              <a:rPr lang="en-US" sz="2400" dirty="0" smtClean="0"/>
              <a:t>Give away restricted use licenses for </a:t>
            </a:r>
            <a:r>
              <a:rPr lang="en-US" sz="2400" dirty="0" err="1" smtClean="0"/>
              <a:t>JETMobile</a:t>
            </a:r>
            <a:r>
              <a:rPr lang="en-US" sz="2400" dirty="0" smtClean="0"/>
              <a:t> with MCS, ABCS, etc.  Consider making </a:t>
            </a:r>
            <a:r>
              <a:rPr lang="en-US" sz="2400" dirty="0" smtClean="0">
                <a:solidFill>
                  <a:srgbClr val="FF0000"/>
                </a:solidFill>
              </a:rPr>
              <a:t>open source.</a:t>
            </a:r>
            <a:endParaRPr lang="en-US" sz="2400" dirty="0" smtClean="0">
              <a:solidFill>
                <a:srgbClr val="5F5F5F"/>
              </a:solidFill>
            </a:endParaRPr>
          </a:p>
        </p:txBody>
      </p:sp>
      <p:pic>
        <p:nvPicPr>
          <p:cNvPr id="8" name="Picture 7" descr="IPAD HORIZONTAL.png"/>
          <p:cNvPicPr>
            <a:picLocks noChangeAspect="1"/>
          </p:cNvPicPr>
          <p:nvPr/>
        </p:nvPicPr>
        <p:blipFill>
          <a:blip r:embed="rId3" cstate="print"/>
          <a:stretch>
            <a:fillRect/>
          </a:stretch>
        </p:blipFill>
        <p:spPr>
          <a:xfrm>
            <a:off x="1055900" y="1429296"/>
            <a:ext cx="3697380" cy="2516060"/>
          </a:xfrm>
          <a:prstGeom prst="rect">
            <a:avLst/>
          </a:prstGeom>
          <a:effectLst>
            <a:outerShdw blurRad="50800" dist="38100" dir="2700000" algn="tl" rotWithShape="0">
              <a:prstClr val="black">
                <a:alpha val="40000"/>
              </a:prstClr>
            </a:outerShdw>
          </a:effectLst>
        </p:spPr>
      </p:pic>
      <p:pic>
        <p:nvPicPr>
          <p:cNvPr id="9" name="Picture 8" descr="iPhoneHR.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9390" y="2157703"/>
            <a:ext cx="934449" cy="1790047"/>
          </a:xfrm>
          <a:prstGeom prst="rect">
            <a:avLst/>
          </a:prstGeom>
          <a:effectLst>
            <a:outerShdw blurRad="50800" dist="38100" dir="2700000" algn="tl" rotWithShape="0">
              <a:prstClr val="black">
                <a:alpha val="40000"/>
              </a:prstClr>
            </a:outerShdw>
          </a:effectLst>
        </p:spPr>
      </p:pic>
      <p:pic>
        <p:nvPicPr>
          <p:cNvPr id="10" name="Picture 9" descr="IPAD HORIZONTAL.png"/>
          <p:cNvPicPr>
            <a:picLocks noChangeAspect="1"/>
          </p:cNvPicPr>
          <p:nvPr/>
        </p:nvPicPr>
        <p:blipFill>
          <a:blip r:embed="rId3" cstate="print"/>
          <a:stretch>
            <a:fillRect/>
          </a:stretch>
        </p:blipFill>
        <p:spPr>
          <a:xfrm>
            <a:off x="687721" y="3710890"/>
            <a:ext cx="3697380" cy="2516060"/>
          </a:xfrm>
          <a:prstGeom prst="rect">
            <a:avLst/>
          </a:prstGeom>
          <a:effectLst>
            <a:outerShdw blurRad="50800" dist="38100" dir="2700000" algn="tl" rotWithShape="0">
              <a:prstClr val="black">
                <a:alpha val="40000"/>
              </a:prstClr>
            </a:outerShdw>
          </a:effectLst>
        </p:spPr>
      </p:pic>
      <p:pic>
        <p:nvPicPr>
          <p:cNvPr id="12" name="Picture 11" descr="iOS Simulator Screen shot Jun 2, 2014 5.31.01 P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05342" y="1788052"/>
            <a:ext cx="2618859" cy="1811443"/>
          </a:xfrm>
          <a:prstGeom prst="rect">
            <a:avLst/>
          </a:prstGeom>
        </p:spPr>
      </p:pic>
      <p:pic>
        <p:nvPicPr>
          <p:cNvPr id="14" name="Picture 13" descr="SamsungNews.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90297" y="3207219"/>
            <a:ext cx="944054" cy="1835509"/>
          </a:xfrm>
          <a:prstGeom prst="rect">
            <a:avLst/>
          </a:prstGeom>
          <a:effectLst>
            <a:outerShdw blurRad="50800" dist="38100" dir="2700000" algn="tl" rotWithShape="0">
              <a:prstClr val="black">
                <a:alpha val="40000"/>
              </a:prstClr>
            </a:outerShdw>
          </a:effectLst>
        </p:spPr>
      </p:pic>
      <p:pic>
        <p:nvPicPr>
          <p:cNvPr id="15" name="Picture 14" descr="iOS Simulator Screen shot Jun 2, 2014 6.06.44 PM.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61655" y="4078058"/>
            <a:ext cx="2616183" cy="1796172"/>
          </a:xfrm>
          <a:prstGeom prst="rect">
            <a:avLst/>
          </a:prstGeom>
        </p:spPr>
      </p:pic>
      <p:pic>
        <p:nvPicPr>
          <p:cNvPr id="16" name="Picture 15" descr="iOS Simulator Screen shot Jun 2, 2014 6.12.18 PM.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4784" y="2471202"/>
            <a:ext cx="784580" cy="1153542"/>
          </a:xfrm>
          <a:prstGeom prst="rect">
            <a:avLst/>
          </a:prstGeom>
        </p:spPr>
      </p:pic>
    </p:spTree>
    <p:extLst>
      <p:ext uri="{BB962C8B-B14F-4D97-AF65-F5344CB8AC3E}">
        <p14:creationId xmlns:p14="http://schemas.microsoft.com/office/powerpoint/2010/main" val="2651596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83450" y="788788"/>
            <a:ext cx="5410199" cy="5511464"/>
          </a:xfrm>
        </p:spPr>
        <p:txBody>
          <a:bodyPr>
            <a:noAutofit/>
          </a:bodyPr>
          <a:lstStyle/>
          <a:p>
            <a:pPr>
              <a:buClr>
                <a:schemeClr val="accent1"/>
              </a:buClr>
              <a:buFont typeface="Wingdings" charset="2"/>
              <a:buChar char="ü"/>
            </a:pPr>
            <a:r>
              <a:rPr lang="en-US" b="1" dirty="0" smtClean="0"/>
              <a:t>MAF</a:t>
            </a:r>
          </a:p>
          <a:p>
            <a:pPr lvl="1"/>
            <a:r>
              <a:rPr lang="en-US" dirty="0" smtClean="0"/>
              <a:t>Target audience</a:t>
            </a:r>
          </a:p>
          <a:p>
            <a:pPr lvl="2"/>
            <a:r>
              <a:rPr lang="en-US" i="1" dirty="0" smtClean="0"/>
              <a:t>Oracle Apps Developers</a:t>
            </a:r>
          </a:p>
          <a:p>
            <a:pPr lvl="2"/>
            <a:r>
              <a:rPr lang="en-US" i="1" dirty="0" smtClean="0"/>
              <a:t>Declarative &amp; Customization Developers</a:t>
            </a:r>
          </a:p>
          <a:p>
            <a:pPr lvl="1"/>
            <a:r>
              <a:rPr lang="en-US" dirty="0" smtClean="0"/>
              <a:t>4GL declarative programming paradigm</a:t>
            </a:r>
          </a:p>
          <a:p>
            <a:pPr lvl="1"/>
            <a:r>
              <a:rPr lang="en-US" dirty="0" smtClean="0"/>
              <a:t>Brand, Customize, Extend Apps</a:t>
            </a:r>
          </a:p>
          <a:p>
            <a:pPr lvl="1"/>
            <a:r>
              <a:rPr lang="en-US" dirty="0" smtClean="0"/>
              <a:t>Componentize &amp; reuse Apps</a:t>
            </a:r>
          </a:p>
          <a:p>
            <a:pPr lvl="1"/>
            <a:r>
              <a:rPr lang="en-US" dirty="0" smtClean="0"/>
              <a:t>Protection from platform changes</a:t>
            </a:r>
          </a:p>
          <a:p>
            <a:pPr lvl="1"/>
            <a:r>
              <a:rPr lang="en-US" dirty="0" smtClean="0"/>
              <a:t>Upgrade safe</a:t>
            </a:r>
          </a:p>
          <a:p>
            <a:pPr lvl="1"/>
            <a:r>
              <a:rPr lang="en-US" dirty="0" smtClean="0"/>
              <a:t>Reduce total cost of ownership</a:t>
            </a:r>
          </a:p>
          <a:p>
            <a:pPr lvl="1"/>
            <a:r>
              <a:rPr lang="en-US" dirty="0" smtClean="0"/>
              <a:t>Native mobile Look and Feel</a:t>
            </a:r>
          </a:p>
          <a:p>
            <a:pPr lvl="1"/>
            <a:r>
              <a:rPr lang="en-US" dirty="0" smtClean="0"/>
              <a:t>Device access, local notifications, </a:t>
            </a:r>
            <a:r>
              <a:rPr lang="en-US" dirty="0" err="1" smtClean="0"/>
              <a:t>SqlLite</a:t>
            </a:r>
            <a:endParaRPr lang="en-US" dirty="0" smtClean="0"/>
          </a:p>
          <a:p>
            <a:pPr lvl="1"/>
            <a:endParaRPr lang="en-US" dirty="0" smtClean="0"/>
          </a:p>
          <a:p>
            <a:pPr lvl="1"/>
            <a:endParaRPr lang="en-US" dirty="0" smtClean="0"/>
          </a:p>
          <a:p>
            <a:pPr lvl="1"/>
            <a:endParaRPr lang="en-US" dirty="0" smtClean="0"/>
          </a:p>
          <a:p>
            <a:pPr lvl="1"/>
            <a:endParaRPr lang="en-US" dirty="0" smtClean="0"/>
          </a:p>
          <a:p>
            <a:endParaRPr lang="en-US" dirty="0" smtClean="0"/>
          </a:p>
        </p:txBody>
      </p:sp>
      <p:sp>
        <p:nvSpPr>
          <p:cNvPr id="5" name="Content Placeholder 4"/>
          <p:cNvSpPr>
            <a:spLocks noGrp="1"/>
          </p:cNvSpPr>
          <p:nvPr>
            <p:ph sz="half" idx="2"/>
          </p:nvPr>
        </p:nvSpPr>
        <p:spPr>
          <a:xfrm>
            <a:off x="6349640" y="758905"/>
            <a:ext cx="5410197" cy="5498324"/>
          </a:xfrm>
        </p:spPr>
        <p:txBody>
          <a:bodyPr>
            <a:normAutofit lnSpcReduction="10000"/>
          </a:bodyPr>
          <a:lstStyle/>
          <a:p>
            <a:pPr>
              <a:buClr>
                <a:schemeClr val="accent1"/>
              </a:buClr>
              <a:buFont typeface="Wingdings" charset="2"/>
              <a:buChar char="ü"/>
            </a:pPr>
            <a:r>
              <a:rPr lang="en-US" b="1" dirty="0" err="1" smtClean="0"/>
              <a:t>JETMobile</a:t>
            </a:r>
            <a:endParaRPr lang="en-US" b="1" dirty="0" smtClean="0"/>
          </a:p>
          <a:p>
            <a:pPr lvl="1"/>
            <a:r>
              <a:rPr lang="en-US" dirty="0" smtClean="0"/>
              <a:t>Target audience</a:t>
            </a:r>
          </a:p>
          <a:p>
            <a:pPr lvl="2"/>
            <a:r>
              <a:rPr lang="en-US" i="1" dirty="0" smtClean="0"/>
              <a:t>Hybrid mobile developer with skills in HTML5, JS, CSS</a:t>
            </a:r>
            <a:endParaRPr lang="en-US" i="1" dirty="0"/>
          </a:p>
          <a:p>
            <a:pPr lvl="1"/>
            <a:r>
              <a:rPr lang="en-US" dirty="0" smtClean="0"/>
              <a:t>Large Java Script component set with native mobile skins</a:t>
            </a:r>
            <a:endParaRPr lang="en-US" dirty="0"/>
          </a:p>
          <a:p>
            <a:pPr lvl="1"/>
            <a:r>
              <a:rPr lang="en-US" dirty="0"/>
              <a:t>Pluggable architecture</a:t>
            </a:r>
          </a:p>
          <a:p>
            <a:pPr lvl="1"/>
            <a:r>
              <a:rPr lang="en-US" dirty="0" smtClean="0"/>
              <a:t>Simple two-way data-binding</a:t>
            </a:r>
          </a:p>
          <a:p>
            <a:pPr lvl="1"/>
            <a:r>
              <a:rPr lang="en-US" dirty="0" smtClean="0"/>
              <a:t>Non-proprietary, standard HTML markup</a:t>
            </a:r>
          </a:p>
          <a:p>
            <a:pPr lvl="1"/>
            <a:r>
              <a:rPr lang="en-US" dirty="0" smtClean="0"/>
              <a:t>Custom UI via HTML/CSS/SCSS</a:t>
            </a:r>
          </a:p>
          <a:p>
            <a:pPr lvl="1"/>
            <a:r>
              <a:rPr lang="en-US" dirty="0" smtClean="0"/>
              <a:t>IDE of choice tooling</a:t>
            </a:r>
          </a:p>
          <a:p>
            <a:pPr lvl="1"/>
            <a:r>
              <a:rPr lang="en-US" dirty="0" smtClean="0"/>
              <a:t>Supported version of Cordova container with native plug-ins and </a:t>
            </a:r>
            <a:r>
              <a:rPr lang="en-US" dirty="0" err="1" smtClean="0"/>
              <a:t>SqlLite</a:t>
            </a:r>
            <a:endParaRPr lang="en-US" dirty="0"/>
          </a:p>
          <a:p>
            <a:endParaRPr lang="en-US" dirty="0"/>
          </a:p>
        </p:txBody>
      </p:sp>
      <p:sp>
        <p:nvSpPr>
          <p:cNvPr id="7" name="Footer Placeholder 6"/>
          <p:cNvSpPr>
            <a:spLocks noGrp="1"/>
          </p:cNvSpPr>
          <p:nvPr>
            <p:ph type="ftr" sz="quarter" idx="11"/>
          </p:nvPr>
        </p:nvSpPr>
        <p:spPr/>
        <p:txBody>
          <a:bodyPr/>
          <a:lstStyle/>
          <a:p>
            <a:r>
              <a:rPr lang="en-US" smtClean="0"/>
              <a:t>Oracle Confidential – Internal/Restricted/Highly Restricted</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t>28</a:t>
            </a:fld>
            <a:endParaRPr lang="en-US" dirty="0"/>
          </a:p>
        </p:txBody>
      </p:sp>
    </p:spTree>
    <p:extLst>
      <p:ext uri="{BB962C8B-B14F-4D97-AF65-F5344CB8AC3E}">
        <p14:creationId xmlns:p14="http://schemas.microsoft.com/office/powerpoint/2010/main" val="642120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584200" y="165100"/>
            <a:ext cx="10893610" cy="586740"/>
          </a:xfrm>
        </p:spPr>
        <p:txBody>
          <a:bodyPr/>
          <a:lstStyle/>
          <a:p>
            <a:r>
              <a:rPr lang="en-US" dirty="0" smtClean="0">
                <a:ea typeface="ＭＳ Ｐゴシック" pitchFamily="34" charset="-128"/>
              </a:rPr>
              <a:t>JET Mobile Functionality Timeline</a:t>
            </a:r>
          </a:p>
        </p:txBody>
      </p:sp>
      <p:sp>
        <p:nvSpPr>
          <p:cNvPr id="15364" name="Footer Placeholder 3"/>
          <p:cNvSpPr>
            <a:spLocks noGrp="1"/>
          </p:cNvSpPr>
          <p:nvPr>
            <p:ph type="ftr" sz="quarter" idx="10"/>
          </p:nvPr>
        </p:nvSpPr>
        <p:spPr/>
        <p:txBody>
          <a:bodyPr/>
          <a:lstStyle/>
          <a:p>
            <a:pPr>
              <a:defRPr/>
            </a:pPr>
            <a:r>
              <a:rPr lang="en-US" smtClean="0">
                <a:latin typeface="Arial" pitchFamily="34" charset="0"/>
              </a:rPr>
              <a:t>Oracle proprietary and confidential</a:t>
            </a:r>
          </a:p>
        </p:txBody>
      </p:sp>
      <p:sp>
        <p:nvSpPr>
          <p:cNvPr id="26" name="Oval 25"/>
          <p:cNvSpPr>
            <a:spLocks noChangeAspect="1"/>
          </p:cNvSpPr>
          <p:nvPr/>
        </p:nvSpPr>
        <p:spPr>
          <a:xfrm>
            <a:off x="7434155" y="5753964"/>
            <a:ext cx="327660" cy="327660"/>
          </a:xfrm>
          <a:prstGeom prst="ellipse">
            <a:avLst/>
          </a:prstGeom>
          <a:gradFill flip="none" rotWithShape="1">
            <a:gsLst>
              <a:gs pos="0">
                <a:schemeClr val="bg1">
                  <a:lumMod val="95000"/>
                </a:schemeClr>
              </a:gs>
              <a:gs pos="100000">
                <a:srgbClr val="D2D2D2"/>
              </a:gs>
            </a:gsLst>
            <a:path path="shape">
              <a:fillToRect l="50000" t="50000" r="50000" b="50000"/>
            </a:path>
            <a:tileRect/>
          </a:gra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4"/>
          <p:cNvSpPr>
            <a:spLocks noChangeAspect="1"/>
          </p:cNvSpPr>
          <p:nvPr/>
        </p:nvSpPr>
        <p:spPr>
          <a:xfrm flipH="1">
            <a:off x="7434155" y="5753964"/>
            <a:ext cx="327660" cy="327660"/>
          </a:xfrm>
          <a:custGeom>
            <a:avLst/>
            <a:gdLst/>
            <a:ahLst/>
            <a:cxnLst/>
            <a:rect l="l" t="t" r="r" b="b"/>
            <a:pathLst>
              <a:path w="914400" h="914400">
                <a:moveTo>
                  <a:pt x="457200" y="0"/>
                </a:moveTo>
                <a:lnTo>
                  <a:pt x="457200" y="457200"/>
                </a:lnTo>
                <a:lnTo>
                  <a:pt x="914400" y="457200"/>
                </a:lnTo>
                <a:cubicBezTo>
                  <a:pt x="914400" y="709705"/>
                  <a:pt x="709705" y="914400"/>
                  <a:pt x="457200" y="914400"/>
                </a:cubicBezTo>
                <a:cubicBezTo>
                  <a:pt x="204695" y="914400"/>
                  <a:pt x="0" y="709705"/>
                  <a:pt x="0" y="457200"/>
                </a:cubicBezTo>
                <a:cubicBezTo>
                  <a:pt x="0" y="204695"/>
                  <a:pt x="204695" y="0"/>
                  <a:pt x="457200" y="0"/>
                </a:cubicBezTo>
                <a:close/>
              </a:path>
            </a:pathLst>
          </a:custGeom>
          <a:solidFill>
            <a:schemeClr val="accent2"/>
          </a:solidFill>
          <a:ln>
            <a:noFill/>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McK Measure"/>
          <p:cNvSpPr txBox="1">
            <a:spLocks noChangeArrowheads="1"/>
          </p:cNvSpPr>
          <p:nvPr/>
        </p:nvSpPr>
        <p:spPr bwMode="auto">
          <a:xfrm>
            <a:off x="7815155" y="5828678"/>
            <a:ext cx="1236862" cy="1538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1440" tIns="0" rIns="91440" bIns="0">
            <a:spAutoFit/>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r>
              <a:rPr lang="en-US" sz="1000" dirty="0" smtClean="0"/>
              <a:t>Mostly Supported</a:t>
            </a:r>
            <a:endParaRPr lang="en-US" sz="1000" dirty="0"/>
          </a:p>
        </p:txBody>
      </p:sp>
      <p:sp>
        <p:nvSpPr>
          <p:cNvPr id="22" name="McK Measure"/>
          <p:cNvSpPr txBox="1">
            <a:spLocks noChangeArrowheads="1"/>
          </p:cNvSpPr>
          <p:nvPr/>
        </p:nvSpPr>
        <p:spPr bwMode="auto">
          <a:xfrm>
            <a:off x="9538799" y="5830166"/>
            <a:ext cx="1371597" cy="1538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1440" tIns="0" rIns="91440" bIns="0">
            <a:spAutoFit/>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r>
              <a:rPr lang="en-US" sz="1000" dirty="0" smtClean="0"/>
              <a:t>Fully supported</a:t>
            </a:r>
            <a:endParaRPr lang="en-US" sz="1000" dirty="0"/>
          </a:p>
        </p:txBody>
      </p:sp>
      <p:sp>
        <p:nvSpPr>
          <p:cNvPr id="24" name="Oval 23"/>
          <p:cNvSpPr>
            <a:spLocks noChangeAspect="1"/>
          </p:cNvSpPr>
          <p:nvPr/>
        </p:nvSpPr>
        <p:spPr>
          <a:xfrm>
            <a:off x="9181102" y="5753964"/>
            <a:ext cx="327660" cy="327660"/>
          </a:xfrm>
          <a:prstGeom prst="ellipse">
            <a:avLst/>
          </a:prstGeom>
          <a:solidFill>
            <a:schemeClr val="accent2"/>
          </a:solidFill>
          <a:ln>
            <a:noFill/>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a:spLocks noChangeAspect="1"/>
          </p:cNvSpPr>
          <p:nvPr/>
        </p:nvSpPr>
        <p:spPr>
          <a:xfrm>
            <a:off x="2240465" y="5753964"/>
            <a:ext cx="320337" cy="320336"/>
          </a:xfrm>
          <a:prstGeom prst="ellipse">
            <a:avLst/>
          </a:prstGeom>
          <a:gradFill flip="none" rotWithShape="1">
            <a:gsLst>
              <a:gs pos="0">
                <a:schemeClr val="bg1">
                  <a:lumMod val="95000"/>
                </a:schemeClr>
              </a:gs>
              <a:gs pos="100000">
                <a:srgbClr val="D2D2D2"/>
              </a:gs>
            </a:gsLst>
            <a:path path="shape">
              <a:fillToRect l="50000" t="50000" r="50000" b="50000"/>
            </a:path>
            <a:tileRect/>
          </a:gradFill>
          <a:ln w="19050">
            <a:solidFill>
              <a:schemeClr val="bg1">
                <a:lumMod val="75000"/>
              </a:schemeClr>
            </a:solidFill>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tx1"/>
                </a:solidFill>
              </a:ln>
            </a:endParaRPr>
          </a:p>
        </p:txBody>
      </p:sp>
      <p:sp>
        <p:nvSpPr>
          <p:cNvPr id="21" name="McK Measure"/>
          <p:cNvSpPr txBox="1">
            <a:spLocks noChangeArrowheads="1"/>
          </p:cNvSpPr>
          <p:nvPr/>
        </p:nvSpPr>
        <p:spPr bwMode="auto">
          <a:xfrm>
            <a:off x="2621464" y="5828676"/>
            <a:ext cx="1522411" cy="1538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1440" tIns="0" rIns="91440" bIns="0">
            <a:spAutoFit/>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r>
              <a:rPr lang="en-US" sz="1000" dirty="0" smtClean="0"/>
              <a:t>No Support</a:t>
            </a:r>
            <a:endParaRPr lang="en-US" sz="1000" dirty="0"/>
          </a:p>
        </p:txBody>
      </p:sp>
      <p:sp>
        <p:nvSpPr>
          <p:cNvPr id="20" name="McK Measure"/>
          <p:cNvSpPr txBox="1">
            <a:spLocks noChangeArrowheads="1"/>
          </p:cNvSpPr>
          <p:nvPr/>
        </p:nvSpPr>
        <p:spPr bwMode="auto">
          <a:xfrm>
            <a:off x="4277070" y="5830166"/>
            <a:ext cx="1371597" cy="1538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1440" tIns="0" rIns="91440" bIns="0">
            <a:spAutoFit/>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r>
              <a:rPr lang="en-US" sz="1000" dirty="0" smtClean="0"/>
              <a:t>Minimal Support</a:t>
            </a:r>
            <a:endParaRPr lang="en-US" sz="1000" dirty="0"/>
          </a:p>
        </p:txBody>
      </p:sp>
      <p:sp>
        <p:nvSpPr>
          <p:cNvPr id="18" name="Oval 17"/>
          <p:cNvSpPr>
            <a:spLocks noChangeAspect="1"/>
          </p:cNvSpPr>
          <p:nvPr/>
        </p:nvSpPr>
        <p:spPr>
          <a:xfrm>
            <a:off x="3896068" y="5753964"/>
            <a:ext cx="327660" cy="327660"/>
          </a:xfrm>
          <a:prstGeom prst="ellipse">
            <a:avLst/>
          </a:prstGeom>
          <a:gradFill flip="none" rotWithShape="1">
            <a:gsLst>
              <a:gs pos="0">
                <a:schemeClr val="bg1">
                  <a:lumMod val="95000"/>
                </a:schemeClr>
              </a:gs>
              <a:gs pos="100000">
                <a:srgbClr val="D2D2D2"/>
              </a:gs>
            </a:gsLst>
            <a:path path="shape">
              <a:fillToRect l="50000" t="50000" r="50000" b="50000"/>
            </a:path>
            <a:tileRect/>
          </a:gradFill>
          <a:ln w="19050">
            <a:solidFill>
              <a:schemeClr val="bg1">
                <a:lumMod val="75000"/>
              </a:schemeClr>
            </a:solidFill>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0"/>
          <p:cNvSpPr>
            <a:spLocks noChangeAspect="1"/>
          </p:cNvSpPr>
          <p:nvPr/>
        </p:nvSpPr>
        <p:spPr>
          <a:xfrm flipH="1">
            <a:off x="4048470" y="5753964"/>
            <a:ext cx="163831" cy="163830"/>
          </a:xfrm>
          <a:custGeom>
            <a:avLst/>
            <a:gdLst/>
            <a:ahLst/>
            <a:cxnLst/>
            <a:rect l="l" t="t" r="r" b="b"/>
            <a:pathLst>
              <a:path w="457200" h="457200">
                <a:moveTo>
                  <a:pt x="457200" y="0"/>
                </a:moveTo>
                <a:lnTo>
                  <a:pt x="457200" y="457200"/>
                </a:lnTo>
                <a:lnTo>
                  <a:pt x="0" y="457200"/>
                </a:lnTo>
                <a:cubicBezTo>
                  <a:pt x="0" y="204695"/>
                  <a:pt x="204695" y="0"/>
                  <a:pt x="4572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a:spLocks noChangeAspect="1"/>
          </p:cNvSpPr>
          <p:nvPr/>
        </p:nvSpPr>
        <p:spPr>
          <a:xfrm>
            <a:off x="5699169" y="5753964"/>
            <a:ext cx="333240" cy="333240"/>
          </a:xfrm>
          <a:prstGeom prst="ellipse">
            <a:avLst/>
          </a:prstGeom>
          <a:gradFill flip="none" rotWithShape="1">
            <a:gsLst>
              <a:gs pos="0">
                <a:schemeClr val="bg1">
                  <a:lumMod val="95000"/>
                </a:schemeClr>
              </a:gs>
              <a:gs pos="100000">
                <a:srgbClr val="D2D2D2"/>
              </a:gs>
            </a:gsLst>
            <a:path path="shape">
              <a:fillToRect l="50000" t="50000" r="50000" b="50000"/>
            </a:path>
            <a:tileRect/>
          </a:gradFill>
          <a:ln w="19050">
            <a:solidFill>
              <a:schemeClr val="bg1">
                <a:lumMod val="75000"/>
              </a:schemeClr>
            </a:solidFill>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0"/>
          <p:cNvSpPr>
            <a:spLocks noChangeAspect="1"/>
          </p:cNvSpPr>
          <p:nvPr/>
        </p:nvSpPr>
        <p:spPr>
          <a:xfrm flipH="1">
            <a:off x="5865788" y="5753964"/>
            <a:ext cx="166621" cy="333240"/>
          </a:xfrm>
          <a:custGeom>
            <a:avLst/>
            <a:gdLst/>
            <a:ahLst/>
            <a:cxnLst/>
            <a:rect l="l" t="t" r="r" b="b"/>
            <a:pathLst>
              <a:path w="457200" h="914400">
                <a:moveTo>
                  <a:pt x="457200" y="0"/>
                </a:moveTo>
                <a:lnTo>
                  <a:pt x="457200" y="914400"/>
                </a:lnTo>
                <a:cubicBezTo>
                  <a:pt x="204695" y="914400"/>
                  <a:pt x="0" y="709705"/>
                  <a:pt x="0" y="457200"/>
                </a:cubicBezTo>
                <a:cubicBezTo>
                  <a:pt x="0" y="204695"/>
                  <a:pt x="204695" y="0"/>
                  <a:pt x="4572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McK Measure"/>
          <p:cNvSpPr txBox="1">
            <a:spLocks noChangeArrowheads="1"/>
          </p:cNvSpPr>
          <p:nvPr/>
        </p:nvSpPr>
        <p:spPr bwMode="auto">
          <a:xfrm>
            <a:off x="6078582" y="5830166"/>
            <a:ext cx="1371597" cy="1538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1440" tIns="0" rIns="91440" bIns="0">
            <a:spAutoFit/>
          </a:bodyPr>
          <a:lstStyle>
            <a:defPPr>
              <a:defRPr lang="en-US"/>
            </a:defPPr>
            <a:lvl1pPr algn="l" rtl="0" fontAlgn="base">
              <a:spcBef>
                <a:spcPct val="0"/>
              </a:spcBef>
              <a:spcAft>
                <a:spcPct val="0"/>
              </a:spcAft>
              <a:defRPr sz="1600" kern="1200">
                <a:solidFill>
                  <a:schemeClr val="tx1"/>
                </a:solidFill>
                <a:latin typeface="Arial" charset="0"/>
                <a:ea typeface="+mn-ea"/>
                <a:cs typeface="+mn-cs"/>
              </a:defRPr>
            </a:lvl1pPr>
            <a:lvl2pPr marL="457200" algn="l" rtl="0" fontAlgn="base">
              <a:spcBef>
                <a:spcPct val="0"/>
              </a:spcBef>
              <a:spcAft>
                <a:spcPct val="0"/>
              </a:spcAft>
              <a:defRPr sz="1600" kern="1200">
                <a:solidFill>
                  <a:schemeClr val="tx1"/>
                </a:solidFill>
                <a:latin typeface="Arial" charset="0"/>
                <a:ea typeface="+mn-ea"/>
                <a:cs typeface="+mn-cs"/>
              </a:defRPr>
            </a:lvl2pPr>
            <a:lvl3pPr marL="914400" algn="l" rtl="0" fontAlgn="base">
              <a:spcBef>
                <a:spcPct val="0"/>
              </a:spcBef>
              <a:spcAft>
                <a:spcPct val="0"/>
              </a:spcAft>
              <a:defRPr sz="1600" kern="1200">
                <a:solidFill>
                  <a:schemeClr val="tx1"/>
                </a:solidFill>
                <a:latin typeface="Arial" charset="0"/>
                <a:ea typeface="+mn-ea"/>
                <a:cs typeface="+mn-cs"/>
              </a:defRPr>
            </a:lvl3pPr>
            <a:lvl4pPr marL="1371600" algn="l" rtl="0" fontAlgn="base">
              <a:spcBef>
                <a:spcPct val="0"/>
              </a:spcBef>
              <a:spcAft>
                <a:spcPct val="0"/>
              </a:spcAft>
              <a:defRPr sz="1600" kern="1200">
                <a:solidFill>
                  <a:schemeClr val="tx1"/>
                </a:solidFill>
                <a:latin typeface="Arial" charset="0"/>
                <a:ea typeface="+mn-ea"/>
                <a:cs typeface="+mn-cs"/>
              </a:defRPr>
            </a:lvl4pPr>
            <a:lvl5pPr marL="1828800" algn="l" rtl="0" fontAlgn="base">
              <a:spcBef>
                <a:spcPct val="0"/>
              </a:spcBef>
              <a:spcAft>
                <a:spcPct val="0"/>
              </a:spcAft>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r>
              <a:rPr lang="en-US" sz="1000" dirty="0" smtClean="0"/>
              <a:t>Partially supported</a:t>
            </a:r>
            <a:endParaRPr lang="en-US" sz="1000" dirty="0"/>
          </a:p>
        </p:txBody>
      </p:sp>
      <p:graphicFrame>
        <p:nvGraphicFramePr>
          <p:cNvPr id="31" name="Table 30"/>
          <p:cNvGraphicFramePr>
            <a:graphicFrameLocks noGrp="1"/>
          </p:cNvGraphicFramePr>
          <p:nvPr>
            <p:extLst>
              <p:ext uri="{D42A27DB-BD31-4B8C-83A1-F6EECF244321}">
                <p14:modId xmlns:p14="http://schemas.microsoft.com/office/powerpoint/2010/main" val="3972939500"/>
              </p:ext>
            </p:extLst>
          </p:nvPr>
        </p:nvGraphicFramePr>
        <p:xfrm>
          <a:off x="950421" y="1253160"/>
          <a:ext cx="10214815" cy="4184127"/>
        </p:xfrm>
        <a:graphic>
          <a:graphicData uri="http://schemas.openxmlformats.org/drawingml/2006/table">
            <a:tbl>
              <a:tblPr firstRow="1" bandRow="1">
                <a:tableStyleId>{5FD0F851-EC5A-4D38-B0AD-8093EC10F338}</a:tableStyleId>
              </a:tblPr>
              <a:tblGrid>
                <a:gridCol w="7078115"/>
                <a:gridCol w="840684"/>
                <a:gridCol w="1169365"/>
                <a:gridCol w="1126651"/>
              </a:tblGrid>
              <a:tr h="425764">
                <a:tc>
                  <a:txBody>
                    <a:bodyPr/>
                    <a:lstStyle/>
                    <a:p>
                      <a:r>
                        <a:rPr lang="en-US" dirty="0" smtClean="0">
                          <a:ln>
                            <a:solidFill>
                              <a:schemeClr val="tx1"/>
                            </a:solidFill>
                          </a:ln>
                          <a:solidFill>
                            <a:schemeClr val="tx1"/>
                          </a:solidFill>
                        </a:rPr>
                        <a:t>Functionality</a:t>
                      </a:r>
                      <a:endParaRPr lang="en-US" dirty="0">
                        <a:ln>
                          <a:solidFill>
                            <a:schemeClr val="tx1"/>
                          </a:solidFill>
                        </a:ln>
                        <a:solidFill>
                          <a:schemeClr val="tx1"/>
                        </a:solidFill>
                      </a:endParaRPr>
                    </a:p>
                  </a:txBody>
                  <a:tcPr>
                    <a:noFill/>
                  </a:tcPr>
                </a:tc>
                <a:tc>
                  <a:txBody>
                    <a:bodyPr/>
                    <a:lstStyle/>
                    <a:p>
                      <a:pPr algn="ctr"/>
                      <a:r>
                        <a:rPr lang="en-US" dirty="0" smtClean="0">
                          <a:ln>
                            <a:solidFill>
                              <a:schemeClr val="tx1"/>
                            </a:solidFill>
                          </a:ln>
                          <a:solidFill>
                            <a:schemeClr val="tx1"/>
                          </a:solidFill>
                        </a:rPr>
                        <a:t>Now</a:t>
                      </a:r>
                      <a:endParaRPr lang="en-US" dirty="0">
                        <a:ln>
                          <a:solidFill>
                            <a:schemeClr val="tx1"/>
                          </a:solidFill>
                        </a:ln>
                        <a:solidFill>
                          <a:schemeClr val="tx1"/>
                        </a:solidFill>
                      </a:endParaRPr>
                    </a:p>
                  </a:txBody>
                  <a:tcPr>
                    <a:noFill/>
                  </a:tcPr>
                </a:tc>
                <a:tc>
                  <a:txBody>
                    <a:bodyPr/>
                    <a:lstStyle/>
                    <a:p>
                      <a:pPr algn="ctr"/>
                      <a:r>
                        <a:rPr lang="en-US" dirty="0" smtClean="0">
                          <a:ln>
                            <a:solidFill>
                              <a:schemeClr val="tx1"/>
                            </a:solidFill>
                          </a:ln>
                          <a:solidFill>
                            <a:schemeClr val="tx1"/>
                          </a:solidFill>
                        </a:rPr>
                        <a:t>JET V1.2 (12/2015)</a:t>
                      </a:r>
                      <a:endParaRPr lang="en-US" b="0" dirty="0">
                        <a:ln>
                          <a:noFill/>
                        </a:ln>
                        <a:solidFill>
                          <a:schemeClr val="accent1"/>
                        </a:solidFill>
                      </a:endParaRPr>
                    </a:p>
                  </a:txBody>
                  <a:tcPr>
                    <a:noFill/>
                  </a:tcPr>
                </a:tc>
                <a:tc>
                  <a:txBody>
                    <a:bodyPr/>
                    <a:lstStyle/>
                    <a:p>
                      <a:pPr algn="ctr"/>
                      <a:r>
                        <a:rPr lang="en-US" dirty="0" smtClean="0">
                          <a:ln>
                            <a:solidFill>
                              <a:schemeClr val="tx1"/>
                            </a:solidFill>
                          </a:ln>
                          <a:solidFill>
                            <a:schemeClr val="tx1"/>
                          </a:solidFill>
                        </a:rPr>
                        <a:t>JET</a:t>
                      </a:r>
                      <a:r>
                        <a:rPr lang="en-US" baseline="0" dirty="0" smtClean="0">
                          <a:ln>
                            <a:solidFill>
                              <a:schemeClr val="tx1"/>
                            </a:solidFill>
                          </a:ln>
                          <a:solidFill>
                            <a:schemeClr val="tx1"/>
                          </a:solidFill>
                        </a:rPr>
                        <a:t> </a:t>
                      </a:r>
                      <a:r>
                        <a:rPr lang="en-US" dirty="0" smtClean="0">
                          <a:ln>
                            <a:solidFill>
                              <a:schemeClr val="tx1"/>
                            </a:solidFill>
                          </a:ln>
                          <a:solidFill>
                            <a:schemeClr val="tx1"/>
                          </a:solidFill>
                        </a:rPr>
                        <a:t>V1.3 (06/2016)</a:t>
                      </a:r>
                      <a:endParaRPr lang="en-US" dirty="0">
                        <a:ln>
                          <a:solidFill>
                            <a:schemeClr val="tx1"/>
                          </a:solidFill>
                        </a:ln>
                        <a:solidFill>
                          <a:schemeClr val="tx1"/>
                        </a:solidFill>
                      </a:endParaRPr>
                    </a:p>
                  </a:txBody>
                  <a:tcPr>
                    <a:noFill/>
                  </a:tcPr>
                </a:tc>
              </a:tr>
              <a:tr h="393783">
                <a:tc>
                  <a:txBody>
                    <a:bodyPr/>
                    <a:lstStyle/>
                    <a:p>
                      <a:r>
                        <a:rPr lang="en-US" dirty="0" smtClean="0">
                          <a:ln>
                            <a:solidFill>
                              <a:schemeClr val="tx1"/>
                            </a:solidFill>
                          </a:ln>
                        </a:rPr>
                        <a:t>Mobile Patterns</a:t>
                      </a:r>
                      <a:endParaRPr lang="en-US" dirty="0">
                        <a:ln>
                          <a:solidFill>
                            <a:schemeClr val="tx1"/>
                          </a:solidFill>
                        </a:ln>
                      </a:endParaRPr>
                    </a:p>
                  </a:txBody>
                  <a:tcPr>
                    <a:noFill/>
                  </a:tcPr>
                </a:tc>
                <a:tc>
                  <a:txBody>
                    <a:bodyPr/>
                    <a:lstStyle/>
                    <a:p>
                      <a:endParaRPr lang="en-US" dirty="0">
                        <a:ln>
                          <a:solidFill>
                            <a:schemeClr val="tx1"/>
                          </a:solidFill>
                        </a:ln>
                      </a:endParaRPr>
                    </a:p>
                  </a:txBody>
                  <a:tcPr>
                    <a:noFill/>
                  </a:tcPr>
                </a:tc>
                <a:tc>
                  <a:txBody>
                    <a:bodyPr/>
                    <a:lstStyle/>
                    <a:p>
                      <a:endParaRPr lang="en-US" dirty="0">
                        <a:ln>
                          <a:solidFill>
                            <a:schemeClr val="tx1"/>
                          </a:solidFill>
                        </a:ln>
                      </a:endParaRPr>
                    </a:p>
                  </a:txBody>
                  <a:tcPr>
                    <a:noFill/>
                  </a:tcPr>
                </a:tc>
                <a:tc>
                  <a:txBody>
                    <a:bodyPr/>
                    <a:lstStyle/>
                    <a:p>
                      <a:endParaRPr lang="en-US" dirty="0">
                        <a:ln>
                          <a:solidFill>
                            <a:schemeClr val="tx1"/>
                          </a:solidFill>
                        </a:ln>
                      </a:endParaRPr>
                    </a:p>
                  </a:txBody>
                  <a:tcPr>
                    <a:noFill/>
                  </a:tcPr>
                </a:tc>
              </a:tr>
              <a:tr h="393783">
                <a:tc>
                  <a:txBody>
                    <a:bodyPr/>
                    <a:lstStyle/>
                    <a:p>
                      <a:r>
                        <a:rPr lang="en-US" dirty="0" smtClean="0">
                          <a:ln>
                            <a:solidFill>
                              <a:schemeClr val="tx1"/>
                            </a:solidFill>
                          </a:ln>
                        </a:rPr>
                        <a:t>Mobile-ready</a:t>
                      </a:r>
                      <a:r>
                        <a:rPr lang="en-US" baseline="0" dirty="0" smtClean="0">
                          <a:ln>
                            <a:solidFill>
                              <a:schemeClr val="tx1"/>
                            </a:solidFill>
                          </a:ln>
                        </a:rPr>
                        <a:t> components</a:t>
                      </a:r>
                      <a:endParaRPr lang="en-US" dirty="0">
                        <a:ln>
                          <a:solidFill>
                            <a:schemeClr val="tx1"/>
                          </a:solidFill>
                        </a:ln>
                      </a:endParaRPr>
                    </a:p>
                  </a:txBody>
                  <a:tcPr>
                    <a:noFill/>
                  </a:tcPr>
                </a:tc>
                <a:tc>
                  <a:txBody>
                    <a:bodyPr/>
                    <a:lstStyle/>
                    <a:p>
                      <a:endParaRPr lang="en-US" dirty="0">
                        <a:ln>
                          <a:solidFill>
                            <a:schemeClr val="tx1"/>
                          </a:solidFill>
                        </a:ln>
                      </a:endParaRPr>
                    </a:p>
                  </a:txBody>
                  <a:tcPr>
                    <a:noFill/>
                  </a:tcPr>
                </a:tc>
                <a:tc>
                  <a:txBody>
                    <a:bodyPr/>
                    <a:lstStyle/>
                    <a:p>
                      <a:endParaRPr lang="en-US">
                        <a:ln>
                          <a:solidFill>
                            <a:schemeClr val="tx1"/>
                          </a:solidFill>
                        </a:ln>
                      </a:endParaRPr>
                    </a:p>
                  </a:txBody>
                  <a:tcPr>
                    <a:noFill/>
                  </a:tcPr>
                </a:tc>
                <a:tc>
                  <a:txBody>
                    <a:bodyPr/>
                    <a:lstStyle/>
                    <a:p>
                      <a:endParaRPr lang="en-US" dirty="0">
                        <a:ln>
                          <a:solidFill>
                            <a:schemeClr val="tx1"/>
                          </a:solidFill>
                        </a:ln>
                      </a:endParaRPr>
                    </a:p>
                  </a:txBody>
                  <a:tcPr>
                    <a:noFill/>
                  </a:tcPr>
                </a:tc>
              </a:tr>
              <a:tr h="393783">
                <a:tc>
                  <a:txBody>
                    <a:bodyPr/>
                    <a:lstStyle/>
                    <a:p>
                      <a:r>
                        <a:rPr lang="en-US" dirty="0" smtClean="0">
                          <a:ln>
                            <a:solidFill>
                              <a:schemeClr val="tx1"/>
                            </a:solidFill>
                          </a:ln>
                        </a:rPr>
                        <a:t>Native components and styling</a:t>
                      </a:r>
                      <a:endParaRPr lang="en-US" dirty="0">
                        <a:ln>
                          <a:solidFill>
                            <a:schemeClr val="tx1"/>
                          </a:solidFill>
                        </a:ln>
                      </a:endParaRPr>
                    </a:p>
                  </a:txBody>
                  <a:tcPr>
                    <a:noFill/>
                  </a:tcPr>
                </a:tc>
                <a:tc>
                  <a:txBody>
                    <a:bodyPr/>
                    <a:lstStyle/>
                    <a:p>
                      <a:endParaRPr lang="en-US">
                        <a:ln>
                          <a:solidFill>
                            <a:schemeClr val="tx1"/>
                          </a:solidFill>
                        </a:ln>
                      </a:endParaRPr>
                    </a:p>
                  </a:txBody>
                  <a:tcPr>
                    <a:noFill/>
                  </a:tcPr>
                </a:tc>
                <a:tc>
                  <a:txBody>
                    <a:bodyPr/>
                    <a:lstStyle/>
                    <a:p>
                      <a:endParaRPr lang="en-US">
                        <a:ln>
                          <a:solidFill>
                            <a:schemeClr val="tx1"/>
                          </a:solidFill>
                        </a:ln>
                      </a:endParaRPr>
                    </a:p>
                  </a:txBody>
                  <a:tcPr>
                    <a:noFill/>
                  </a:tcPr>
                </a:tc>
                <a:tc>
                  <a:txBody>
                    <a:bodyPr/>
                    <a:lstStyle/>
                    <a:p>
                      <a:endParaRPr lang="en-US" dirty="0">
                        <a:ln>
                          <a:solidFill>
                            <a:schemeClr val="tx1"/>
                          </a:solidFill>
                        </a:ln>
                      </a:endParaRPr>
                    </a:p>
                  </a:txBody>
                  <a:tcPr>
                    <a:noFill/>
                  </a:tcPr>
                </a:tc>
              </a:tr>
              <a:tr h="393783">
                <a:tc>
                  <a:txBody>
                    <a:bodyPr/>
                    <a:lstStyle/>
                    <a:p>
                      <a:r>
                        <a:rPr lang="en-US" dirty="0" smtClean="0">
                          <a:ln>
                            <a:solidFill>
                              <a:schemeClr val="tx1"/>
                            </a:solidFill>
                          </a:ln>
                        </a:rPr>
                        <a:t>Tooling to create new mobile hybrid apps with</a:t>
                      </a:r>
                      <a:r>
                        <a:rPr lang="en-US" baseline="0" dirty="0" smtClean="0">
                          <a:ln>
                            <a:solidFill>
                              <a:schemeClr val="tx1"/>
                            </a:solidFill>
                          </a:ln>
                        </a:rPr>
                        <a:t> templates</a:t>
                      </a:r>
                      <a:endParaRPr lang="en-US" dirty="0">
                        <a:ln>
                          <a:solidFill>
                            <a:schemeClr val="tx1"/>
                          </a:solidFill>
                        </a:ln>
                      </a:endParaRPr>
                    </a:p>
                  </a:txBody>
                  <a:tcPr>
                    <a:noFill/>
                  </a:tcPr>
                </a:tc>
                <a:tc>
                  <a:txBody>
                    <a:bodyPr/>
                    <a:lstStyle/>
                    <a:p>
                      <a:endParaRPr lang="en-US" dirty="0">
                        <a:ln>
                          <a:solidFill>
                            <a:schemeClr val="tx1"/>
                          </a:solidFill>
                        </a:ln>
                      </a:endParaRPr>
                    </a:p>
                  </a:txBody>
                  <a:tcPr>
                    <a:noFill/>
                  </a:tcPr>
                </a:tc>
                <a:tc>
                  <a:txBody>
                    <a:bodyPr/>
                    <a:lstStyle/>
                    <a:p>
                      <a:endParaRPr lang="en-US">
                        <a:ln>
                          <a:solidFill>
                            <a:schemeClr val="tx1"/>
                          </a:solidFill>
                        </a:ln>
                      </a:endParaRPr>
                    </a:p>
                  </a:txBody>
                  <a:tcPr>
                    <a:noFill/>
                  </a:tcPr>
                </a:tc>
                <a:tc>
                  <a:txBody>
                    <a:bodyPr/>
                    <a:lstStyle/>
                    <a:p>
                      <a:endParaRPr lang="en-US" dirty="0">
                        <a:ln>
                          <a:solidFill>
                            <a:schemeClr val="tx1"/>
                          </a:solidFill>
                        </a:ln>
                      </a:endParaRPr>
                    </a:p>
                  </a:txBody>
                  <a:tcPr>
                    <a:noFill/>
                  </a:tcPr>
                </a:tc>
              </a:tr>
              <a:tr h="393783">
                <a:tc>
                  <a:txBody>
                    <a:bodyPr/>
                    <a:lstStyle/>
                    <a:p>
                      <a:r>
                        <a:rPr lang="en-US" dirty="0" smtClean="0">
                          <a:ln>
                            <a:solidFill>
                              <a:schemeClr val="tx1"/>
                            </a:solidFill>
                          </a:ln>
                        </a:rPr>
                        <a:t>Performance Guidelines</a:t>
                      </a:r>
                      <a:endParaRPr lang="en-US" dirty="0">
                        <a:ln>
                          <a:solidFill>
                            <a:schemeClr val="tx1"/>
                          </a:solidFill>
                        </a:ln>
                      </a:endParaRPr>
                    </a:p>
                  </a:txBody>
                  <a:tcPr>
                    <a:noFill/>
                  </a:tcPr>
                </a:tc>
                <a:tc>
                  <a:txBody>
                    <a:bodyPr/>
                    <a:lstStyle/>
                    <a:p>
                      <a:endParaRPr lang="en-US" dirty="0">
                        <a:ln>
                          <a:solidFill>
                            <a:schemeClr val="tx1"/>
                          </a:solidFill>
                        </a:ln>
                      </a:endParaRPr>
                    </a:p>
                  </a:txBody>
                  <a:tcPr>
                    <a:noFill/>
                  </a:tcPr>
                </a:tc>
                <a:tc>
                  <a:txBody>
                    <a:bodyPr/>
                    <a:lstStyle/>
                    <a:p>
                      <a:endParaRPr lang="en-US">
                        <a:ln>
                          <a:solidFill>
                            <a:schemeClr val="tx1"/>
                          </a:solidFill>
                        </a:ln>
                      </a:endParaRPr>
                    </a:p>
                  </a:txBody>
                  <a:tcPr>
                    <a:noFill/>
                  </a:tcPr>
                </a:tc>
                <a:tc>
                  <a:txBody>
                    <a:bodyPr/>
                    <a:lstStyle/>
                    <a:p>
                      <a:endParaRPr lang="en-US">
                        <a:ln>
                          <a:solidFill>
                            <a:schemeClr val="tx1"/>
                          </a:solidFill>
                        </a:ln>
                      </a:endParaRPr>
                    </a:p>
                  </a:txBody>
                  <a:tcPr>
                    <a:noFill/>
                  </a:tcPr>
                </a:tc>
              </a:tr>
              <a:tr h="393783">
                <a:tc>
                  <a:txBody>
                    <a:bodyPr/>
                    <a:lstStyle/>
                    <a:p>
                      <a:r>
                        <a:rPr lang="en-US" dirty="0" smtClean="0">
                          <a:ln>
                            <a:solidFill>
                              <a:schemeClr val="tx1"/>
                            </a:solidFill>
                          </a:ln>
                        </a:rPr>
                        <a:t>Demos / Cookbooks </a:t>
                      </a:r>
                      <a:endParaRPr lang="en-US" dirty="0">
                        <a:ln>
                          <a:solidFill>
                            <a:schemeClr val="tx1"/>
                          </a:solidFill>
                        </a:ln>
                      </a:endParaRPr>
                    </a:p>
                  </a:txBody>
                  <a:tcPr>
                    <a:noFill/>
                  </a:tcPr>
                </a:tc>
                <a:tc>
                  <a:txBody>
                    <a:bodyPr/>
                    <a:lstStyle/>
                    <a:p>
                      <a:endParaRPr lang="en-US" dirty="0">
                        <a:ln>
                          <a:solidFill>
                            <a:schemeClr val="tx1"/>
                          </a:solidFill>
                        </a:ln>
                      </a:endParaRPr>
                    </a:p>
                  </a:txBody>
                  <a:tcPr>
                    <a:noFill/>
                  </a:tcPr>
                </a:tc>
                <a:tc>
                  <a:txBody>
                    <a:bodyPr/>
                    <a:lstStyle/>
                    <a:p>
                      <a:endParaRPr lang="en-US">
                        <a:ln>
                          <a:solidFill>
                            <a:schemeClr val="tx1"/>
                          </a:solidFill>
                        </a:ln>
                      </a:endParaRPr>
                    </a:p>
                  </a:txBody>
                  <a:tcPr>
                    <a:noFill/>
                  </a:tcPr>
                </a:tc>
                <a:tc>
                  <a:txBody>
                    <a:bodyPr/>
                    <a:lstStyle/>
                    <a:p>
                      <a:endParaRPr lang="en-US" dirty="0">
                        <a:ln>
                          <a:solidFill>
                            <a:schemeClr val="tx1"/>
                          </a:solidFill>
                        </a:ln>
                      </a:endParaRPr>
                    </a:p>
                  </a:txBody>
                  <a:tcPr>
                    <a:noFill/>
                  </a:tcPr>
                </a:tc>
              </a:tr>
              <a:tr h="393783">
                <a:tc>
                  <a:txBody>
                    <a:bodyPr/>
                    <a:lstStyle/>
                    <a:p>
                      <a:r>
                        <a:rPr lang="en-US" dirty="0" smtClean="0">
                          <a:ln>
                            <a:solidFill>
                              <a:schemeClr val="tx1"/>
                            </a:solidFill>
                          </a:ln>
                        </a:rPr>
                        <a:t>OOTB Security / Encryption</a:t>
                      </a:r>
                      <a:endParaRPr lang="en-US" dirty="0">
                        <a:ln>
                          <a:solidFill>
                            <a:schemeClr val="tx1"/>
                          </a:solidFill>
                        </a:ln>
                      </a:endParaRPr>
                    </a:p>
                  </a:txBody>
                  <a:tcPr>
                    <a:noFill/>
                  </a:tcPr>
                </a:tc>
                <a:tc>
                  <a:txBody>
                    <a:bodyPr/>
                    <a:lstStyle/>
                    <a:p>
                      <a:endParaRPr lang="en-US" dirty="0">
                        <a:ln>
                          <a:solidFill>
                            <a:schemeClr val="tx1"/>
                          </a:solidFill>
                        </a:ln>
                      </a:endParaRPr>
                    </a:p>
                  </a:txBody>
                  <a:tcPr>
                    <a:noFill/>
                  </a:tcPr>
                </a:tc>
                <a:tc>
                  <a:txBody>
                    <a:bodyPr/>
                    <a:lstStyle/>
                    <a:p>
                      <a:endParaRPr lang="en-US" dirty="0">
                        <a:ln>
                          <a:solidFill>
                            <a:schemeClr val="tx1"/>
                          </a:solidFill>
                        </a:ln>
                      </a:endParaRPr>
                    </a:p>
                  </a:txBody>
                  <a:tcPr>
                    <a:noFill/>
                  </a:tcPr>
                </a:tc>
                <a:tc>
                  <a:txBody>
                    <a:bodyPr/>
                    <a:lstStyle/>
                    <a:p>
                      <a:endParaRPr lang="en-US" dirty="0">
                        <a:ln>
                          <a:solidFill>
                            <a:schemeClr val="tx1"/>
                          </a:solidFill>
                        </a:ln>
                      </a:endParaRPr>
                    </a:p>
                  </a:txBody>
                  <a:tcPr>
                    <a:noFill/>
                  </a:tcPr>
                </a:tc>
              </a:tr>
              <a:tr h="393783">
                <a:tc>
                  <a:txBody>
                    <a:bodyPr/>
                    <a:lstStyle/>
                    <a:p>
                      <a:r>
                        <a:rPr lang="en-US" dirty="0" smtClean="0">
                          <a:ln>
                            <a:solidFill>
                              <a:schemeClr val="tx1"/>
                            </a:solidFill>
                          </a:ln>
                        </a:rPr>
                        <a:t>Offline</a:t>
                      </a:r>
                      <a:endParaRPr lang="en-US" dirty="0">
                        <a:ln>
                          <a:solidFill>
                            <a:schemeClr val="tx1"/>
                          </a:solidFill>
                        </a:ln>
                      </a:endParaRPr>
                    </a:p>
                  </a:txBody>
                  <a:tcPr>
                    <a:noFill/>
                  </a:tcPr>
                </a:tc>
                <a:tc>
                  <a:txBody>
                    <a:bodyPr/>
                    <a:lstStyle/>
                    <a:p>
                      <a:endParaRPr lang="en-US" dirty="0">
                        <a:ln>
                          <a:solidFill>
                            <a:schemeClr val="tx1"/>
                          </a:solidFill>
                        </a:ln>
                      </a:endParaRPr>
                    </a:p>
                  </a:txBody>
                  <a:tcPr>
                    <a:noFill/>
                  </a:tcPr>
                </a:tc>
                <a:tc>
                  <a:txBody>
                    <a:bodyPr/>
                    <a:lstStyle/>
                    <a:p>
                      <a:endParaRPr lang="en-US" dirty="0">
                        <a:ln>
                          <a:solidFill>
                            <a:schemeClr val="tx1"/>
                          </a:solidFill>
                        </a:ln>
                      </a:endParaRPr>
                    </a:p>
                  </a:txBody>
                  <a:tcPr>
                    <a:noFill/>
                  </a:tcPr>
                </a:tc>
                <a:tc>
                  <a:txBody>
                    <a:bodyPr/>
                    <a:lstStyle/>
                    <a:p>
                      <a:endParaRPr lang="en-US" dirty="0">
                        <a:ln>
                          <a:solidFill>
                            <a:schemeClr val="tx1"/>
                          </a:solidFill>
                        </a:ln>
                      </a:endParaRPr>
                    </a:p>
                  </a:txBody>
                  <a:tcPr>
                    <a:noFill/>
                  </a:tcPr>
                </a:tc>
              </a:tr>
              <a:tr h="393783">
                <a:tc>
                  <a:txBody>
                    <a:bodyPr/>
                    <a:lstStyle/>
                    <a:p>
                      <a:r>
                        <a:rPr lang="en-US" dirty="0" smtClean="0">
                          <a:ln>
                            <a:solidFill>
                              <a:schemeClr val="tx1"/>
                            </a:solidFill>
                          </a:ln>
                        </a:rPr>
                        <a:t>MCS</a:t>
                      </a:r>
                      <a:r>
                        <a:rPr lang="en-US" baseline="0" dirty="0" smtClean="0">
                          <a:ln>
                            <a:solidFill>
                              <a:schemeClr val="tx1"/>
                            </a:solidFill>
                          </a:ln>
                        </a:rPr>
                        <a:t> Analytics / Diagnostics Integration</a:t>
                      </a:r>
                      <a:endParaRPr lang="en-US" dirty="0">
                        <a:ln>
                          <a:solidFill>
                            <a:schemeClr val="tx1"/>
                          </a:solidFill>
                        </a:ln>
                      </a:endParaRPr>
                    </a:p>
                  </a:txBody>
                  <a:tcPr>
                    <a:noFill/>
                  </a:tcPr>
                </a:tc>
                <a:tc>
                  <a:txBody>
                    <a:bodyPr/>
                    <a:lstStyle/>
                    <a:p>
                      <a:endParaRPr lang="en-US" dirty="0">
                        <a:ln>
                          <a:solidFill>
                            <a:schemeClr val="tx1"/>
                          </a:solidFill>
                        </a:ln>
                      </a:endParaRPr>
                    </a:p>
                  </a:txBody>
                  <a:tcPr>
                    <a:noFill/>
                  </a:tcPr>
                </a:tc>
                <a:tc>
                  <a:txBody>
                    <a:bodyPr/>
                    <a:lstStyle/>
                    <a:p>
                      <a:endParaRPr lang="en-US" dirty="0">
                        <a:ln>
                          <a:solidFill>
                            <a:schemeClr val="tx1"/>
                          </a:solidFill>
                        </a:ln>
                      </a:endParaRPr>
                    </a:p>
                  </a:txBody>
                  <a:tcPr>
                    <a:noFill/>
                  </a:tcPr>
                </a:tc>
                <a:tc>
                  <a:txBody>
                    <a:bodyPr/>
                    <a:lstStyle/>
                    <a:p>
                      <a:endParaRPr lang="en-US" dirty="0">
                        <a:ln>
                          <a:solidFill>
                            <a:schemeClr val="tx1"/>
                          </a:solidFill>
                        </a:ln>
                      </a:endParaRPr>
                    </a:p>
                  </a:txBody>
                  <a:tcPr>
                    <a:noFill/>
                  </a:tcPr>
                </a:tc>
              </a:tr>
            </a:tbl>
          </a:graphicData>
        </a:graphic>
      </p:graphicFrame>
      <p:grpSp>
        <p:nvGrpSpPr>
          <p:cNvPr id="2" name="Group 6"/>
          <p:cNvGrpSpPr/>
          <p:nvPr/>
        </p:nvGrpSpPr>
        <p:grpSpPr>
          <a:xfrm>
            <a:off x="8356577" y="1926886"/>
            <a:ext cx="333240" cy="333240"/>
            <a:chOff x="8356575" y="1611926"/>
            <a:chExt cx="333240" cy="333240"/>
          </a:xfrm>
        </p:grpSpPr>
        <p:sp>
          <p:nvSpPr>
            <p:cNvPr id="35" name="Oval 34"/>
            <p:cNvSpPr>
              <a:spLocks noChangeAspect="1"/>
            </p:cNvSpPr>
            <p:nvPr/>
          </p:nvSpPr>
          <p:spPr>
            <a:xfrm>
              <a:off x="8356575" y="1611926"/>
              <a:ext cx="333240" cy="333240"/>
            </a:xfrm>
            <a:prstGeom prst="ellipse">
              <a:avLst/>
            </a:prstGeom>
            <a:gradFill flip="none" rotWithShape="1">
              <a:gsLst>
                <a:gs pos="0">
                  <a:schemeClr val="bg1">
                    <a:lumMod val="95000"/>
                  </a:schemeClr>
                </a:gs>
                <a:gs pos="100000">
                  <a:srgbClr val="D2D2D2"/>
                </a:gs>
              </a:gsLst>
              <a:path path="shape">
                <a:fillToRect l="50000" t="50000" r="50000" b="50000"/>
              </a:path>
              <a:tileRect/>
            </a:gradFill>
            <a:ln w="19050">
              <a:solidFill>
                <a:schemeClr val="bg1">
                  <a:lumMod val="75000"/>
                </a:schemeClr>
              </a:solidFill>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10"/>
            <p:cNvSpPr>
              <a:spLocks noChangeAspect="1"/>
            </p:cNvSpPr>
            <p:nvPr/>
          </p:nvSpPr>
          <p:spPr>
            <a:xfrm flipH="1">
              <a:off x="8523195" y="1611926"/>
              <a:ext cx="166620" cy="333240"/>
            </a:xfrm>
            <a:custGeom>
              <a:avLst/>
              <a:gdLst/>
              <a:ahLst/>
              <a:cxnLst/>
              <a:rect l="l" t="t" r="r" b="b"/>
              <a:pathLst>
                <a:path w="457200" h="914400">
                  <a:moveTo>
                    <a:pt x="457200" y="0"/>
                  </a:moveTo>
                  <a:lnTo>
                    <a:pt x="457200" y="914400"/>
                  </a:lnTo>
                  <a:cubicBezTo>
                    <a:pt x="204695" y="914400"/>
                    <a:pt x="0" y="709705"/>
                    <a:pt x="0" y="457200"/>
                  </a:cubicBezTo>
                  <a:cubicBezTo>
                    <a:pt x="0" y="204695"/>
                    <a:pt x="204695" y="0"/>
                    <a:pt x="457200" y="0"/>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 name="Group 10"/>
          <p:cNvGrpSpPr/>
          <p:nvPr/>
        </p:nvGrpSpPr>
        <p:grpSpPr>
          <a:xfrm>
            <a:off x="8359367" y="2718980"/>
            <a:ext cx="327660" cy="327660"/>
            <a:chOff x="8359365" y="2404803"/>
            <a:chExt cx="327660" cy="327660"/>
          </a:xfrm>
        </p:grpSpPr>
        <p:sp>
          <p:nvSpPr>
            <p:cNvPr id="42" name="Oval 41"/>
            <p:cNvSpPr>
              <a:spLocks noChangeAspect="1"/>
            </p:cNvSpPr>
            <p:nvPr/>
          </p:nvSpPr>
          <p:spPr>
            <a:xfrm>
              <a:off x="8359365" y="2404803"/>
              <a:ext cx="327660" cy="327660"/>
            </a:xfrm>
            <a:prstGeom prst="ellipse">
              <a:avLst/>
            </a:prstGeom>
            <a:gradFill flip="none" rotWithShape="1">
              <a:gsLst>
                <a:gs pos="0">
                  <a:schemeClr val="bg1">
                    <a:lumMod val="95000"/>
                  </a:schemeClr>
                </a:gs>
                <a:gs pos="100000">
                  <a:srgbClr val="D2D2D2"/>
                </a:gs>
              </a:gsLst>
              <a:path path="shape">
                <a:fillToRect l="50000" t="50000" r="50000" b="50000"/>
              </a:path>
              <a:tileRect/>
            </a:gradFill>
            <a:ln w="19050">
              <a:solidFill>
                <a:schemeClr val="bg1">
                  <a:lumMod val="75000"/>
                </a:schemeClr>
              </a:solidFill>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10"/>
            <p:cNvSpPr>
              <a:spLocks noChangeAspect="1"/>
            </p:cNvSpPr>
            <p:nvPr/>
          </p:nvSpPr>
          <p:spPr>
            <a:xfrm flipH="1">
              <a:off x="8511765" y="2404803"/>
              <a:ext cx="163830" cy="163830"/>
            </a:xfrm>
            <a:custGeom>
              <a:avLst/>
              <a:gdLst/>
              <a:ahLst/>
              <a:cxnLst/>
              <a:rect l="l" t="t" r="r" b="b"/>
              <a:pathLst>
                <a:path w="457200" h="457200">
                  <a:moveTo>
                    <a:pt x="457200" y="0"/>
                  </a:moveTo>
                  <a:lnTo>
                    <a:pt x="457200" y="457200"/>
                  </a:lnTo>
                  <a:lnTo>
                    <a:pt x="0" y="457200"/>
                  </a:lnTo>
                  <a:cubicBezTo>
                    <a:pt x="0" y="204695"/>
                    <a:pt x="204695" y="0"/>
                    <a:pt x="457200" y="0"/>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14"/>
          <p:cNvGrpSpPr/>
          <p:nvPr/>
        </p:nvGrpSpPr>
        <p:grpSpPr>
          <a:xfrm>
            <a:off x="8359367" y="3109447"/>
            <a:ext cx="327660" cy="327660"/>
            <a:chOff x="8359365" y="2787430"/>
            <a:chExt cx="327660" cy="327660"/>
          </a:xfrm>
        </p:grpSpPr>
        <p:sp>
          <p:nvSpPr>
            <p:cNvPr id="45" name="Oval 44"/>
            <p:cNvSpPr>
              <a:spLocks noChangeAspect="1"/>
            </p:cNvSpPr>
            <p:nvPr/>
          </p:nvSpPr>
          <p:spPr>
            <a:xfrm>
              <a:off x="8359365" y="2787430"/>
              <a:ext cx="327660" cy="327660"/>
            </a:xfrm>
            <a:prstGeom prst="ellipse">
              <a:avLst/>
            </a:prstGeom>
            <a:gradFill flip="none" rotWithShape="1">
              <a:gsLst>
                <a:gs pos="0">
                  <a:schemeClr val="bg1">
                    <a:lumMod val="95000"/>
                  </a:schemeClr>
                </a:gs>
                <a:gs pos="100000">
                  <a:srgbClr val="D2D2D2"/>
                </a:gs>
              </a:gsLst>
              <a:path path="shape">
                <a:fillToRect l="50000" t="50000" r="50000" b="50000"/>
              </a:path>
              <a:tileRect/>
            </a:gradFill>
            <a:ln w="19050">
              <a:solidFill>
                <a:schemeClr val="bg1">
                  <a:lumMod val="75000"/>
                </a:schemeClr>
              </a:solidFill>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10"/>
            <p:cNvSpPr>
              <a:spLocks noChangeAspect="1"/>
            </p:cNvSpPr>
            <p:nvPr/>
          </p:nvSpPr>
          <p:spPr>
            <a:xfrm flipH="1">
              <a:off x="8511765" y="2787430"/>
              <a:ext cx="163830" cy="163830"/>
            </a:xfrm>
            <a:custGeom>
              <a:avLst/>
              <a:gdLst/>
              <a:ahLst/>
              <a:cxnLst/>
              <a:rect l="l" t="t" r="r" b="b"/>
              <a:pathLst>
                <a:path w="457200" h="457200">
                  <a:moveTo>
                    <a:pt x="457200" y="0"/>
                  </a:moveTo>
                  <a:lnTo>
                    <a:pt x="457200" y="457200"/>
                  </a:lnTo>
                  <a:lnTo>
                    <a:pt x="0" y="457200"/>
                  </a:lnTo>
                  <a:cubicBezTo>
                    <a:pt x="0" y="204695"/>
                    <a:pt x="204695" y="0"/>
                    <a:pt x="4572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oup 15"/>
          <p:cNvGrpSpPr/>
          <p:nvPr/>
        </p:nvGrpSpPr>
        <p:grpSpPr>
          <a:xfrm>
            <a:off x="8359367" y="3499914"/>
            <a:ext cx="327660" cy="327660"/>
            <a:chOff x="8359365" y="3174700"/>
            <a:chExt cx="327660" cy="327660"/>
          </a:xfrm>
        </p:grpSpPr>
        <p:sp>
          <p:nvSpPr>
            <p:cNvPr id="48" name="Oval 47"/>
            <p:cNvSpPr>
              <a:spLocks noChangeAspect="1"/>
            </p:cNvSpPr>
            <p:nvPr/>
          </p:nvSpPr>
          <p:spPr>
            <a:xfrm>
              <a:off x="8359365" y="3174700"/>
              <a:ext cx="327660" cy="327660"/>
            </a:xfrm>
            <a:prstGeom prst="ellipse">
              <a:avLst/>
            </a:prstGeom>
            <a:gradFill flip="none" rotWithShape="1">
              <a:gsLst>
                <a:gs pos="0">
                  <a:schemeClr val="bg1">
                    <a:lumMod val="95000"/>
                  </a:schemeClr>
                </a:gs>
                <a:gs pos="100000">
                  <a:srgbClr val="D2D2D2"/>
                </a:gs>
              </a:gsLst>
              <a:path path="shape">
                <a:fillToRect l="50000" t="50000" r="50000" b="50000"/>
              </a:path>
              <a:tileRect/>
            </a:gradFill>
            <a:ln w="19050">
              <a:solidFill>
                <a:schemeClr val="bg1">
                  <a:lumMod val="75000"/>
                </a:schemeClr>
              </a:solidFill>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10"/>
            <p:cNvSpPr>
              <a:spLocks noChangeAspect="1"/>
            </p:cNvSpPr>
            <p:nvPr/>
          </p:nvSpPr>
          <p:spPr>
            <a:xfrm flipH="1">
              <a:off x="8511765" y="3174700"/>
              <a:ext cx="163830" cy="163830"/>
            </a:xfrm>
            <a:custGeom>
              <a:avLst/>
              <a:gdLst/>
              <a:ahLst/>
              <a:cxnLst/>
              <a:rect l="l" t="t" r="r" b="b"/>
              <a:pathLst>
                <a:path w="457200" h="457200">
                  <a:moveTo>
                    <a:pt x="457200" y="0"/>
                  </a:moveTo>
                  <a:lnTo>
                    <a:pt x="457200" y="457200"/>
                  </a:lnTo>
                  <a:lnTo>
                    <a:pt x="0" y="457200"/>
                  </a:lnTo>
                  <a:cubicBezTo>
                    <a:pt x="0" y="204695"/>
                    <a:pt x="204695" y="0"/>
                    <a:pt x="4572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27"/>
          <p:cNvGrpSpPr/>
          <p:nvPr/>
        </p:nvGrpSpPr>
        <p:grpSpPr>
          <a:xfrm>
            <a:off x="8359367" y="3890381"/>
            <a:ext cx="327660" cy="327660"/>
            <a:chOff x="8359365" y="3565030"/>
            <a:chExt cx="327660" cy="327660"/>
          </a:xfrm>
        </p:grpSpPr>
        <p:sp>
          <p:nvSpPr>
            <p:cNvPr id="51" name="Oval 50"/>
            <p:cNvSpPr>
              <a:spLocks noChangeAspect="1"/>
            </p:cNvSpPr>
            <p:nvPr/>
          </p:nvSpPr>
          <p:spPr>
            <a:xfrm>
              <a:off x="8359365" y="3565030"/>
              <a:ext cx="327660" cy="327660"/>
            </a:xfrm>
            <a:prstGeom prst="ellipse">
              <a:avLst/>
            </a:prstGeom>
            <a:gradFill flip="none" rotWithShape="1">
              <a:gsLst>
                <a:gs pos="0">
                  <a:schemeClr val="bg1">
                    <a:lumMod val="95000"/>
                  </a:schemeClr>
                </a:gs>
                <a:gs pos="100000">
                  <a:srgbClr val="D2D2D2"/>
                </a:gs>
              </a:gsLst>
              <a:path path="shape">
                <a:fillToRect l="50000" t="50000" r="50000" b="50000"/>
              </a:path>
              <a:tileRect/>
            </a:gradFill>
            <a:ln w="19050">
              <a:solidFill>
                <a:schemeClr val="bg1">
                  <a:lumMod val="75000"/>
                </a:schemeClr>
              </a:solidFill>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10"/>
            <p:cNvSpPr>
              <a:spLocks noChangeAspect="1"/>
            </p:cNvSpPr>
            <p:nvPr/>
          </p:nvSpPr>
          <p:spPr>
            <a:xfrm flipH="1">
              <a:off x="8511765" y="3565030"/>
              <a:ext cx="163830" cy="163830"/>
            </a:xfrm>
            <a:custGeom>
              <a:avLst/>
              <a:gdLst/>
              <a:ahLst/>
              <a:cxnLst/>
              <a:rect l="l" t="t" r="r" b="b"/>
              <a:pathLst>
                <a:path w="457200" h="457200">
                  <a:moveTo>
                    <a:pt x="457200" y="0"/>
                  </a:moveTo>
                  <a:lnTo>
                    <a:pt x="457200" y="457200"/>
                  </a:lnTo>
                  <a:lnTo>
                    <a:pt x="0" y="457200"/>
                  </a:lnTo>
                  <a:cubicBezTo>
                    <a:pt x="0" y="204695"/>
                    <a:pt x="204695" y="0"/>
                    <a:pt x="4572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29"/>
          <p:cNvGrpSpPr/>
          <p:nvPr/>
        </p:nvGrpSpPr>
        <p:grpSpPr>
          <a:xfrm>
            <a:off x="8359367" y="4671315"/>
            <a:ext cx="327660" cy="327660"/>
            <a:chOff x="8359365" y="4385787"/>
            <a:chExt cx="327660" cy="327660"/>
          </a:xfrm>
        </p:grpSpPr>
        <p:sp>
          <p:nvSpPr>
            <p:cNvPr id="56" name="Oval 55"/>
            <p:cNvSpPr>
              <a:spLocks noChangeAspect="1"/>
            </p:cNvSpPr>
            <p:nvPr/>
          </p:nvSpPr>
          <p:spPr>
            <a:xfrm>
              <a:off x="8359365" y="4385787"/>
              <a:ext cx="327660" cy="327660"/>
            </a:xfrm>
            <a:prstGeom prst="ellipse">
              <a:avLst/>
            </a:prstGeom>
            <a:gradFill flip="none" rotWithShape="1">
              <a:gsLst>
                <a:gs pos="0">
                  <a:schemeClr val="bg1">
                    <a:lumMod val="95000"/>
                  </a:schemeClr>
                </a:gs>
                <a:gs pos="100000">
                  <a:srgbClr val="D2D2D2"/>
                </a:gs>
              </a:gsLst>
              <a:path path="shape">
                <a:fillToRect l="50000" t="50000" r="50000" b="50000"/>
              </a:path>
              <a:tileRect/>
            </a:gradFill>
            <a:ln w="19050">
              <a:solidFill>
                <a:schemeClr val="bg1">
                  <a:lumMod val="75000"/>
                </a:schemeClr>
              </a:solidFill>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10"/>
            <p:cNvSpPr>
              <a:spLocks noChangeAspect="1"/>
            </p:cNvSpPr>
            <p:nvPr/>
          </p:nvSpPr>
          <p:spPr>
            <a:xfrm flipH="1">
              <a:off x="8511765" y="4385787"/>
              <a:ext cx="163830" cy="163830"/>
            </a:xfrm>
            <a:custGeom>
              <a:avLst/>
              <a:gdLst/>
              <a:ahLst/>
              <a:cxnLst/>
              <a:rect l="l" t="t" r="r" b="b"/>
              <a:pathLst>
                <a:path w="457200" h="457200">
                  <a:moveTo>
                    <a:pt x="457200" y="0"/>
                  </a:moveTo>
                  <a:lnTo>
                    <a:pt x="457200" y="457200"/>
                  </a:lnTo>
                  <a:lnTo>
                    <a:pt x="0" y="457200"/>
                  </a:lnTo>
                  <a:cubicBezTo>
                    <a:pt x="0" y="204695"/>
                    <a:pt x="204695" y="0"/>
                    <a:pt x="4572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50175"/>
          <p:cNvGrpSpPr/>
          <p:nvPr/>
        </p:nvGrpSpPr>
        <p:grpSpPr>
          <a:xfrm>
            <a:off x="8356577" y="5061782"/>
            <a:ext cx="333240" cy="333240"/>
            <a:chOff x="8356575" y="4767162"/>
            <a:chExt cx="333240" cy="333240"/>
          </a:xfrm>
        </p:grpSpPr>
        <p:sp>
          <p:nvSpPr>
            <p:cNvPr id="59" name="Oval 58"/>
            <p:cNvSpPr>
              <a:spLocks noChangeAspect="1"/>
            </p:cNvSpPr>
            <p:nvPr/>
          </p:nvSpPr>
          <p:spPr>
            <a:xfrm>
              <a:off x="8356575" y="4767162"/>
              <a:ext cx="333240" cy="333240"/>
            </a:xfrm>
            <a:prstGeom prst="ellipse">
              <a:avLst/>
            </a:prstGeom>
            <a:gradFill flip="none" rotWithShape="1">
              <a:gsLst>
                <a:gs pos="0">
                  <a:schemeClr val="bg1">
                    <a:lumMod val="95000"/>
                  </a:schemeClr>
                </a:gs>
                <a:gs pos="100000">
                  <a:srgbClr val="D2D2D2"/>
                </a:gs>
              </a:gsLst>
              <a:path path="shape">
                <a:fillToRect l="50000" t="50000" r="50000" b="50000"/>
              </a:path>
              <a:tileRect/>
            </a:gradFill>
            <a:ln w="19050">
              <a:solidFill>
                <a:schemeClr val="bg1">
                  <a:lumMod val="75000"/>
                </a:schemeClr>
              </a:solidFill>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10"/>
            <p:cNvSpPr>
              <a:spLocks noChangeAspect="1"/>
            </p:cNvSpPr>
            <p:nvPr/>
          </p:nvSpPr>
          <p:spPr>
            <a:xfrm flipH="1">
              <a:off x="8523195" y="4767162"/>
              <a:ext cx="166620" cy="333240"/>
            </a:xfrm>
            <a:custGeom>
              <a:avLst/>
              <a:gdLst/>
              <a:ahLst/>
              <a:cxnLst/>
              <a:rect l="l" t="t" r="r" b="b"/>
              <a:pathLst>
                <a:path w="457200" h="914400">
                  <a:moveTo>
                    <a:pt x="457200" y="0"/>
                  </a:moveTo>
                  <a:lnTo>
                    <a:pt x="457200" y="914400"/>
                  </a:lnTo>
                  <a:cubicBezTo>
                    <a:pt x="204695" y="914400"/>
                    <a:pt x="0" y="709705"/>
                    <a:pt x="0" y="457200"/>
                  </a:cubicBezTo>
                  <a:cubicBezTo>
                    <a:pt x="0" y="204695"/>
                    <a:pt x="204695" y="0"/>
                    <a:pt x="4572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3"/>
          <p:cNvGrpSpPr/>
          <p:nvPr/>
        </p:nvGrpSpPr>
        <p:grpSpPr>
          <a:xfrm>
            <a:off x="9425888" y="1929676"/>
            <a:ext cx="327660" cy="327660"/>
            <a:chOff x="9263342" y="1645196"/>
            <a:chExt cx="327660" cy="327660"/>
          </a:xfrm>
        </p:grpSpPr>
        <p:sp>
          <p:nvSpPr>
            <p:cNvPr id="66" name="Oval 65"/>
            <p:cNvSpPr>
              <a:spLocks noChangeAspect="1"/>
            </p:cNvSpPr>
            <p:nvPr/>
          </p:nvSpPr>
          <p:spPr>
            <a:xfrm>
              <a:off x="9263342" y="1645196"/>
              <a:ext cx="327660" cy="327660"/>
            </a:xfrm>
            <a:prstGeom prst="ellipse">
              <a:avLst/>
            </a:prstGeom>
            <a:gradFill flip="none" rotWithShape="1">
              <a:gsLst>
                <a:gs pos="0">
                  <a:schemeClr val="bg1">
                    <a:lumMod val="95000"/>
                  </a:schemeClr>
                </a:gs>
                <a:gs pos="100000">
                  <a:srgbClr val="D2D2D2"/>
                </a:gs>
              </a:gsLst>
              <a:path path="shape">
                <a:fillToRect l="50000" t="50000" r="50000" b="50000"/>
              </a:path>
              <a:tileRect/>
            </a:gradFill>
            <a:ln w="19050">
              <a:solidFill>
                <a:schemeClr val="bg1">
                  <a:lumMod val="75000"/>
                </a:schemeClr>
              </a:solidFill>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4"/>
            <p:cNvSpPr>
              <a:spLocks noChangeAspect="1"/>
            </p:cNvSpPr>
            <p:nvPr/>
          </p:nvSpPr>
          <p:spPr>
            <a:xfrm flipH="1">
              <a:off x="9263342" y="1645196"/>
              <a:ext cx="327660" cy="327660"/>
            </a:xfrm>
            <a:custGeom>
              <a:avLst/>
              <a:gdLst/>
              <a:ahLst/>
              <a:cxnLst/>
              <a:rect l="l" t="t" r="r" b="b"/>
              <a:pathLst>
                <a:path w="914400" h="914400">
                  <a:moveTo>
                    <a:pt x="457200" y="0"/>
                  </a:moveTo>
                  <a:lnTo>
                    <a:pt x="457200" y="457200"/>
                  </a:lnTo>
                  <a:lnTo>
                    <a:pt x="914400" y="457200"/>
                  </a:lnTo>
                  <a:cubicBezTo>
                    <a:pt x="914400" y="709705"/>
                    <a:pt x="709705" y="914400"/>
                    <a:pt x="457200" y="914400"/>
                  </a:cubicBezTo>
                  <a:cubicBezTo>
                    <a:pt x="204695" y="914400"/>
                    <a:pt x="0" y="709705"/>
                    <a:pt x="0" y="457200"/>
                  </a:cubicBezTo>
                  <a:cubicBezTo>
                    <a:pt x="0" y="204695"/>
                    <a:pt x="204695" y="0"/>
                    <a:pt x="457200" y="0"/>
                  </a:cubicBezTo>
                  <a:close/>
                </a:path>
              </a:pathLst>
            </a:custGeom>
            <a:solidFill>
              <a:schemeClr val="accent2"/>
            </a:solidFill>
            <a:ln>
              <a:noFill/>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8" name="Oval 67"/>
          <p:cNvSpPr>
            <a:spLocks noChangeAspect="1"/>
          </p:cNvSpPr>
          <p:nvPr/>
        </p:nvSpPr>
        <p:spPr>
          <a:xfrm>
            <a:off x="10493567" y="1929676"/>
            <a:ext cx="327660" cy="327660"/>
          </a:xfrm>
          <a:prstGeom prst="ellipse">
            <a:avLst/>
          </a:prstGeom>
          <a:solidFill>
            <a:schemeClr val="accent2"/>
          </a:solidFill>
          <a:ln cap="rnd">
            <a:noFill/>
          </a:ln>
          <a:effectLst>
            <a:outerShdw blurRad="50800" dist="38100" dir="2700000" algn="tl" rotWithShape="0">
              <a:schemeClr val="tx1">
                <a:alpha val="43000"/>
              </a:schemeClr>
            </a:outerShdw>
          </a:effectLst>
          <a:scene3d>
            <a:camera prst="orthographicFront"/>
            <a:lightRig rig="threePt" dir="t"/>
          </a:scene3d>
          <a:sp3d>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4"/>
          <p:cNvGrpSpPr/>
          <p:nvPr/>
        </p:nvGrpSpPr>
        <p:grpSpPr>
          <a:xfrm>
            <a:off x="9425888" y="2320942"/>
            <a:ext cx="327660" cy="327660"/>
            <a:chOff x="9263342" y="2048013"/>
            <a:chExt cx="327660" cy="327660"/>
          </a:xfrm>
        </p:grpSpPr>
        <p:sp>
          <p:nvSpPr>
            <p:cNvPr id="76" name="Oval 75"/>
            <p:cNvSpPr>
              <a:spLocks noChangeAspect="1"/>
            </p:cNvSpPr>
            <p:nvPr/>
          </p:nvSpPr>
          <p:spPr>
            <a:xfrm>
              <a:off x="9263342" y="2048013"/>
              <a:ext cx="327660" cy="327660"/>
            </a:xfrm>
            <a:prstGeom prst="ellipse">
              <a:avLst/>
            </a:prstGeom>
            <a:gradFill flip="none" rotWithShape="1">
              <a:gsLst>
                <a:gs pos="0">
                  <a:schemeClr val="bg1">
                    <a:lumMod val="95000"/>
                  </a:schemeClr>
                </a:gs>
                <a:gs pos="100000">
                  <a:srgbClr val="D2D2D2"/>
                </a:gs>
              </a:gsLst>
              <a:path path="shape">
                <a:fillToRect l="50000" t="50000" r="50000" b="50000"/>
              </a:path>
              <a:tileRect/>
            </a:gradFill>
            <a:ln w="19050">
              <a:solidFill>
                <a:schemeClr val="bg1">
                  <a:lumMod val="75000"/>
                </a:schemeClr>
              </a:solidFill>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4"/>
            <p:cNvSpPr>
              <a:spLocks noChangeAspect="1"/>
            </p:cNvSpPr>
            <p:nvPr/>
          </p:nvSpPr>
          <p:spPr>
            <a:xfrm flipH="1">
              <a:off x="9263342" y="2048013"/>
              <a:ext cx="327660" cy="327660"/>
            </a:xfrm>
            <a:custGeom>
              <a:avLst/>
              <a:gdLst/>
              <a:ahLst/>
              <a:cxnLst/>
              <a:rect l="l" t="t" r="r" b="b"/>
              <a:pathLst>
                <a:path w="914400" h="914400">
                  <a:moveTo>
                    <a:pt x="457200" y="0"/>
                  </a:moveTo>
                  <a:lnTo>
                    <a:pt x="457200" y="457200"/>
                  </a:lnTo>
                  <a:lnTo>
                    <a:pt x="914400" y="457200"/>
                  </a:lnTo>
                  <a:cubicBezTo>
                    <a:pt x="914400" y="709705"/>
                    <a:pt x="709705" y="914400"/>
                    <a:pt x="457200" y="914400"/>
                  </a:cubicBezTo>
                  <a:cubicBezTo>
                    <a:pt x="204695" y="914400"/>
                    <a:pt x="0" y="709705"/>
                    <a:pt x="0" y="457200"/>
                  </a:cubicBezTo>
                  <a:cubicBezTo>
                    <a:pt x="0" y="204695"/>
                    <a:pt x="204695" y="0"/>
                    <a:pt x="457200" y="0"/>
                  </a:cubicBezTo>
                  <a:close/>
                </a:path>
              </a:pathLst>
            </a:custGeom>
            <a:solidFill>
              <a:schemeClr val="accent2"/>
            </a:solidFill>
            <a:ln>
              <a:noFill/>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4" name="Oval 83"/>
          <p:cNvSpPr>
            <a:spLocks noChangeAspect="1"/>
          </p:cNvSpPr>
          <p:nvPr/>
        </p:nvSpPr>
        <p:spPr>
          <a:xfrm>
            <a:off x="10493567" y="2324080"/>
            <a:ext cx="327660" cy="327660"/>
          </a:xfrm>
          <a:prstGeom prst="ellipse">
            <a:avLst/>
          </a:prstGeom>
          <a:solidFill>
            <a:schemeClr val="accent2"/>
          </a:solidFill>
          <a:ln>
            <a:noFill/>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50176"/>
          <p:cNvGrpSpPr/>
          <p:nvPr/>
        </p:nvGrpSpPr>
        <p:grpSpPr>
          <a:xfrm>
            <a:off x="9423098" y="2712208"/>
            <a:ext cx="333240" cy="333240"/>
            <a:chOff x="9260552" y="2432493"/>
            <a:chExt cx="333240" cy="333240"/>
          </a:xfrm>
        </p:grpSpPr>
        <p:sp>
          <p:nvSpPr>
            <p:cNvPr id="86" name="Oval 85"/>
            <p:cNvSpPr>
              <a:spLocks noChangeAspect="1"/>
            </p:cNvSpPr>
            <p:nvPr/>
          </p:nvSpPr>
          <p:spPr>
            <a:xfrm>
              <a:off x="9260552" y="2432493"/>
              <a:ext cx="333240" cy="333240"/>
            </a:xfrm>
            <a:prstGeom prst="ellipse">
              <a:avLst/>
            </a:prstGeom>
            <a:gradFill flip="none" rotWithShape="1">
              <a:gsLst>
                <a:gs pos="0">
                  <a:schemeClr val="bg1">
                    <a:lumMod val="95000"/>
                  </a:schemeClr>
                </a:gs>
                <a:gs pos="100000">
                  <a:srgbClr val="D2D2D2"/>
                </a:gs>
              </a:gsLst>
              <a:path path="shape">
                <a:fillToRect l="50000" t="50000" r="50000" b="50000"/>
              </a:path>
              <a:tileRect/>
            </a:gradFill>
            <a:ln w="19050">
              <a:solidFill>
                <a:schemeClr val="bg1">
                  <a:lumMod val="75000"/>
                </a:schemeClr>
              </a:solidFill>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10"/>
            <p:cNvSpPr>
              <a:spLocks noChangeAspect="1"/>
            </p:cNvSpPr>
            <p:nvPr/>
          </p:nvSpPr>
          <p:spPr>
            <a:xfrm flipH="1">
              <a:off x="9427172" y="2432493"/>
              <a:ext cx="166620" cy="333240"/>
            </a:xfrm>
            <a:custGeom>
              <a:avLst/>
              <a:gdLst/>
              <a:ahLst/>
              <a:cxnLst/>
              <a:rect l="l" t="t" r="r" b="b"/>
              <a:pathLst>
                <a:path w="457200" h="914400">
                  <a:moveTo>
                    <a:pt x="457200" y="0"/>
                  </a:moveTo>
                  <a:lnTo>
                    <a:pt x="457200" y="914400"/>
                  </a:lnTo>
                  <a:cubicBezTo>
                    <a:pt x="204695" y="914400"/>
                    <a:pt x="0" y="709705"/>
                    <a:pt x="0" y="457200"/>
                  </a:cubicBezTo>
                  <a:cubicBezTo>
                    <a:pt x="0" y="204695"/>
                    <a:pt x="204695" y="0"/>
                    <a:pt x="4572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5"/>
          <p:cNvGrpSpPr/>
          <p:nvPr/>
        </p:nvGrpSpPr>
        <p:grpSpPr>
          <a:xfrm>
            <a:off x="9425888" y="3109054"/>
            <a:ext cx="327660" cy="327660"/>
            <a:chOff x="9263342" y="2817910"/>
            <a:chExt cx="327660" cy="327660"/>
          </a:xfrm>
        </p:grpSpPr>
        <p:sp>
          <p:nvSpPr>
            <p:cNvPr id="89" name="Oval 88"/>
            <p:cNvSpPr>
              <a:spLocks noChangeAspect="1"/>
            </p:cNvSpPr>
            <p:nvPr/>
          </p:nvSpPr>
          <p:spPr>
            <a:xfrm>
              <a:off x="9263342" y="2817910"/>
              <a:ext cx="327660" cy="327660"/>
            </a:xfrm>
            <a:prstGeom prst="ellipse">
              <a:avLst/>
            </a:prstGeom>
            <a:gradFill flip="none" rotWithShape="1">
              <a:gsLst>
                <a:gs pos="0">
                  <a:schemeClr val="bg1">
                    <a:lumMod val="95000"/>
                  </a:schemeClr>
                </a:gs>
                <a:gs pos="100000">
                  <a:srgbClr val="D2D2D2"/>
                </a:gs>
              </a:gsLst>
              <a:path path="shape">
                <a:fillToRect l="50000" t="50000" r="50000" b="50000"/>
              </a:path>
              <a:tileRect/>
            </a:gradFill>
            <a:ln w="19050">
              <a:solidFill>
                <a:schemeClr val="bg1">
                  <a:lumMod val="75000"/>
                </a:schemeClr>
              </a:solidFill>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4"/>
            <p:cNvSpPr>
              <a:spLocks noChangeAspect="1"/>
            </p:cNvSpPr>
            <p:nvPr/>
          </p:nvSpPr>
          <p:spPr>
            <a:xfrm flipH="1">
              <a:off x="9263342" y="2817910"/>
              <a:ext cx="327660" cy="327660"/>
            </a:xfrm>
            <a:custGeom>
              <a:avLst/>
              <a:gdLst/>
              <a:ahLst/>
              <a:cxnLst/>
              <a:rect l="l" t="t" r="r" b="b"/>
              <a:pathLst>
                <a:path w="914400" h="914400">
                  <a:moveTo>
                    <a:pt x="457200" y="0"/>
                  </a:moveTo>
                  <a:lnTo>
                    <a:pt x="457200" y="457200"/>
                  </a:lnTo>
                  <a:lnTo>
                    <a:pt x="914400" y="457200"/>
                  </a:lnTo>
                  <a:cubicBezTo>
                    <a:pt x="914400" y="709705"/>
                    <a:pt x="709705" y="914400"/>
                    <a:pt x="457200" y="914400"/>
                  </a:cubicBezTo>
                  <a:cubicBezTo>
                    <a:pt x="204695" y="914400"/>
                    <a:pt x="0" y="709705"/>
                    <a:pt x="0" y="457200"/>
                  </a:cubicBezTo>
                  <a:cubicBezTo>
                    <a:pt x="0" y="204695"/>
                    <a:pt x="204695" y="0"/>
                    <a:pt x="457200" y="0"/>
                  </a:cubicBezTo>
                  <a:close/>
                </a:path>
              </a:pathLst>
            </a:custGeom>
            <a:solidFill>
              <a:schemeClr val="accent2"/>
            </a:solidFill>
            <a:ln>
              <a:noFill/>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7" name="Oval 96"/>
          <p:cNvSpPr>
            <a:spLocks noChangeAspect="1"/>
          </p:cNvSpPr>
          <p:nvPr/>
        </p:nvSpPr>
        <p:spPr>
          <a:xfrm>
            <a:off x="10493567" y="3112889"/>
            <a:ext cx="327660" cy="327660"/>
          </a:xfrm>
          <a:prstGeom prst="ellipse">
            <a:avLst/>
          </a:prstGeom>
          <a:solidFill>
            <a:schemeClr val="accent2"/>
          </a:solidFill>
          <a:ln>
            <a:noFill/>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p:cNvSpPr>
            <a:spLocks noChangeAspect="1"/>
          </p:cNvSpPr>
          <p:nvPr/>
        </p:nvSpPr>
        <p:spPr>
          <a:xfrm>
            <a:off x="10493567" y="2718484"/>
            <a:ext cx="327660" cy="327660"/>
          </a:xfrm>
          <a:prstGeom prst="ellipse">
            <a:avLst/>
          </a:prstGeom>
          <a:solidFill>
            <a:schemeClr val="accent2"/>
          </a:solidFill>
          <a:ln>
            <a:noFill/>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50178"/>
          <p:cNvGrpSpPr/>
          <p:nvPr/>
        </p:nvGrpSpPr>
        <p:grpSpPr>
          <a:xfrm>
            <a:off x="9423098" y="3500320"/>
            <a:ext cx="333240" cy="333240"/>
            <a:chOff x="9260552" y="3202390"/>
            <a:chExt cx="333240" cy="333240"/>
          </a:xfrm>
        </p:grpSpPr>
        <p:sp>
          <p:nvSpPr>
            <p:cNvPr id="106" name="Oval 105"/>
            <p:cNvSpPr>
              <a:spLocks noChangeAspect="1"/>
            </p:cNvSpPr>
            <p:nvPr/>
          </p:nvSpPr>
          <p:spPr>
            <a:xfrm>
              <a:off x="9260552" y="3202390"/>
              <a:ext cx="333240" cy="333240"/>
            </a:xfrm>
            <a:prstGeom prst="ellipse">
              <a:avLst/>
            </a:prstGeom>
            <a:gradFill flip="none" rotWithShape="1">
              <a:gsLst>
                <a:gs pos="0">
                  <a:schemeClr val="bg1">
                    <a:lumMod val="95000"/>
                  </a:schemeClr>
                </a:gs>
                <a:gs pos="100000">
                  <a:srgbClr val="D2D2D2"/>
                </a:gs>
              </a:gsLst>
              <a:path path="shape">
                <a:fillToRect l="50000" t="50000" r="50000" b="50000"/>
              </a:path>
              <a:tileRect/>
            </a:gradFill>
            <a:ln w="19050">
              <a:solidFill>
                <a:schemeClr val="bg1">
                  <a:lumMod val="75000"/>
                </a:schemeClr>
              </a:solidFill>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Oval 10"/>
            <p:cNvSpPr>
              <a:spLocks noChangeAspect="1"/>
            </p:cNvSpPr>
            <p:nvPr/>
          </p:nvSpPr>
          <p:spPr>
            <a:xfrm flipH="1">
              <a:off x="9427172" y="3202390"/>
              <a:ext cx="166620" cy="333240"/>
            </a:xfrm>
            <a:custGeom>
              <a:avLst/>
              <a:gdLst/>
              <a:ahLst/>
              <a:cxnLst/>
              <a:rect l="l" t="t" r="r" b="b"/>
              <a:pathLst>
                <a:path w="457200" h="914400">
                  <a:moveTo>
                    <a:pt x="457200" y="0"/>
                  </a:moveTo>
                  <a:lnTo>
                    <a:pt x="457200" y="914400"/>
                  </a:lnTo>
                  <a:cubicBezTo>
                    <a:pt x="204695" y="914400"/>
                    <a:pt x="0" y="709705"/>
                    <a:pt x="0" y="457200"/>
                  </a:cubicBezTo>
                  <a:cubicBezTo>
                    <a:pt x="0" y="204695"/>
                    <a:pt x="204695" y="0"/>
                    <a:pt x="4572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4" name="Oval 113"/>
          <p:cNvSpPr>
            <a:spLocks noChangeAspect="1"/>
          </p:cNvSpPr>
          <p:nvPr/>
        </p:nvSpPr>
        <p:spPr>
          <a:xfrm>
            <a:off x="10493567" y="3507294"/>
            <a:ext cx="327660" cy="327660"/>
          </a:xfrm>
          <a:prstGeom prst="ellipse">
            <a:avLst/>
          </a:prstGeom>
          <a:solidFill>
            <a:schemeClr val="accent2"/>
          </a:solidFill>
          <a:ln>
            <a:noFill/>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50179"/>
          <p:cNvGrpSpPr/>
          <p:nvPr/>
        </p:nvGrpSpPr>
        <p:grpSpPr>
          <a:xfrm>
            <a:off x="9423098" y="3897166"/>
            <a:ext cx="333240" cy="333240"/>
            <a:chOff x="9260552" y="3592720"/>
            <a:chExt cx="333240" cy="333240"/>
          </a:xfrm>
        </p:grpSpPr>
        <p:sp>
          <p:nvSpPr>
            <p:cNvPr id="116" name="Oval 115"/>
            <p:cNvSpPr>
              <a:spLocks noChangeAspect="1"/>
            </p:cNvSpPr>
            <p:nvPr/>
          </p:nvSpPr>
          <p:spPr>
            <a:xfrm>
              <a:off x="9260552" y="3592720"/>
              <a:ext cx="333240" cy="333240"/>
            </a:xfrm>
            <a:prstGeom prst="ellipse">
              <a:avLst/>
            </a:prstGeom>
            <a:gradFill flip="none" rotWithShape="1">
              <a:gsLst>
                <a:gs pos="0">
                  <a:schemeClr val="bg1">
                    <a:lumMod val="95000"/>
                  </a:schemeClr>
                </a:gs>
                <a:gs pos="100000">
                  <a:srgbClr val="D2D2D2"/>
                </a:gs>
              </a:gsLst>
              <a:path path="shape">
                <a:fillToRect l="50000" t="50000" r="50000" b="50000"/>
              </a:path>
              <a:tileRect/>
            </a:gradFill>
            <a:ln w="19050">
              <a:solidFill>
                <a:schemeClr val="bg1">
                  <a:lumMod val="75000"/>
                </a:schemeClr>
              </a:solidFill>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Oval 10"/>
            <p:cNvSpPr>
              <a:spLocks noChangeAspect="1"/>
            </p:cNvSpPr>
            <p:nvPr/>
          </p:nvSpPr>
          <p:spPr>
            <a:xfrm flipH="1">
              <a:off x="9427172" y="3592720"/>
              <a:ext cx="166620" cy="333240"/>
            </a:xfrm>
            <a:custGeom>
              <a:avLst/>
              <a:gdLst/>
              <a:ahLst/>
              <a:cxnLst/>
              <a:rect l="l" t="t" r="r" b="b"/>
              <a:pathLst>
                <a:path w="457200" h="914400">
                  <a:moveTo>
                    <a:pt x="457200" y="0"/>
                  </a:moveTo>
                  <a:lnTo>
                    <a:pt x="457200" y="914400"/>
                  </a:lnTo>
                  <a:cubicBezTo>
                    <a:pt x="204695" y="914400"/>
                    <a:pt x="0" y="709705"/>
                    <a:pt x="0" y="457200"/>
                  </a:cubicBezTo>
                  <a:cubicBezTo>
                    <a:pt x="0" y="204695"/>
                    <a:pt x="204695" y="0"/>
                    <a:pt x="4572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4" name="Oval 123"/>
          <p:cNvSpPr>
            <a:spLocks noChangeAspect="1"/>
          </p:cNvSpPr>
          <p:nvPr/>
        </p:nvSpPr>
        <p:spPr>
          <a:xfrm>
            <a:off x="10493567" y="3901699"/>
            <a:ext cx="327660" cy="327660"/>
          </a:xfrm>
          <a:prstGeom prst="ellipse">
            <a:avLst/>
          </a:prstGeom>
          <a:solidFill>
            <a:schemeClr val="accent2"/>
          </a:solidFill>
          <a:ln>
            <a:noFill/>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50181"/>
          <p:cNvGrpSpPr/>
          <p:nvPr/>
        </p:nvGrpSpPr>
        <p:grpSpPr>
          <a:xfrm>
            <a:off x="9425888" y="4690858"/>
            <a:ext cx="327660" cy="327660"/>
            <a:chOff x="9263342" y="4416267"/>
            <a:chExt cx="327660" cy="327660"/>
          </a:xfrm>
        </p:grpSpPr>
        <p:sp>
          <p:nvSpPr>
            <p:cNvPr id="126" name="Oval 125"/>
            <p:cNvSpPr>
              <a:spLocks noChangeAspect="1"/>
            </p:cNvSpPr>
            <p:nvPr/>
          </p:nvSpPr>
          <p:spPr>
            <a:xfrm>
              <a:off x="9263342" y="4416267"/>
              <a:ext cx="327660" cy="327660"/>
            </a:xfrm>
            <a:prstGeom prst="ellipse">
              <a:avLst/>
            </a:prstGeom>
            <a:gradFill flip="none" rotWithShape="1">
              <a:gsLst>
                <a:gs pos="0">
                  <a:schemeClr val="bg1">
                    <a:lumMod val="95000"/>
                  </a:schemeClr>
                </a:gs>
                <a:gs pos="100000">
                  <a:srgbClr val="D2D2D2"/>
                </a:gs>
              </a:gsLst>
              <a:path path="shape">
                <a:fillToRect l="50000" t="50000" r="50000" b="50000"/>
              </a:path>
              <a:tileRect/>
            </a:gradFill>
            <a:ln w="19050">
              <a:solidFill>
                <a:schemeClr val="bg1">
                  <a:lumMod val="75000"/>
                </a:schemeClr>
              </a:solidFill>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Oval 10"/>
            <p:cNvSpPr>
              <a:spLocks noChangeAspect="1"/>
            </p:cNvSpPr>
            <p:nvPr/>
          </p:nvSpPr>
          <p:spPr>
            <a:xfrm flipH="1">
              <a:off x="9415742" y="4416267"/>
              <a:ext cx="163830" cy="163830"/>
            </a:xfrm>
            <a:custGeom>
              <a:avLst/>
              <a:gdLst/>
              <a:ahLst/>
              <a:cxnLst/>
              <a:rect l="l" t="t" r="r" b="b"/>
              <a:pathLst>
                <a:path w="457200" h="457200">
                  <a:moveTo>
                    <a:pt x="457200" y="0"/>
                  </a:moveTo>
                  <a:lnTo>
                    <a:pt x="457200" y="457200"/>
                  </a:lnTo>
                  <a:lnTo>
                    <a:pt x="0" y="457200"/>
                  </a:lnTo>
                  <a:cubicBezTo>
                    <a:pt x="0" y="204695"/>
                    <a:pt x="204695" y="0"/>
                    <a:pt x="4572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 name="Group 28"/>
          <p:cNvGrpSpPr/>
          <p:nvPr/>
        </p:nvGrpSpPr>
        <p:grpSpPr>
          <a:xfrm>
            <a:off x="8359367" y="4280848"/>
            <a:ext cx="327660" cy="327660"/>
            <a:chOff x="8359365" y="3969304"/>
            <a:chExt cx="327660" cy="327660"/>
          </a:xfrm>
        </p:grpSpPr>
        <p:sp>
          <p:nvSpPr>
            <p:cNvPr id="129" name="Oval 128"/>
            <p:cNvSpPr>
              <a:spLocks noChangeAspect="1"/>
            </p:cNvSpPr>
            <p:nvPr/>
          </p:nvSpPr>
          <p:spPr>
            <a:xfrm>
              <a:off x="8359365" y="3969304"/>
              <a:ext cx="327660" cy="327660"/>
            </a:xfrm>
            <a:prstGeom prst="ellipse">
              <a:avLst/>
            </a:prstGeom>
            <a:gradFill flip="none" rotWithShape="1">
              <a:gsLst>
                <a:gs pos="0">
                  <a:schemeClr val="bg1">
                    <a:lumMod val="95000"/>
                  </a:schemeClr>
                </a:gs>
                <a:gs pos="100000">
                  <a:srgbClr val="D2D2D2"/>
                </a:gs>
              </a:gsLst>
              <a:path path="shape">
                <a:fillToRect l="50000" t="50000" r="50000" b="50000"/>
              </a:path>
              <a:tileRect/>
            </a:gradFill>
            <a:ln w="19050">
              <a:solidFill>
                <a:schemeClr val="bg1">
                  <a:lumMod val="75000"/>
                </a:schemeClr>
              </a:solidFill>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Oval 10"/>
            <p:cNvSpPr>
              <a:spLocks noChangeAspect="1"/>
            </p:cNvSpPr>
            <p:nvPr/>
          </p:nvSpPr>
          <p:spPr>
            <a:xfrm flipH="1">
              <a:off x="8511765" y="3969304"/>
              <a:ext cx="163830" cy="163830"/>
            </a:xfrm>
            <a:custGeom>
              <a:avLst/>
              <a:gdLst/>
              <a:ahLst/>
              <a:cxnLst/>
              <a:rect l="l" t="t" r="r" b="b"/>
              <a:pathLst>
                <a:path w="457200" h="457200">
                  <a:moveTo>
                    <a:pt x="457200" y="0"/>
                  </a:moveTo>
                  <a:lnTo>
                    <a:pt x="457200" y="457200"/>
                  </a:lnTo>
                  <a:lnTo>
                    <a:pt x="0" y="457200"/>
                  </a:lnTo>
                  <a:cubicBezTo>
                    <a:pt x="0" y="204695"/>
                    <a:pt x="204695" y="0"/>
                    <a:pt x="4572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 name="Group 50180"/>
          <p:cNvGrpSpPr/>
          <p:nvPr/>
        </p:nvGrpSpPr>
        <p:grpSpPr>
          <a:xfrm>
            <a:off x="9423098" y="4294012"/>
            <a:ext cx="333240" cy="333240"/>
            <a:chOff x="9260552" y="3996994"/>
            <a:chExt cx="333240" cy="333240"/>
          </a:xfrm>
        </p:grpSpPr>
        <p:sp>
          <p:nvSpPr>
            <p:cNvPr id="135" name="Oval 134"/>
            <p:cNvSpPr>
              <a:spLocks noChangeAspect="1"/>
            </p:cNvSpPr>
            <p:nvPr/>
          </p:nvSpPr>
          <p:spPr>
            <a:xfrm>
              <a:off x="9260552" y="3996994"/>
              <a:ext cx="333240" cy="333240"/>
            </a:xfrm>
            <a:prstGeom prst="ellipse">
              <a:avLst/>
            </a:prstGeom>
            <a:gradFill flip="none" rotWithShape="1">
              <a:gsLst>
                <a:gs pos="0">
                  <a:schemeClr val="bg1">
                    <a:lumMod val="95000"/>
                  </a:schemeClr>
                </a:gs>
                <a:gs pos="100000">
                  <a:srgbClr val="D2D2D2"/>
                </a:gs>
              </a:gsLst>
              <a:path path="shape">
                <a:fillToRect l="50000" t="50000" r="50000" b="50000"/>
              </a:path>
              <a:tileRect/>
            </a:gradFill>
            <a:ln w="19050">
              <a:solidFill>
                <a:schemeClr val="bg1">
                  <a:lumMod val="75000"/>
                </a:schemeClr>
              </a:solidFill>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10"/>
            <p:cNvSpPr>
              <a:spLocks noChangeAspect="1"/>
            </p:cNvSpPr>
            <p:nvPr/>
          </p:nvSpPr>
          <p:spPr>
            <a:xfrm flipH="1">
              <a:off x="9427172" y="3996994"/>
              <a:ext cx="166620" cy="333240"/>
            </a:xfrm>
            <a:custGeom>
              <a:avLst/>
              <a:gdLst/>
              <a:ahLst/>
              <a:cxnLst/>
              <a:rect l="l" t="t" r="r" b="b"/>
              <a:pathLst>
                <a:path w="457200" h="914400">
                  <a:moveTo>
                    <a:pt x="457200" y="0"/>
                  </a:moveTo>
                  <a:lnTo>
                    <a:pt x="457200" y="914400"/>
                  </a:lnTo>
                  <a:cubicBezTo>
                    <a:pt x="204695" y="914400"/>
                    <a:pt x="0" y="709705"/>
                    <a:pt x="0" y="457200"/>
                  </a:cubicBezTo>
                  <a:cubicBezTo>
                    <a:pt x="0" y="204695"/>
                    <a:pt x="204695" y="0"/>
                    <a:pt x="4572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3" name="Oval 142"/>
          <p:cNvSpPr>
            <a:spLocks noChangeAspect="1"/>
          </p:cNvSpPr>
          <p:nvPr/>
        </p:nvSpPr>
        <p:spPr>
          <a:xfrm>
            <a:off x="10493567" y="4296104"/>
            <a:ext cx="327660" cy="327660"/>
          </a:xfrm>
          <a:prstGeom prst="ellipse">
            <a:avLst/>
          </a:prstGeom>
          <a:solidFill>
            <a:schemeClr val="accent2"/>
          </a:solidFill>
          <a:ln>
            <a:noFill/>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8" name="Oval 167"/>
          <p:cNvSpPr>
            <a:spLocks noChangeAspect="1"/>
          </p:cNvSpPr>
          <p:nvPr/>
        </p:nvSpPr>
        <p:spPr>
          <a:xfrm>
            <a:off x="10493567" y="5084912"/>
            <a:ext cx="327660" cy="327660"/>
          </a:xfrm>
          <a:prstGeom prst="ellipse">
            <a:avLst/>
          </a:prstGeom>
          <a:solidFill>
            <a:schemeClr val="accent2"/>
          </a:solidFill>
          <a:ln>
            <a:noFill/>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0176" name="Group 50182"/>
          <p:cNvGrpSpPr/>
          <p:nvPr/>
        </p:nvGrpSpPr>
        <p:grpSpPr>
          <a:xfrm>
            <a:off x="9428862" y="5082122"/>
            <a:ext cx="333240" cy="333240"/>
            <a:chOff x="9266316" y="4797642"/>
            <a:chExt cx="333240" cy="333240"/>
          </a:xfrm>
        </p:grpSpPr>
        <p:sp>
          <p:nvSpPr>
            <p:cNvPr id="170" name="Oval 169"/>
            <p:cNvSpPr>
              <a:spLocks noChangeAspect="1"/>
            </p:cNvSpPr>
            <p:nvPr/>
          </p:nvSpPr>
          <p:spPr>
            <a:xfrm>
              <a:off x="9266316" y="4797642"/>
              <a:ext cx="333240" cy="333240"/>
            </a:xfrm>
            <a:prstGeom prst="ellipse">
              <a:avLst/>
            </a:prstGeom>
            <a:gradFill flip="none" rotWithShape="1">
              <a:gsLst>
                <a:gs pos="0">
                  <a:schemeClr val="bg1">
                    <a:lumMod val="95000"/>
                  </a:schemeClr>
                </a:gs>
                <a:gs pos="100000">
                  <a:srgbClr val="D2D2D2"/>
                </a:gs>
              </a:gsLst>
              <a:path path="shape">
                <a:fillToRect l="50000" t="50000" r="50000" b="50000"/>
              </a:path>
              <a:tileRect/>
            </a:gradFill>
            <a:ln w="19050">
              <a:solidFill>
                <a:schemeClr val="bg1">
                  <a:lumMod val="75000"/>
                </a:schemeClr>
              </a:solidFill>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Oval 10"/>
            <p:cNvSpPr>
              <a:spLocks noChangeAspect="1"/>
            </p:cNvSpPr>
            <p:nvPr/>
          </p:nvSpPr>
          <p:spPr>
            <a:xfrm flipH="1">
              <a:off x="9432936" y="4797642"/>
              <a:ext cx="166620" cy="333240"/>
            </a:xfrm>
            <a:custGeom>
              <a:avLst/>
              <a:gdLst/>
              <a:ahLst/>
              <a:cxnLst/>
              <a:rect l="l" t="t" r="r" b="b"/>
              <a:pathLst>
                <a:path w="457200" h="914400">
                  <a:moveTo>
                    <a:pt x="457200" y="0"/>
                  </a:moveTo>
                  <a:lnTo>
                    <a:pt x="457200" y="914400"/>
                  </a:lnTo>
                  <a:cubicBezTo>
                    <a:pt x="204695" y="914400"/>
                    <a:pt x="0" y="709705"/>
                    <a:pt x="0" y="457200"/>
                  </a:cubicBezTo>
                  <a:cubicBezTo>
                    <a:pt x="0" y="204695"/>
                    <a:pt x="204695" y="0"/>
                    <a:pt x="4572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0177" name="Group 2"/>
          <p:cNvGrpSpPr/>
          <p:nvPr/>
        </p:nvGrpSpPr>
        <p:grpSpPr>
          <a:xfrm>
            <a:off x="10493567" y="4690508"/>
            <a:ext cx="327660" cy="327660"/>
            <a:chOff x="10916742" y="4174507"/>
            <a:chExt cx="327660" cy="327660"/>
          </a:xfrm>
        </p:grpSpPr>
        <p:sp>
          <p:nvSpPr>
            <p:cNvPr id="175" name="Oval 174"/>
            <p:cNvSpPr>
              <a:spLocks noChangeAspect="1"/>
            </p:cNvSpPr>
            <p:nvPr/>
          </p:nvSpPr>
          <p:spPr>
            <a:xfrm>
              <a:off x="10916742" y="4174507"/>
              <a:ext cx="327660" cy="327660"/>
            </a:xfrm>
            <a:prstGeom prst="ellipse">
              <a:avLst/>
            </a:prstGeom>
            <a:gradFill flip="none" rotWithShape="1">
              <a:gsLst>
                <a:gs pos="0">
                  <a:schemeClr val="bg1">
                    <a:lumMod val="95000"/>
                  </a:schemeClr>
                </a:gs>
                <a:gs pos="100000">
                  <a:srgbClr val="D2D2D2"/>
                </a:gs>
              </a:gsLst>
              <a:path path="shape">
                <a:fillToRect l="50000" t="50000" r="50000" b="50000"/>
              </a:path>
              <a:tileRect/>
            </a:gra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Oval 4"/>
            <p:cNvSpPr>
              <a:spLocks noChangeAspect="1"/>
            </p:cNvSpPr>
            <p:nvPr/>
          </p:nvSpPr>
          <p:spPr>
            <a:xfrm flipH="1">
              <a:off x="10916742" y="4174507"/>
              <a:ext cx="327660" cy="327660"/>
            </a:xfrm>
            <a:custGeom>
              <a:avLst/>
              <a:gdLst/>
              <a:ahLst/>
              <a:cxnLst/>
              <a:rect l="l" t="t" r="r" b="b"/>
              <a:pathLst>
                <a:path w="914400" h="914400">
                  <a:moveTo>
                    <a:pt x="457200" y="0"/>
                  </a:moveTo>
                  <a:lnTo>
                    <a:pt x="457200" y="457200"/>
                  </a:lnTo>
                  <a:lnTo>
                    <a:pt x="914400" y="457200"/>
                  </a:lnTo>
                  <a:cubicBezTo>
                    <a:pt x="914400" y="709705"/>
                    <a:pt x="709705" y="914400"/>
                    <a:pt x="457200" y="914400"/>
                  </a:cubicBezTo>
                  <a:cubicBezTo>
                    <a:pt x="204695" y="914400"/>
                    <a:pt x="0" y="709705"/>
                    <a:pt x="0" y="457200"/>
                  </a:cubicBezTo>
                  <a:cubicBezTo>
                    <a:pt x="0" y="204695"/>
                    <a:pt x="204695" y="0"/>
                    <a:pt x="457200" y="0"/>
                  </a:cubicBezTo>
                  <a:close/>
                </a:path>
              </a:pathLst>
            </a:custGeom>
            <a:solidFill>
              <a:schemeClr val="accent2"/>
            </a:solidFill>
            <a:ln>
              <a:noFill/>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0179" name="Group 176"/>
          <p:cNvGrpSpPr/>
          <p:nvPr/>
        </p:nvGrpSpPr>
        <p:grpSpPr>
          <a:xfrm>
            <a:off x="8359151" y="2341262"/>
            <a:ext cx="327660" cy="327660"/>
            <a:chOff x="9263342" y="2048013"/>
            <a:chExt cx="327660" cy="327660"/>
          </a:xfrm>
        </p:grpSpPr>
        <p:sp>
          <p:nvSpPr>
            <p:cNvPr id="178" name="Oval 177"/>
            <p:cNvSpPr>
              <a:spLocks noChangeAspect="1"/>
            </p:cNvSpPr>
            <p:nvPr/>
          </p:nvSpPr>
          <p:spPr>
            <a:xfrm>
              <a:off x="9263342" y="2048013"/>
              <a:ext cx="327660" cy="327660"/>
            </a:xfrm>
            <a:prstGeom prst="ellipse">
              <a:avLst/>
            </a:prstGeom>
            <a:gradFill flip="none" rotWithShape="1">
              <a:gsLst>
                <a:gs pos="0">
                  <a:schemeClr val="bg1">
                    <a:lumMod val="95000"/>
                  </a:schemeClr>
                </a:gs>
                <a:gs pos="100000">
                  <a:srgbClr val="D2D2D2"/>
                </a:gs>
              </a:gsLst>
              <a:path path="shape">
                <a:fillToRect l="50000" t="50000" r="50000" b="50000"/>
              </a:path>
              <a:tileRect/>
            </a:gradFill>
            <a:ln w="19050">
              <a:solidFill>
                <a:schemeClr val="bg1">
                  <a:lumMod val="75000"/>
                </a:schemeClr>
              </a:solidFill>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9" name="Oval 4"/>
            <p:cNvSpPr>
              <a:spLocks noChangeAspect="1"/>
            </p:cNvSpPr>
            <p:nvPr/>
          </p:nvSpPr>
          <p:spPr>
            <a:xfrm flipH="1">
              <a:off x="9263342" y="2048013"/>
              <a:ext cx="327660" cy="327660"/>
            </a:xfrm>
            <a:custGeom>
              <a:avLst/>
              <a:gdLst/>
              <a:ahLst/>
              <a:cxnLst/>
              <a:rect l="l" t="t" r="r" b="b"/>
              <a:pathLst>
                <a:path w="914400" h="914400">
                  <a:moveTo>
                    <a:pt x="457200" y="0"/>
                  </a:moveTo>
                  <a:lnTo>
                    <a:pt x="457200" y="457200"/>
                  </a:lnTo>
                  <a:lnTo>
                    <a:pt x="914400" y="457200"/>
                  </a:lnTo>
                  <a:cubicBezTo>
                    <a:pt x="914400" y="709705"/>
                    <a:pt x="709705" y="914400"/>
                    <a:pt x="457200" y="914400"/>
                  </a:cubicBezTo>
                  <a:cubicBezTo>
                    <a:pt x="204695" y="914400"/>
                    <a:pt x="0" y="709705"/>
                    <a:pt x="0" y="457200"/>
                  </a:cubicBezTo>
                  <a:cubicBezTo>
                    <a:pt x="0" y="204695"/>
                    <a:pt x="204695" y="0"/>
                    <a:pt x="457200" y="0"/>
                  </a:cubicBezTo>
                  <a:close/>
                </a:path>
              </a:pathLst>
            </a:custGeom>
            <a:solidFill>
              <a:schemeClr val="accent2"/>
            </a:solidFill>
            <a:ln>
              <a:noFill/>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988008300"/>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4"/>
          <p:cNvSpPr>
            <a:spLocks noGrp="1"/>
          </p:cNvSpPr>
          <p:nvPr>
            <p:ph type="sldNum" sz="quarter" idx="12"/>
          </p:nvPr>
        </p:nvSpPr>
        <p:spPr>
          <a:xfrm>
            <a:off x="11276020" y="6556248"/>
            <a:ext cx="381661" cy="182880"/>
          </a:xfrm>
        </p:spPr>
        <p:txBody>
          <a:bodyPr/>
          <a:lstStyle/>
          <a:p>
            <a:fld id="{C51EAA63-D034-42AE-91FA-B13B9518C7BE}" type="slidenum">
              <a:rPr lang="en-US" smtClean="0">
                <a:solidFill>
                  <a:srgbClr val="5F5F5F">
                    <a:lumMod val="60000"/>
                    <a:lumOff val="40000"/>
                  </a:srgbClr>
                </a:solidFill>
              </a:rPr>
              <a:pPr/>
              <a:t>3</a:t>
            </a:fld>
            <a:endParaRPr lang="en-US" dirty="0">
              <a:solidFill>
                <a:srgbClr val="5F5F5F">
                  <a:lumMod val="60000"/>
                  <a:lumOff val="40000"/>
                </a:srgbClr>
              </a:solidFill>
            </a:endParaRPr>
          </a:p>
        </p:txBody>
      </p:sp>
      <p:sp>
        <p:nvSpPr>
          <p:cNvPr id="5" name="Footer Placeholder 4"/>
          <p:cNvSpPr>
            <a:spLocks noGrp="1"/>
          </p:cNvSpPr>
          <p:nvPr>
            <p:ph type="ftr" sz="quarter" idx="11"/>
          </p:nvPr>
        </p:nvSpPr>
        <p:spPr/>
        <p:txBody>
          <a:bodyPr/>
          <a:lstStyle/>
          <a:p>
            <a:r>
              <a:rPr lang="en-US" smtClean="0"/>
              <a:t>Oracle Confidential – Highly Restricted</a:t>
            </a:r>
            <a:endParaRPr lang="en-US" dirty="0"/>
          </a:p>
        </p:txBody>
      </p:sp>
    </p:spTree>
    <p:custDataLst>
      <p:tags r:id="rId1"/>
    </p:custDataLst>
    <p:extLst>
      <p:ext uri="{BB962C8B-B14F-4D97-AF65-F5344CB8AC3E}">
        <p14:creationId xmlns:p14="http://schemas.microsoft.com/office/powerpoint/2010/main" val="49953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Oracle Confidential – Internal/Restricted/Highly Restricted</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pPr/>
              <a:t>30</a:t>
            </a:fld>
            <a:endParaRPr lang="en-US" dirty="0"/>
          </a:p>
        </p:txBody>
      </p:sp>
      <p:sp>
        <p:nvSpPr>
          <p:cNvPr id="5" name="Text Placeholder 4"/>
          <p:cNvSpPr>
            <a:spLocks noGrp="1"/>
          </p:cNvSpPr>
          <p:nvPr>
            <p:ph type="body" sz="quarter" idx="15"/>
          </p:nvPr>
        </p:nvSpPr>
        <p:spPr/>
        <p:txBody>
          <a:bodyPr/>
          <a:lstStyle/>
          <a:p>
            <a:pPr>
              <a:buClrTx/>
            </a:pPr>
            <a:r>
              <a:rPr lang="en-US" b="0" dirty="0" smtClean="0"/>
              <a:t>Mobile client</a:t>
            </a:r>
          </a:p>
          <a:p>
            <a:pPr>
              <a:buClrTx/>
            </a:pPr>
            <a:r>
              <a:rPr lang="en-US" b="0" dirty="0" smtClean="0"/>
              <a:t>Mobile optimized web</a:t>
            </a:r>
          </a:p>
          <a:p>
            <a:pPr>
              <a:buClrTx/>
            </a:pPr>
            <a:r>
              <a:rPr lang="en-US" b="0" dirty="0" smtClean="0"/>
              <a:t>Mobile test authoring</a:t>
            </a:r>
          </a:p>
          <a:p>
            <a:pPr>
              <a:buClrTx/>
            </a:pPr>
            <a:r>
              <a:rPr lang="en-US" b="0" dirty="0" smtClean="0"/>
              <a:t>Mobile analytics instrumentation</a:t>
            </a:r>
          </a:p>
          <a:p>
            <a:pPr>
              <a:buClrTx/>
            </a:pPr>
            <a:r>
              <a:rPr lang="en-US" b="0" dirty="0" smtClean="0"/>
              <a:t>Mobile API creation</a:t>
            </a:r>
          </a:p>
          <a:p>
            <a:endParaRPr lang="en-US" dirty="0"/>
          </a:p>
        </p:txBody>
      </p:sp>
      <p:sp>
        <p:nvSpPr>
          <p:cNvPr id="6" name="Title 5"/>
          <p:cNvSpPr>
            <a:spLocks noGrp="1"/>
          </p:cNvSpPr>
          <p:nvPr>
            <p:ph type="title"/>
          </p:nvPr>
        </p:nvSpPr>
        <p:spPr>
          <a:xfrm>
            <a:off x="518563" y="207617"/>
            <a:ext cx="11125199" cy="889000"/>
          </a:xfrm>
        </p:spPr>
        <p:txBody>
          <a:bodyPr/>
          <a:lstStyle/>
          <a:p>
            <a:r>
              <a:rPr lang="en-US" dirty="0" smtClean="0"/>
              <a:t>Oracle RMAD - No code everywhere </a:t>
            </a:r>
            <a:endParaRPr lang="en-US" dirty="0"/>
          </a:p>
        </p:txBody>
      </p:sp>
      <p:sp>
        <p:nvSpPr>
          <p:cNvPr id="7" name="Oval 6"/>
          <p:cNvSpPr/>
          <p:nvPr/>
        </p:nvSpPr>
        <p:spPr>
          <a:xfrm>
            <a:off x="808385" y="1709532"/>
            <a:ext cx="4187687" cy="4147931"/>
          </a:xfrm>
          <a:prstGeom prst="ellipse">
            <a:avLst/>
          </a:prstGeom>
          <a:ln w="171450">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 name="TextBox 9"/>
          <p:cNvSpPr txBox="1"/>
          <p:nvPr/>
        </p:nvSpPr>
        <p:spPr>
          <a:xfrm>
            <a:off x="1616768" y="3087756"/>
            <a:ext cx="2796209" cy="1577008"/>
          </a:xfrm>
          <a:prstGeom prst="rect">
            <a:avLst/>
          </a:prstGeom>
          <a:noFill/>
        </p:spPr>
        <p:txBody>
          <a:bodyPr wrap="none" lIns="0" tIns="0" rIns="0" bIns="0" rtlCol="0">
            <a:noAutofit/>
          </a:bodyPr>
          <a:lstStyle/>
          <a:p>
            <a:pPr>
              <a:lnSpc>
                <a:spcPct val="90000"/>
              </a:lnSpc>
            </a:pPr>
            <a:r>
              <a:rPr lang="en-US" sz="9600" dirty="0" smtClean="0"/>
              <a:t>Code</a:t>
            </a:r>
            <a:endParaRPr lang="en-US" sz="8000" dirty="0"/>
          </a:p>
        </p:txBody>
      </p:sp>
      <p:cxnSp>
        <p:nvCxnSpPr>
          <p:cNvPr id="9" name="Straight Connector 8"/>
          <p:cNvCxnSpPr/>
          <p:nvPr/>
        </p:nvCxnSpPr>
        <p:spPr>
          <a:xfrm>
            <a:off x="1311967" y="2544416"/>
            <a:ext cx="3180522" cy="2570922"/>
          </a:xfrm>
          <a:prstGeom prst="line">
            <a:avLst/>
          </a:prstGeom>
          <a:ln w="171450">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miter lim="800000"/>
          </a:ln>
        </p:spPr>
        <p:style>
          <a:lnRef idx="1">
            <a:schemeClr val="accent1"/>
          </a:lnRef>
          <a:fillRef idx="0">
            <a:schemeClr val="accent1"/>
          </a:fillRef>
          <a:effectRef idx="0">
            <a:schemeClr val="accent1"/>
          </a:effectRef>
          <a:fontRef idx="minor">
            <a:schemeClr val="tx1"/>
          </a:fontRef>
        </p:style>
      </p:cxnSp>
      <p:sp>
        <p:nvSpPr>
          <p:cNvPr id="11" name="Text Placeholder 7"/>
          <p:cNvSpPr txBox="1">
            <a:spLocks/>
          </p:cNvSpPr>
          <p:nvPr/>
        </p:nvSpPr>
        <p:spPr>
          <a:xfrm>
            <a:off x="1063627" y="1121954"/>
            <a:ext cx="11125198" cy="494815"/>
          </a:xfrm>
          <a:prstGeom prst="rect">
            <a:avLst/>
          </a:prstGeom>
        </p:spPr>
        <p:txBody>
          <a:bodyPr/>
          <a:lstStyle/>
          <a:p>
            <a:pPr marL="228600" marR="0" lvl="0" indent="-228600" algn="l" defTabSz="914400" rtl="0" eaLnBrk="1" fontAlgn="auto" latinLnBrk="0" hangingPunct="1">
              <a:lnSpc>
                <a:spcPct val="90000"/>
              </a:lnSpc>
              <a:spcBef>
                <a:spcPts val="1200"/>
              </a:spcBef>
              <a:spcAft>
                <a:spcPts val="0"/>
              </a:spcAft>
              <a:buClr>
                <a:schemeClr val="tx1">
                  <a:lumMod val="60000"/>
                  <a:lumOff val="40000"/>
                </a:schemeClr>
              </a:buClr>
              <a:buSzTx/>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Appeal to the line of business</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9277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2" name="AutoShape 8" descr="data:image/jpeg;base64,/9j/4AAQSkZJRgABAQAAAQABAAD/2wCEAAkGBhQQERQUDxASFRUUEBQUFBQUFRQUFBUUFBQWFBQYFRQXHCYeFxkjGhUUHy8gIycpLCwsFR4xNTAqNSYrLCkBCQoKDgwOGg8PGiwkHyQsLSosLS42KSwwLCwuLTUpLCwsNS4pNDUtLCwsNSwsLCwsKSwsLCwsLCkpKSwsLCksLP/AABEIAK4BIgMBIgACEQEDEQH/xAAcAAEAAgIDAQAAAAAAAAAAAAAABgcEBQEDCAL/xABREAABAwIBBgYMCwYEBQUAAAABAAIDBBESBQYHIVGRExYxUlOSFyJBYXGBk6GiwdHSFCMyM1RiY6OxssIYQlV0lNMINXJzNDaCs+EVZITD4v/EABsBAQACAwEBAAAAAAAAAAAAAAAFBgIDBAEH/8QAMxEAAQMCAAwFBAMBAQAAAAAAAAECAwQRBRIVITFRUmFxobHRFDKBkfAiQcHhI0JiE0P/2gAMAwEAAhEDEQA/ALxREQBERAR7KGkHJ9PI6KethjkYbOY4kOaeXWLd9bmLKEb4hM14MboxKHjkMZbiDh3sOteU9Ln+c1v+63/tsVo5I0zZOiyZDTPfNwjMnxwOAiJHCNgEZ17LjlQFgUWkXJ00jI4a6F73uDWNaSS5xNgBqX3lLP8AoKaV0VRWwxyMIDmOJDhcBwvq2EHxrzHoz/zah/mo/wAVYmkbRBX12Uqipp2xGOQsLS6QNPaxMYbi2rW0oCz+yjkv+I0/WPsWTkzP6gqZWxU9bDJI++FjTdxsC421dwAnxLyH8DdwvBasXCcHy6sWLDy+FXNo30QV9BlOnqahsQjjMmLDIHHt4ZGCwtr1uCAtOt0i5OhkdHNXQsexxa5riQWkcoIst3Q18c8bZYXtfG9ocx7Tdrge6CvJekz/ADat/mXepSDMHS7JkyhqacjG7Dio78jJHutIHfVF8YHdLSL9tqAvqu0h5PgkdFNXQMex2F7S7W1w5Qe+sqfPCkZTsqX1MYgkdhZKScDndtqB/wCh25eOJ5nPc5zyXOc4ucTrJcTcknuklW/nR/yhQfzDfzVCAunIud1JWuc2kqY5iwAuDCThBNgStuqC/wANXz9Z/sxfncr9QBERAEREAXy94aCXEAAEknUAByklfSxMr/MTf7Mn5CgNdx7yd/E6H+qg95OPeTv4nQ/1UHvLyTkDIMtdOynpmh0j8WEFwaO1aXHWe8Cph2Ccq9BH5aP2oD0dR50UkweYa2mkEbcchjmieGMH7z8LjhHfKxuPeTv4nQ/1MHvKqsxtH1Zkumym+sja1smT3taWva+5AcTqB1Kq80szZ8pyPjpeDxMZjdjeGC1w3UTy6ygPVXHvJ38Tof6qD3lkUudNHK17oq2le2JuKRzJonNjbr7Z5DrNGo6zsXnYaBMpf+28sPYpNkDR7VZKydld1XwVpaAhvBvx62h976tXKEBbXHvJ38Tof6mD3lzx7yd/E6H+qg95eWM0cx6nKjpG0gjJiDS7G8M1OJAtfl5CpMNAmU+bT+Wb7EB6OyZl6mqsXwWpgmwWxcDKyTDivhxYCbXseXYVnqr9C2YFVko1fwsR/HCDBgeH/N8Livs+WFaCAIiIAiIgCIiAIiIAiIgPJelz/Oa3/db/ANtikNDoHqJaOOqFXAGyUragNLX4g10YkDSbWvY2U1zv0Dur62epFc2Phnh2DgS7DZob8rGL8mxWRk7IhioI6TGCY6NlPjtYEtiEeLDfVe17XQHljRn/AJtQ/wA1H+K9dv5D4CqezY0AvoqyCp+HtfwMzZMHAluLCeTFwhtuVxOF0B4yP/Hf/M/+1ezlSZ/w6v4fhv8A1Bvz3CYeAPPxWvwnnV2IDyHpM/zat/mXepbTPjRnLS1sEVKxz460NNP3bOdbHGTsaXA3P7pGwqxc59AL62rnqBXtZw0rn4OBLsN+5i4QX3K24aJobGHBrjEBhcQLhwZgJbsJBI8BKA8o6S81WZMq2U0ZuW0kLpHa+3lcDjcATqBI1BTbOj/lCg/mG/mqFMNIehl2Vqw1IrGxDgmMwGIv+TfXixjbsWblTRS6fI9Pk34UGmCQP4bgyQ6xkNsGLV85t7iAp/RHpAgyRLUPqY5niWNjW8EGEgtcSb4nN2q2siaeKKrqIqeKnqw+WQMaXNiDQT3SRITbxKJfszv/AIk3+nP9xbPNnQA+jq4Kj4e1/Aytfg4AtxW7l+ENtyAuNERAEREAWJlf/h5v9mT8hWWuiugMkT2C13RuaL8l3NIF96A8uaFZmsyxTukc1rQ2a7nENAvE8cp8K9ODLlP9Jh8oz2rz/wDs45R+kUPlJ/7Kfs45R+kUPlJ/7KAvjKxjrKaeGKeK74HsxBzXBmJpbicAeTWqUj/w/PbrblanHgaR+tSLMPQ/V0EVeyeWlcaqkMMeB0jgHHF8vFGLN1jkuoh+zjlH6RQ+Un/soDGzw0WS5OpH1P8A6oyXAWDg2Yg443hnLjPJe/iWZoZoX1sGVYHTWMtJHGHvJcG4jILnXyL4/Zxyj9IofKT/ANlSrNDQ5WUdLlGGWWlLqulEUZY+UtDhi1vJjBA7YcgKA0cX+H+VnyMrQNvy4Q4fg5afPTRpPkylNQcptls9jMDC8O7Y8t8Syv2cco9PQ+Un/sp+zjlHp6Hyk/8AZQEg/wANtW+Q1/CSPdYU1sTi61zPe1/AFdyrbQ/o3qcjmqNVJA7hhDh4Fz3W4PhMWLGxtvljkv3VZKAIiIAiIgCIiAIiIDqqqlsbHPebNa0ucbE2AFzqC0nHyj6f7uX3Vtspx4oZG7Ynje0qjm8g8C4aqofCqI22cmMG0MdU1yvVc1tFuxbfHyj6f7uX3U4+UfT/AHcvuqpUXH4+XUnPuSmRafW73TsW1x8o+n+7l91OPlH0/wB3L7qqVE8fLqTn3GRafW73TsW1x8o+n+7l91OPlH0/3cvuqpUTx8upOfcZFp9bvdOxbXHyj6f7uX3U4+UfT/dy+6qmwnYUwnYdyePk3fPUZFp9bvdOxbPHyj6f7uX3U4+UfT/dy+6qmwnYdyYTsO5PHybvnqMi0+t3unYtnj5R9P8Ady+6nHyj6f7uX3VU2E7DuTCdhTx8m756jItPrd7p2LZ4+UfT/dy+6t1SVTZWNew3a5oc02IuDyaiqKcdSu/I8eGCIbIWD0QuylqHyqqOtmIvCVDFStarFXPrt2MxRifSPRMe5j5XBzHFrhwcmotNj3NoUnVBZ5RYa6pH27j1u29am6OBk7la4rNbUPgajm20lp9k2h6Z3kpPdTsm0PTO8lJ7qpNFJ5Nh1r89CKypNqTn3Ls7JtD0zvJSe6nZNoemd5KT3VSaJk2HWvz0GVJtSc+5dnZNoemd5KT3U7JtD0zvJSe6qTRMmw61+egypNqTn3Ls7JtD0zvJSe6nZNoemd5KT3VS7adxFw1xG0Arn4K/mO6pTJsOteXYZVm1Jz7lz9k2h6Z3kpPdTsm0PTO8lJ7qpj4K/mO6pT4K/mO6pTJsOteXYZVm1Jz7lz9k2h6Z3kpPdTsm0PTO8lJ7qpj4K/mO6pT4K/mO3FMmw615dhlWbUnPuXP2TaHpneSk91bzI+WYquPhYHFzMRbctLdY5dR1rzvZXXowitk6I858p+8cPUuOso44Y8Zt9J20VbJPJiuRNBK0RFFksEREAREQHy4X5VQ/B4e1PK3tT4RqV8lUlliLDUTDZPJ53kqMwgmZq8Sw4Ddne3h+TDRFnZLyNLUlwhaCWAF13Bvyr25eX5JUWiK5bIWN72sTGctkMFFvuJFV0bOu1OJFV0bOu1bf+Emypz+Mp9tvuhoUK33Eiq6NnXauOJFV0bPKNXn/AAk2VHjKfbb7oYSLfcSKro29dqcSKro29dq1eHl2V9jDxkG2nuhoUW+4kVXRt67U4kVXRt67V54eXZX2HjINtPdDQr4mPanwLY5UyLLTFomaBjvhs4O+Ta/JyfKC1tQe1PiWtWq11lTOdDHteiOat0MMsxahynUPCdSviNtgAO4AFSGS48U8I2zRj0wrxUzg9PMvAgMOOzsbx/AVHaRocOUZ/rcG4eONo/EFXiqb0rx2rgedTsPpPHqVlwatprbilYTS8N95DURb7ImaL6qPhGSsaMRbZwde4tsHfU7JI2NMZy2Qr8cT5VxWJdTQopd2OZeni3O9idjmXp49zlo8ZBtdTo8DPs9CIopd2OZenj3O9idjmXpo9zvYnjINrqPA1Gz0MTJXzLPAfzFZa3+TdHk3BNtNFyHuO2nvLJ7Hs3Sxel7FrWrh2jUtDUX8i8iLIpT2PZuli9L2J2PZuli9L2J4qHaPPA1GwvLuRZLqTT5hTMa5xlis1pcflcgFz3FFZn9o4/VJ8y2xysk8q3NMkEkSoj0tci11fOY8OHJ9MPsQ7rEu9aoUr0TkKHBTQN2Qxj0QuPCa/Q1N5MYKT63LuM5ERQZPhERAEREAVN52R4a2oH2t+s1rvWrkVTZ+w4a6Q85sbvRDf0qPr0/jRd/4JvArrTuTd+UI8pZo7faaUbYmnc7/APSiakeYUlqu3OifvBafao6mW0reJPYQbjUz03dM5YqItRnBnEKPBijc/Hi5CBbDbb4fMp972sTGdoKVHE6VyMYl1U26KIdkZn0d/XanZGZ9Hf1mrn8XDtdTsyZVbHNO5YNksod2R2fR39Zqdkdn0d/WavPGwbXXseZNqdjmncmNlxZQ/sjs+jv6zU7I7Po7+s1PGwbXXsMm1OxzTuYWkR/xsQ2RuO9w9ihtUdXjW6ziyz8LlDw0tAYG2JB5CSTq8PmWkqzyKDnej5lcmgtVFGsULWO0oZea8eKspx9s09W7v0q5lUmYkOKui+qHu9Aj9SttS9An0Ku8gsNuvM1N35UKqNMMNp4HbYXDqvv+pWuq20xwdrTP2OkbvDT+lTtAtp2+vQquEEvA759yslPtHMt4ZW7JQes0D9KgKzcm5ZlpsXASYcVsWppva9uUHaVOVUKzRq1NJAUkyQyI92gt5FWHHar6b0GexOO1X0w6jPYojJsutOfYmcqQ6l5dyz0Vc0Wc1dM7DC4vOxsbNXhNrDxqVZMoqw66mpDfqRsjJ8bi225aJaRYvM5OfY6IqtJfI1eXcnmS/mm+P8SsuyxMl/NN8f4lZa5DsFksi6amrZG3FI9rWjlLiAE0niqiJdTEzgkw0s52Qv8Ay2VP17rRP/0236lOs5c8Y5YnwwhzsYsXntWgX12B1lQHK5+Kd3yPxCnqCJzGLjJa6lYwlMyWVMRboiEfYzEQBykgb9S9IwMwtA2NA3BeecjRYqiBu2eIb3heiQtOFFztTid2CUzOXgcoiKHJoIiIAiIgCrHSVFaraedA3zOeFZyrvSjH8bA7bHINzmkfmK461P4l9CVwQ61Sia0XpchK3GaEmGth75eD443289lp1sM3pMNVCftQN+r1qHiWz2rvTqWuoS8L03L0LYUT0iR/ExHZKRvYfYpYsLK2SWVLAyXFYODu1NjcAjl8anpmK+NWoUmklSGZr3aEKkQqxeINN9r1/wDwnEGm+16//hRXgZd3z0LLlin3+37IUisXiBTbZeuPYnECm2y9cexasnTbvnoY5Xp9/t+yukVi8QKbbL1x7E4gU22Xrj2Jk6bd89Blen3+37K6WNVnWPAtnlSBsc0jGXwskc0X1ntTbWVq6o6/EuNEs6xKsdjIip9yRaOGXrT3qeQ+nG31lWkq50YRXmndsiY3rOJP5QrGU/RJ/FfiVPC7r1KpqRO4UD0wRXpYXbKkDfG/2BTxRHSlFiye482WN3pYf1KWpVtM3iQFWl4HcCl0RbnM9jTWRB7WuBx6nAEXwOI1HvhWaR2I1XakuVWNmO9G61sdWS82p6jXHGQ3nvu1niPd8V1LsmZgRMsZ3GQ80Xazzazv8SlKKvzV8smZMybixw4PijzrnXf2PiCBsbQ1jQ1o5A0ADcF9oi4FW5IJmJBks/FN8f5ivjKWW4acfHSNae43lcfA0ayucnMxQtBvrB5CQeU90cixX5p0riS6AEnlJLiT4STrWxmJf67+hpl/62/jtfff8EbynpAe64pmYRz363eJnIPHfwKLVVW+V2KV7nu2uN7eAcg8SszijS/R2ef2pxRpPo7PP7VIx1UEflavz1Ieahq5l+t6L729rFXLX5bd8WO+4fgVYGemRoKeJhhiaxzpbXF+TCSfUq7y87tWD6xPmUnBKkqI5CJmgdBJiO07hmbFjr6YfbNPVu71K/AqR0bQ4sow/VEjvQI/UrvUVhNf5ETcT+C0/iVd4REUYSoREQBERAFBtKMfxcDvtHN3tv6lOVD9JsV6WM82paT4DHI38SFzVSXicd+DltUs4/grVd1FJhljdzZWO3OBXSigC7Kl0sXQiqc50VH0qTrBccaKj6VJ1gpfKLNS8u5WMhzbSc+xbKKqeMdT9Jl3rjjJU/SZd6ZQZsry7nmRJdpOfYui6XVT8Y6n6TJvTjHU/SZN6wymzZXl3PMiy7Scy2Lrla/IL3OpoXPJLnQscSeUlwB171myus0nYCfMpJrrtRxDObiuVu+xT9c/FLIdssh3vJWsqD2yzC6+vbr3rCmPbHwqqtzrc+gMSyWJ7ovj7Sd312N3NJ9anSh2jGG1NI7nVB3BjB+N1MVY6VLQtKXhJb1T/n2Cj+f0WLJ9R3o8XVcD6lIFq86IMdHUt208oHhwGy7Yls9q70IyVLscm5Tz6tnmzLhq4T9oB1gW+taxFbHtxmq3WU9jsRyO1KXUXDaN4ThBtG8KlEsojJf++X7JjK3+Of6Lq4Uc5u8Jwg5zd4VK2Sy9yX/vl+xlb/HP9HojJc7RE3tm93ujaVl/CG85u8KjslsHBN1DkP5isrgxsG5YZNTa5fs1rhh2xz/RdLZQeQg+A3X0oVo4iAE5A/eYNwJ9amqjZo/+b1Ze9iYpplmiSRUtchmkeTVA360jtwaP1KscvHWwd4n8FYukZ/xsI2RvO9zfYq2y474wDYwfiVPUKWib69StVy3qn+nRCRaJor1xPNp5DvcwetXGqq0Ow3nnfzYWt6zr/oVqqLwgt5l4ITuDUtAnFQiIuAkAiIgCIiAKOZ/xYqGTvOY7c8KRrT53svQ1Hehc7q9t6lqmS8bk3KdFKuLOxd6dSnUKIq4X4tvI7w+nhdYdtCw9zutC7q2AOje2w7aNw3tIWDmq+9HB3o7dUkepbQi6sjPqYnAoEv0TOTUq9Sl2nUPAuSpXW6PpRcwyMcO4HAsPrC0VZkKeH5yB4G0AOG9twoB8MjPMhdY6yCXyOQ+lw7kWfR5Cnm+bheRtIDRvdYLfUWj6V1jLIxg2Nu879QWllPLJ5WqYS1cMXnchNqCPDFG3ZG0bmgLqyzNgp5nc2GQ7mFZbW23LV51PtST9+MjravWrJJ9Ma2+yFMi+uVu9U6lVgLBedZ8JWcteVWGF+QtbR7HahZ33yH0yPUpItLmZHhoYO/Hi6xLvWt0rPAlo2puQolW7Gnev+l6hdNZHije3nMcN4IXcuCtpyqearWS6yMoxYZpW82V7dziFjq4ot0uUtUsti5oo2loOFutoPyR3R4Fr85qZppJ+1bqjJ5B+7Y+pZeSZscETudEw+iF2V1NwsUkd7Y43Mvy2xAi9lU2riSJf7L+S4OTHjW33QppFKKjR7O35D43+MtO46vOtVUZs1Mfyqd//AEgO/KSrM2oifochVX0szNLVNhkv5pngP5ispdub+QaiWJnBwPPLrIwAdseUut5lKaLR4865pWt+qwYj1jq8y1SVEbPM41spZpF+lq9Opm6Om/Eyn7a25jfapcsDI+RmUsZZHiILi4lxuSSAPUFnlV+d6SSK5C1UsSxQtY7ShXef8l6oDmwt87newKussOvKe8APMp3nnJesk7zWN9G/rUAyk68r/wDVbdqVhpUtG3gVepW8713qWNoch7Sodtexu5pPrVjqCaIYbUkjudUncGMHtU7UFWLedxZqJLQNCIi5TrCIiAIiIAsLLUGOnmZzoZG72ELNXxKy7SNoI3heKl0sZMdiuRSh2nUuVyW21bCRu1LhVg+iFjZj1bXUrW424mueC24uBiJGrwFSJUuNo391bOjzlqYrYJ3EDuP7celc7ipKGtRrUa5NBXqrA7pHuex2lb2X5+C1UUHo9IjhYTQg7XMdY9U+1b2jzyppNXCYDskBb6XJ513MqYn6F98xES4PqItLV9M/QlllytHW5500erhMZ2Rgu9Lk860NZpEcbiGED6z3XPVFvxWL6uFml3tnPIqCok0N98xOlHM+KxopXsxNxOcwBtxcjECdXgChdZnLUS/LmcBsZ2g9HX51rDtUfPhBHtVrU05iWpsEuje173aFvZDh51HwLXlZ0p7U+BYEnIfAVGt0KWJpd2QocFNC3mwxjc0LOXXAzC0DYANwXYrW1LIiHzx7sZyqFwVyi9MTz9nXBgralv27z1ji9a1SkWkGLDlGo77mO3xsKjqtsK3jau5CnTpaRyb1LMzTyvE6miYZWB7W4SwuAdqJA1HvWW/VKLNo8tTQ/NTPb3r3HVOpRs2DcZyua7TrJSHCmK1Gvbo1FvIq8o9IM7fnGMk9A7xq8y3lHpBgd842SM+DGN41+ZcD6GZn2vwJCOvgf/a3EsfJfzTfH+JWWopTZ8UzIm4XOebHUxp2numwWurNIbzqhha3vvcXHqiw86wZSSu/r75hJX08el1+GcnixKvKkUQ+NlYz/U4A7uVVnWZyVMvy5322M7Qejr861p5bnl293euxmDl/u72I+TDCf+bff5+TOy5VCWplew3a5/anaA0AfgoTVm73n67vxUoUTe65J75UxG3FSyfYhMZXOVy/fOXTovitk+M86SR3pkepSxR/MOLDk+mG2PF1nE+tSBVidbyuXepcqdLRNTcgREWk3BERAEREAREQFG5SjwzSt5s8rdz3BY6sfLOjpsz3yRTua57i4tc0Obc8trWI8/KoxXZiVcXJG2QbY3XPVdY7rqAkppGroLtBhCnkaiYyIu/N1I+i+54HRnDIxzDscC07ivhcxIIt86BCiFAbBF0uqh3BddTqknvLViqYWMtdbpwO7uWI51+Ur6ggdIcMbXPOxoLjuCyRh7a2dT7lqLiwC5oYsUsbedKxu94C3NDmJVy6zG2MbZXW9FoJ3hSfI+jhsT2SSzuc5jg4NY0NaSNYve5I8Fl1xUsjlzJmOGevp40VMZFXdn6EyC5XAXKsBSQiIgKY0qRWygTzoYzuu31KIK984syqeuIdMHh4bhD2OsQL35DcHlPcULynogkGumnY/wCrICw9ZtwdwU9TVsSMaxy2VCvVVDKsjntS6KV4i3OUszqunvwlO+w/eYMbd7b28dlprKSa9rku1bkY5jmLZyWCIiyMCR5L+aZ4D+YrKWkp8r4I2tDbkX1k6uUldUuV5Hd3D/pHrWvFUwxVN+5wGskDw6liS5Wjb+8T4B6+RR9zydZJPh1rIosmSzm0ET5Df9xpdvI1BLImdTJrL5kMubLpOpjQO+dZWrUwybotrJbGTg4R3cbsTvE1t/xClWTtEdOzXPLJKe6BaNnm7bzrmfWQR/e/A7oqCZ/9bcSV5uwYKSnbzaeMbmBbFfMcYaAByAADwDUF9KtuW6qpaGpZEQIiLwyCIiAIiIAiIgC4suUQHXPTNeLPY1w2OAI3FR+uzApZLlsZjJ7sbiB1DdvmUkRYPjY/zJc2xzyReRypwK6rtGMguYJmv2CQFh6wuPMFHa/Nmpg+cp325zRjbvbe3jsrnXFlyPoY18uYk4sMTs81ncunYpmgzYqZ/m6d9uc4YG73Wv4lIqHRjI7XPM1n1WAvPWNh5irEsuUZQxp5s4lwxO/yWbz69iN0WYFJHYujMhHdkcSOoLN8y39PTNjFmMa0bGgAeZdqLrZG1nlSxGSTyS+dyrxFkRFmagiIgCIiAIiIBZa3KeblPU/P08b+/azvE4WI3rZIvUcrVuimLmo5LKhA8paI6d9zTySRHYfjG+fX51FMp6LquK5jDJmjmGzuq63mJVzouyOumZ978TjkwfC/7W4FD5OzFrZzZtM9lu7KDGPS1nxBSrJuh46jU1IG1sTb+m72KzbLlZvwhK7RmNceDYW+bORvJ2j6ig1iAPdzpSX+ie1G5SGOINFmtAA5AAANwX2i4nyOfnctzvZGxmZqWFkRFgZhERAEREAREQH/2Q=="/>
          <p:cNvSpPr>
            <a:spLocks noChangeAspect="1" noChangeArrowheads="1"/>
          </p:cNvSpPr>
          <p:nvPr/>
        </p:nvSpPr>
        <p:spPr bwMode="auto">
          <a:xfrm>
            <a:off x="207379" y="-192617"/>
            <a:ext cx="406294" cy="406401"/>
          </a:xfrm>
          <a:prstGeom prst="rect">
            <a:avLst/>
          </a:prstGeom>
          <a:noFill/>
        </p:spPr>
        <p:txBody>
          <a:bodyPr vert="horz" wrap="square" lIns="121899" tIns="60949" rIns="121899" bIns="60949" numCol="1" anchor="t" anchorCtr="0" compatLnSpc="1">
            <a:prstTxWarp prst="textNoShape">
              <a:avLst/>
            </a:prstTxWarp>
          </a:bodyPr>
          <a:lstStyle/>
          <a:p>
            <a:endParaRPr lang="en-US"/>
          </a:p>
        </p:txBody>
      </p:sp>
      <p:sp>
        <p:nvSpPr>
          <p:cNvPr id="36876" name="AutoShape 12" descr="data:image/jpeg;base64,/9j/4AAQSkZJRgABAQAAAQABAAD/2wCEAAkGBhEQEBIUEhIWFBUVFhcYFxcVFxYXFhYXGhUYFxQaGBgYHCYeFxklGRcXHzEgIycpLC0sGR4xNTAqNScrLCkBCQoKDgwOGg8PGiwkHyQqKSkpLCwsLCkpKSkpKSksKSksKSwpKSwtLCwpLCksLSwpLC0pKSkpLCosLCwpLCwsLP/AABEIAHUBrQMBIgACEQEDEQH/xAAcAAEAAgMBAQEAAAAAAAAAAAAABgcEBQgDAgH/xABREAABAwICBAkHBwcKBQUAAAABAAIDBBEFEgYhMUEHEyJRYXGBkaEIFDJUk6KxGEJScoKS0hcjU2LB0dMVFiQzY6OywuLjNENkg8NEc+Hw8f/EABkBAQEBAQEBAAAAAAAAAAAAAAACAQMEBf/EAC8RAAICAQMDAgMIAwEAAAAAAAABAhEDEiExBEFRE6FhcfAUIjJCgZHB0STh8SP/2gAMAwEAAhEDEQA/ALxREQBERAERec8wY0ucbAf/AIAOknUgPRF+BfqAIiIAiIgCIiAIiIAiIgCxq/EoYGZ5pWRN+lI5rR3uKrXhF4ZG0rnU9FlfMLh8p1xxneGj57xv3DpNwKRxTFp6qQyTyvlefnPJJHQNzR0CwVKNkuR0ZW8MWERavOc5/s45HDvy28ViN4ccJJ9OUdPEv/Yuc0V6EZqOp8J4SMMqiGxVceY7GvvG49AEgFz0BSW64zUy0J4T6vDXNaXGan3xPN8o543H0D0eiebeJcPAUjppFg4JjUNZBHPA7NG8XB3jcQRucDcEc4WcoLCIiAIiIAiIgCIiAIiIAiIgCIiAIiIAiIgCIiAIiIAiLR6YaWw4ZTGea51hrGNtmkedgF+i5J3AFAbxFT/yh4vUn+1b+BfrfKFjJAFDISdQAlaSTusMmsqtLMtFvosbDah8kMb5IzE9zQXRkhxYSLlpI1EhZKk0L8JX494aCSbAC5J3AbVp8DxA1UksuxjTkjHi5x6TyeodqiU0mo92Y3To3S1+LYjxfFxtP5yVwa3oHzndg8bLYKGVNbmxZl9jCGD7h/zOXPPk0JfFpEzlSJk1thYKP6T12SWkaTyTKHO+y5oHi6/YpCovp3RF0TJB8wkHoDra+8DvWdTaxtozJ+HYlCLTaM44KiIAn84wWcOfdmHQfityusJqcVJFppq0ERFZoREQBEXnUThjHPcbNaC4nmAFz4ICtNJuHCOjq5qdtK6XinZS/jQ0FwAzADIdhuNu5av5RLfUHe3H8NU/iNaZ5pZXbZXveetzi79q8YoS9zWt9JxDR1k2HiV10o56mdbaN4z55SQVHFmPjWB+Qm5AOzXYX1a+1Qjhk0+NFCKaB1p5m3c4bYothI5nONwOYBx5lPKeOOkpWtJyxwRAE7gyNlie5q5V0mx59dVzVD9sjiQPosGpjexoAUxVspujVr3o6KSaRscTHSPcbNa0EuJ6AF4Lo7gl0EbQUrZpG/0mdoc4ka42HW2Mc2qxdznqCtuiUrK/wfgDrpWh080VPf5uuV468pDR2OKzazyeqgNvFWRvdzPjcwH7Qc63crxRc9TL0o5Fx/R6ooZjDUxmN4Fxva5u5zXDU4f/AHUtaui+G7BGT4W+UgZ6dzXtO/K5zWPHUQ4H7IXOi6J2Q1RafARpO6KqfRuP5ucF7BzStFzbmzMB+4FfK5O0IqTHiVC4bqiIdjnhrvBxXWKiXJUSAadcLUWF1Ig83dM7IHuIeGBuYkNGsG5sL9oUd+URH6i/2zfwKuuErEvOMWrH3uBKYx1RgR/FpUZ6lSijG2dbaK495/Rw1IjMfGgnISCRZxbtG0G1+1bZa7R3DfNqOnh/RRRsPW1gB8brYrkWRfT3TqPCYY5HRmV0j8jWtcG7GlziSQdQ6t4UG+URH6i/2zfwLVeUFiearpoAdUcTnnrkdb4RjvVUrooqiGzqPQDTkYtDLIIHQiOTJrcHBxyh2ogDZcbt4UpUH4GcN4nCIDvmc+U/acQ33GtWs4WeE00I81pT/SHtu5+3iWnZYfpCNl9g17worfYq9iV6S6eUOHaqiYB9riNvLkP2RsHSbBV/iHlDRgkQUb3DcZZGs91od8VS00znuc57i5zjdznElxJ2kk6yV8LooonUW0fKGqPU4vaP/Ctjh/lDMJAno3NG8xSB9vsua2/eqURNKMtnWejWl9JiMZfTSh9vSaeS9l/pNOsdew863K5F0dx+ahqY6iE2cw6xue35zHc7SNXcdoC6yw6ubPDHKz0ZGNe3qc0OHgVElRadms0x0qjwykdUSNLwHNaGtsC5zjYC51DeeoFV78oeD1KX2jP3L88oXErQ0kAPpvfIR0MaGt8ZD3KkVUYqiWy7/lDwepS+0Z+5PlDwepS+0Z+5Ugi3SjNTLv8AlDwepS+0Z+5bTCOHjD5nBsrJae/znhrmDrLCSOu1lz4iaUNTOyopQ5oc0hzSAQQbgg6wQRtFl9KueAvGTNhpic65p5HMF9oY4B7OzW4Dq6FYy5vY6I+Jpmsa5ziGtaCXEmwAAuSTuAC5i4R9NnYpVl7SRBHdsLT9G+t5H0nEA9Ayjcp5w4ad2H8nwO1mxqCOba2Lt1Od0ZRvKpdXFdyJMK4OBTg+zltfUN5LT/R2kbSNRlPQNjem53BRHgy0DdilTywRTxEGV2zNvbG08538wvvIXS8MLWNa1oDWtADQBYAAWAA3ABJPsIo+0RFzLI/ptXGOnyjbI7L9ka3fADtXzoN/wp/9x1+4fsWBwgHXBzcv/KvTQCq5MsfMQ8dosfgO9fO1/wCVT8V7Wee//UlqrbHy6KukcNoeHjuDgrJUO07ws8mdo1Wyv6NfJPiR3Lp1sHLHa7blZlcbJVQ1bZo2SN2OF+rnHWDqXpLEHtLXC4IsQd4O1QLRbSLzd2SQ/m3Hb9A8/Ud/ep8x4IBBBB1gjWCF1wZlljffuVCamiB4ro1PSv4yDM5oNwW+mzoIG0dPevei09kaLSxh/S05T2jZ8FN14yUcbjdzGk85aD8QuX2aUHeKVfDlE+m0/uuiPwaZmU5Yad73HpAA6yL2C3tDC8C8hBe7bb0W8zW9A5969o4mtFmgAcwFh4I+YAtBOtxsBz6rnwXohGS3nK/YtJrln2iIupYWo0qxmmpKSWSqvxNsjgAXF2fkZQBtvdbdVN5QeJ5aalgB/rJHSHqjbYeMngtStmM038vaJ+pSfck/iLdaHz6OVVZFHS0bhMLyML2Pygs5V9byLi19YVFq1fJ+wzPV1M5GqKIMH1pHX/wxnvXRqkSmTvhpxnzfCpGg2dO5sQ+qbuk9xpHaub1cflD13KooeYSyHrJYxvwf3qnEjwZLkkPB/ggrMSpYXC7TJmeNxYwF7geg5bdq6rVBcAFEHV88hH9XAQOgve0fBrlfqmXJUQiIoKIRwy1ojweoB2yGNg6zI1x91rlzUrl8oTGddJSg/SmeP7uP/wAippdY8HOXJIeD6hM2KUTAL/n2PPVGeMd4MXUeIVghhkldsjY556mtLj8FRvAFgvGVs1QRyYI8o+vIf2Ma77ysnhcxLiMIqtdjIGxD7bg13u5lMt2UuDmeaYvc5ztriXHrJufErbaGYb5ziNHFa4dNHf6rXZ3+60rTKwuAzDuNxUP3QwyP7XWjHg93crfBC5OikReFdVthikkd6MbHPPU1pcfALidTmPhQxLzjFqxw2Nk4sdUbQw+81yi7Wkmw1k6h17l91FQZHue70nuLj1uNz4lbzQDDPOcTo47XBma5w/VZ+cd4MK7cI5HSJljwzDQX+hS04vuvkYBbrJFusrljE8RkqZpJpTmfI4uceknd0DYOgBXtw84vxWHxwg2M8oB6WRjO73uLXP6mPkqRsdH8DlramKnhHLkdYE7Gi13Od0AAnsXQ+jvBJhtIxodA2oktypJ2h9zvsw3a0dFu0rnXBscqKOXjaeQxSZS3MA0nKbXHKBG4dy3v5VMX9ek+7D/DWtNmJov/ABLg8wyoYWvo4Rf50bGxvHU5gBXNmluBeY1tRT5swifZrjtLSA5l7b8rhfputp+VTF/XpPuw/wANR3EMQlqJXyzPMkjzdznWuTa27VsAGrmRJoNpmOF1JwYvJwihv+hb3AkDwsuWiV1rojQeb0FJERYsgiBHTkGbxusmbEo3hyxLjcVLBsgiYz7TryO8Ht7lXi2+l2J+c19XNufNIR9UOys90Ba+hozNLHE3bI9rB1ucGj4qlwSy8tCuCDDpaCmlqYXPlljbI48bK22cZmgBjgBZpC3f5F8H9Wd7ef8AGppTQNjY1jRZrWhoHMALDwC9FytnSiqtK9DNHcMbG6pp5QJCQ3JJUv1tAJvZ+rao553oj+hqO+q/Gp7w0YN5xhUjgLugc2UdQOWT3HOPYublcd0S9jofg0xjBBLLBhokY+Roe4ScacwZq1GQnZn2Dn6FvOETTRuF0bpNRmfdsLDvfbW4j6LRrPYN65+4PsdbRYlTTPdljDi2Q6zZj2lrjYaza4OrmTTvS9+J1b5nXEY5MTD8yMHVf9Y7T0m2wBNO4vY0NRUOke573Fz3kuc46y5xNyT0krP0d0fmr6mOnhF3PO0+ixo9J7v1QP2DaVro4y5wa0FznEAAC5JJsABvJK6U4L9AhhlNmkANTKAZDtyDa2MHmG/nPQAqboxKyQ6M6OQ4fTR08I5LBrJ9J7j6T3dJPdqGwLaoi4nQIiICL6e014o3/RcQepw/e0KL4Difm87Hn0djvqnb3aj2KxsUoRPC+M/OGo8x2tPfZVXLEWOLXCxaSCOYjUV8jrIuGVZF9NHkzJxlqRbrXAgEawdhXxPA17S1wu1wsQd4UQ0R0kDbQSmw/wCW47v1T+zu5lM19HFljlja/U9EZKSsrfH9HH0ziRd0ZOp3N0O5j07/AAXnhGkU1NqaczPoO2dn0VZb2Aggi4O0HYVHcR0IhkJMZMR5hrb3buwrxZOklCWrCzjLE07gftHpxTv9MOjPSMw72/uWb/Oik/TN8fhZRt2gU26SM9eYfsK9INAHn05Wgfqgn42VRydVw4/X7mqWTwbCt03iGqFrpHHUNRAvu6T1WWwwWjl1zTm8rxa26Nu3KB4ns5l+4Vo5BTa2tu76btbuzcOxbRenHCberI/0XB0ipcyCIi9B0C534dMU43FOLGyCJjftOvI7wc3uXRC5K0vxPzmvq5tofNIR9UOys90BXDkmRqF0DwC4ZxeHPlI1zTOIP6rAGD3g/vXP111doHhnm2G0cRFi2FhcP1nDO/3nFbPgyJUflBA+fU3N5v8A+V9/2KrVdvlCYQXRUtSBqY58Tz0PAcy/axw+0qSWx4MfJaXk/wBc1tdURkgGSEFvSWP1gdjyexX0uP8ACMVlpJ454XZZI3ZmnwII3ggkEbwSrrwbh/pHMHnUEscm8xgSMPSLkOHUQesqZI1MtVFXX5d8L/t/Zf6l41nDxhwjfxYmc/KcgMdgXW5NyXaheymmVaKp4UcY86xWqcDdrHcU3qjGU2+3nPaoovp7y4kk3JNyecnWT3rIwtkTp4hO4tiL28Y4AkhmYZ7AaybX2LsczovgfwDzTC4i4WfOTM7ns4Dix9wN7yo75QlcW0tJFufK55+wyw8ZPBSzA+EzDKmWOnp5iXu1MbxUrRqaTa5aANQKgvlEsN6A7vz47fzX7FzXJb4KaV0+TxQDLWzW1l0cYPQA57v8Te5UsrI4IuEODDTNDU5hFK5rw9oLsjgMpzNGuxFtYB2dOq5cErk6EUP4WsT4jCKog2MjREP+44Nd7pcvocLGEeus+7IP8irvhm09pK2nggpZhKOMMkmUOAGVpawXcBfW5xt0dS5pbltlSqy+AXDOMxGSUjVDCbdDpHBo90P8VWivfyfcNyUdTMdsswYPqxt/E93crlwQuSO+UFXF1ZTRbmQl/a95HwjHeqqVj8PMZGKNJ2Gnjt2PkB8VXC2PAfJKtGeDOvxGHjoGx8XmLQXvykkbbCx1blt/yG4r9GD2v+lbDgo4UIMPidTVQcIy8vZI0F2Uutma5o12uLggHaVZ8fCthB/9bGOsSN8C0KW2akioPyG4r9GD2v8ApT8huK/Rg9r/AKVcP5UsI9ei979yflSwj16L3v3LNTNpFUYVwGYjx8XHCERZ2mQiQk5A4F1hl1m1wrs0qxLzWhqpr2McMjh9YNOX3rL9wPSekrg80s7Jslg7Lfk3va9xvse5RLhxxLisKcwHXNLHH2AmR3hH4rLbZvCOdFL+CfDePxelFtUbnSn/ALbSW+/lUQVs+T3huapqp/0cTYx1yOzHwj8V0fBC5LzREXE6HhX0bZopIn62yMcx3U5pafArkKvonQSyRP8ASje5jutri0+IXYi5r4ZsLEGLzFtrTNZLYbi4ZXd7mE9quBMiDoim3BZoL/KdUTIP6PDldL+uTfJGOuxJ6B0hdHsQTHgU4PbZa+obt/4dp5thlI6dje07wrlXzGwNAAAAAsANQAGwAbgvpcW7OiVBERYaEREAUT0x0eL7zxi5A5YG8D5w6QNvR1KWIuWXEskdLJlFSVMp9STAtMXRAMmu9g2O+e38Q8Vssf0ODyZILBx1lmxp+r9E9GzqUNnp3RuLXtLXDaCLFfGccvTSv/jPG1LGy06LEIpm5o3hw6No6xtHaslVDHK5pu0lpG8Eg94W1g0sq2f83N9YA+Nr+K9kOvX51+x2Wdd0WSir/wDnxVf2f3T+JY0mkdZMQ0SOudjYwAT1ZRddH12Psmb68Sc4pjkNOOW7lbmDW49m7rK+sLEjmmSUWc/Yz6Dfmt695PP1LSaO6KFjhLPrftDTrsedx3u+HwlK743Of3p7eF/Z0jb3YREXcs1WlOJ+bUNVNexjhkcPrBpy+9ZckLobhzxxsOG8Tfl1D2tA35GEPeeq4aPtBc8rpDgiRn4BhvnNXTw/pZY2Hqc8B3hcrrxosFzfwK4Xx2LROtcQsklPXbI3xeD2LpFZM2Jr8fwSKtppaeUXZI2xttB2tcOkEAjqXL2lmiNRhs5inbquckgHIkbztPPzt2jxPWKxcSwuGpjMc8bJWHa14Dh169h6RrWJ0a1Zx6i6AxXgFoJSTDJNBfcCJGDseM3vLTO8nbmr++D/AHVepEaWUwiub5O3/X/3H+6nydv+v/uP91NSGllMoro+TsPXz7AfxU+TsPXz7AfxU1IaWaTgEwjjcQlmI1QRG3Q+Q5R7okVjcL+ij6/DyYm5pYHcY1o2ubYiRo5zlNwN5aAs/g/0CZhMMjGymV0jw5zy0M1AWaALnUNZ27ypUob3stLY40X4umNJ+CXD695kcx0MrtbnwkNzHnc0gtJ6bXPOoo/yeIr6q2S3TE0nvDh8FepEaWUkiuz5O8frz/Yt/Gnyd4/Xn+xb+NNSGllJrqLgvwzzfCaNpFi6PjD1yEyfBwHYoSPJ3i31r7b7RNBtv159Stymp2xsaxos1rQ0DmAFh4BTJ2UlRWnDfoa+qgjqYWl0lOHB7QLudEdZIG8tIvbmLuZUEuzFCdJeCHDq1zn5HQSO1l8JDQ487mEFpPSACedIyoNHNKK46nyd3X/N1wt+vDr72v19yxfk81PrkXs3/iVakTTKnRWy3yeajfWxdkT/AMS+/k8Teux+yd+NbqQpkh4AsNyYfLKds0xt9WNoaPezrQeULiV5aOAfNa+V32iGM/wvVq6I6PDD6KGmDs/FtN3WtmcXFzjbdrcVFdNuCNuJ1ZqHVT4+Q1mQRtcAG32HMNtyVzT3sqtjnVdBcAuG8Xhr5SNc0zz9lgDB4h/etT8neP15/sW/jVmaM4CygpIaZji5sTbZjYFxJLnEgbLkkrZSTRiRtERFBYXLfCZi3nOK1b9zX8U3qjGT/EHHtXUZCqGTye2OJJrnkkkkmJtySbn56qLSJaspJdF8B+EcThbZCNc8j5OnKDxbPBl+1aD5O8frz/Yt/GrVwjDGUtPFBH6MTGsbfaQ0AXPSbXWydhIy0RFBQREQBERAEREAWPWYfFMLSMa4dI1jqO0diyEWNJ7MEaqNBIHHkPezouHDxF/FY35Px+nP3B+JS5F530uJ/lOfpQ8EZp9A4R6b3u6NTR4C/it3Q4VDALRsDeneesnWVloukMMIfhRShFcIIiLqUFUWIeUCyOaVjKIvax7mtfx4GfKSA7LxZsDa+0qx9LMV81oaqa9jHE8t+tlIZ7xC5JVxVkydG70t0snxOoM01hqysY2+WNvML7desneewDSIt9ofodUYnUCKIENBHGSW5Mbd5J3u5m7T1XI6cEFrcAGAFlPPVOGuZwYz6kd8xHQXkj7CthYmE4XHSwRwxNysjaGtHQN55ydpO8krLXFu2dEERFhoREQBERAERYmJ4pHTsDpCQCbahc3sT+xY2oq2Y3RlotF/PSk5XLdq2ck8rq/+bLOosbhmjdI11mt9LNqy79d1EcsJOk0YpxfDM9Fo26Z0pdlzn6xabfvA7Fi6TYvxVRTDO5rAc78pOttxYEDaNR71Es8FHUnZjnGrJMi01LpXTyNkcHEZG5iCLHLsuOfWR3rQzSGRlVPHVS2BFhZzQLuu1o5XULj9qyXURSuO/wCvgx5F2Juij2F4wynpIn1Eji59yL3c469Vui1lnYVpFBUuLYycwF7OFiRzjcVcc0XSvd9ilNM2aLExPE2U8ed97XsLaySdg8FD8FxJ0spllqJAWZnujAJbkaLkbbAXNrW+KnJnjCSj3ZkppOidotLT6XUz3sY1zruIAu0gAk2AK/a7SumheWOcSRqOUXAPNfnVetjq9SN1x5s3KLVN0lpzC6UOORrg08k3zG2q2/ascaaUmvlu1C98rtfQOlHmxrmSGuPk3qLX4fjsM7Hva6wZ6WYWsNtz0aisL+elLmtmdb6WU2/fbsR5saSba3GuPk3qLB/lmLjxDc57X2arWzbdmxeNFpJBMXhjjyGlxJBAyjabqvUhdWNSNoi1f85KfiRKXENJIFwcxI22btK/MN0mp6h+Rjjm3Bwte2225Z6sLStbjUvJtUWkqNL6ZjnNLnXa4tIDTtBsbbrLGxTFHPqaNsTyGvs85SRmaSCLjms1ymWeCWzsxzRJEWFHi0bp3Qi+doudWoDVv+0FmrqpJ8FJ2ERFpoREQBERAEREAREQBERAEREAREQGFjODQ1kD4J25o32zC5bexDhraQRrAUU/IxhHq7vbS/iU4RbYohcHA7hDTfzXN0OklI7s1j2qWUGHRU7BHDGyNg2NY0NaOwLIRLAREWAIiIAiIgCIiAKMaV/naikh535j1XA+AcpOvJ1KwuDyxpcNjiBmHUdo2lcssNcdJMlqVEXpoWOxGpdlbliYdVha+Vo2feWkyubh+bWBLPrt9FrdQ+9fuVhtpIwXEMaC/wBLUOV9bn2navwUceTJkbk+jlGXbfZs2rzy6Vvv59/9HN4r9/ch+N1VPPHDBSgOcXC1mkZRYjWSO/qN19SVUTMRPHOAZFGGC4LrnINwB+k4qWU2HxRm7I2tJ3taAfBfM+GQvN3xMcectaT32R9PJ/etXa+Ww9N8kWwp4dNWVLG2jaxwbqsCbDd9m5+ssJ0ZZhrANs03eBcDxaO9TsUrAzIGNyWtlsMtua2xfJoYyGji22braMos09A3I+mdc9n+7e49P6+ZCMZ5FYxpeIxFGxrHOaXtFm/Rsd5Ou25bPRqkD6l8/HtlIbZ2VhZrda20AbGlSSpoIpbcZG19tmZoNu9fUFMyMWY1rRzNAHwWx6Zqepva77/3QWOnZrNLagMpJP1rNHadfhdarEmCDDGNtZzwwHnJdy3eAK2mkmFyVIiY22QPBfc2Ntmrn1EraS0rHgBzGuA1gEA2O611U8cpyl8qX8muLbfyo07NH42xQuLTxkLLi2q7wM2vn5QUdwXE6eOlmzkGZ2a12kk3bybG1ttyp+sQYVBcniY9e3kN18+5ZPp904Ug8fghMkB80pIhtmlLj1XyN8CFthStfilg1obFHrFhY8nVfp5Y7lJPMY7tPFtuz0eSOT9Xm7F9NpmBxcGNDnai6wuR0nesj01Vv49l/Zix/wAexXzSRR1MjRYSTNbq2Bou63VcgL7ZEJmRw+dR2uMrOKcCHHVtDdZ186nrKOMNLAxoadrQ0ZT2bF5w4XCw3bExp5w0A99lz+yPbftT58/Mz0mQnHHmGskDRcmJsbetzGs+F1jSRGGWaBmtz2xxDrOQv7zfsKsJ9DEXZzGwuFuUWgu1bNe1PMIs+fi2Z73zZRmvz3tdJdI2277+zDxb8kPrI4oKyCOX+qijFrgkEkOJcR0v+C9mVEc9dx0Q/NwRkucBYEhrv3+BUqqaKOW3GMa+2zMAbdV1+x0cbWlgY0NO1oAAN9txvXT7O75VXfx+C+RvpuyMaM4M2emkMo/rX3uNRs0jYd3KusSSjlfVyCmdl82jDWk6zqbbLr3k5tamsUTWANaA0DYALAdgX5FTMaXFrWguN3EAAk8551v2ZaYrxy+/1Zvp7JER0axCCGKSeV7jI5+VxIJP0ha3RrPUpfFKHNDhscAR1EXC8HYZCRYxMtfNbK22bntbaskBdcMJQWllQi4qj9REXYsIiIAiIgCIiAIiIAiIgCIiAIiIAiIgCIiAIiIAiIgCIiAIiIAiIgCIiAIiIAiIgCIiAIiIAiIgCIiAIiIAiIgCIiAIiIAiIgCIiAIiIAiIgP/Z"/>
          <p:cNvSpPr>
            <a:spLocks noChangeAspect="1" noChangeArrowheads="1"/>
          </p:cNvSpPr>
          <p:nvPr/>
        </p:nvSpPr>
        <p:spPr bwMode="auto">
          <a:xfrm>
            <a:off x="207379" y="-192617"/>
            <a:ext cx="406294" cy="406401"/>
          </a:xfrm>
          <a:prstGeom prst="rect">
            <a:avLst/>
          </a:prstGeom>
          <a:noFill/>
        </p:spPr>
        <p:txBody>
          <a:bodyPr vert="horz" wrap="square" lIns="121899" tIns="60949" rIns="121899" bIns="60949" numCol="1" anchor="t" anchorCtr="0" compatLnSpc="1">
            <a:prstTxWarp prst="textNoShape">
              <a:avLst/>
            </a:prstTxWarp>
          </a:bodyPr>
          <a:lstStyle/>
          <a:p>
            <a:endParaRPr lang="en-US"/>
          </a:p>
        </p:txBody>
      </p:sp>
      <p:sp>
        <p:nvSpPr>
          <p:cNvPr id="181" name="Title 180"/>
          <p:cNvSpPr>
            <a:spLocks noGrp="1"/>
          </p:cNvSpPr>
          <p:nvPr>
            <p:ph type="title"/>
          </p:nvPr>
        </p:nvSpPr>
        <p:spPr/>
        <p:txBody>
          <a:bodyPr/>
          <a:lstStyle/>
          <a:p>
            <a:r>
              <a:rPr lang="en-US" dirty="0" smtClean="0"/>
              <a:t>MAX and ABCS</a:t>
            </a:r>
            <a:endParaRPr lang="en-US" dirty="0"/>
          </a:p>
        </p:txBody>
      </p:sp>
      <p:sp>
        <p:nvSpPr>
          <p:cNvPr id="8" name="Text Placeholder 7"/>
          <p:cNvSpPr>
            <a:spLocks noGrp="1"/>
          </p:cNvSpPr>
          <p:nvPr>
            <p:ph type="body" sz="quarter" idx="13"/>
          </p:nvPr>
        </p:nvSpPr>
        <p:spPr>
          <a:xfrm>
            <a:off x="757101" y="1373745"/>
            <a:ext cx="11125198" cy="343299"/>
          </a:xfrm>
        </p:spPr>
        <p:txBody>
          <a:bodyPr/>
          <a:lstStyle/>
          <a:p>
            <a:r>
              <a:rPr lang="en-US" dirty="0"/>
              <a:t>Business User Friendly </a:t>
            </a:r>
            <a:r>
              <a:rPr lang="en-US" dirty="0" smtClean="0"/>
              <a:t>Multi Channel App </a:t>
            </a:r>
            <a:r>
              <a:rPr lang="en-US" dirty="0"/>
              <a:t>Composition in the Cloud</a:t>
            </a:r>
          </a:p>
        </p:txBody>
      </p:sp>
      <p:sp>
        <p:nvSpPr>
          <p:cNvPr id="192" name="Rectangle 191"/>
          <p:cNvSpPr/>
          <p:nvPr/>
        </p:nvSpPr>
        <p:spPr>
          <a:xfrm>
            <a:off x="694024" y="3124200"/>
            <a:ext cx="5247988" cy="457200"/>
          </a:xfrm>
          <a:prstGeom prst="rect">
            <a:avLst/>
          </a:prstGeom>
          <a:noFill/>
          <a:ln w="19050">
            <a:noFill/>
          </a:ln>
          <a:effectLst/>
        </p:spPr>
        <p:style>
          <a:lnRef idx="1">
            <a:schemeClr val="accent2"/>
          </a:lnRef>
          <a:fillRef idx="2">
            <a:schemeClr val="accent2"/>
          </a:fillRef>
          <a:effectRef idx="1">
            <a:schemeClr val="accent2"/>
          </a:effectRef>
          <a:fontRef idx="minor">
            <a:schemeClr val="dk1"/>
          </a:fontRef>
        </p:style>
        <p:txBody>
          <a:bodyPr lIns="0" tIns="0" rIns="0" bIns="0" rtlCol="0" anchor="ctr" anchorCtr="0"/>
          <a:lstStyle/>
          <a:p>
            <a:pPr algn="ctr">
              <a:lnSpc>
                <a:spcPct val="90000"/>
              </a:lnSpc>
            </a:pPr>
            <a:r>
              <a:rPr lang="en-US" sz="2000" b="1" cap="all" dirty="0">
                <a:solidFill>
                  <a:schemeClr val="accent1"/>
                </a:solidFill>
              </a:rPr>
              <a:t>No coding </a:t>
            </a:r>
            <a:r>
              <a:rPr lang="en-US" sz="2000" b="1" cap="all" dirty="0">
                <a:solidFill>
                  <a:srgbClr val="46575E"/>
                </a:solidFill>
              </a:rPr>
              <a:t>required</a:t>
            </a:r>
          </a:p>
        </p:txBody>
      </p:sp>
      <p:sp>
        <p:nvSpPr>
          <p:cNvPr id="194" name="Rectangle 193"/>
          <p:cNvSpPr/>
          <p:nvPr/>
        </p:nvSpPr>
        <p:spPr>
          <a:xfrm>
            <a:off x="1097758" y="4584189"/>
            <a:ext cx="4440527" cy="381000"/>
          </a:xfrm>
          <a:prstGeom prst="rect">
            <a:avLst/>
          </a:prstGeom>
          <a:noFill/>
          <a:ln w="19050">
            <a:noFill/>
          </a:ln>
          <a:effectLst/>
        </p:spPr>
        <p:style>
          <a:lnRef idx="1">
            <a:schemeClr val="accent2"/>
          </a:lnRef>
          <a:fillRef idx="2">
            <a:schemeClr val="accent2"/>
          </a:fillRef>
          <a:effectRef idx="1">
            <a:schemeClr val="accent2"/>
          </a:effectRef>
          <a:fontRef idx="minor">
            <a:schemeClr val="dk1"/>
          </a:fontRef>
        </p:style>
        <p:txBody>
          <a:bodyPr lIns="0" tIns="0" rIns="0" bIns="0" rtlCol="0" anchor="ctr" anchorCtr="0"/>
          <a:lstStyle/>
          <a:p>
            <a:pPr algn="ctr">
              <a:lnSpc>
                <a:spcPct val="90000"/>
              </a:lnSpc>
            </a:pPr>
            <a:r>
              <a:rPr lang="en-US" sz="2000" b="1" cap="all" dirty="0" smtClean="0">
                <a:solidFill>
                  <a:srgbClr val="FF0000"/>
                </a:solidFill>
              </a:rPr>
              <a:t>Preview </a:t>
            </a:r>
            <a:r>
              <a:rPr lang="en-US" sz="2000" b="1" cap="all" dirty="0">
                <a:solidFill>
                  <a:srgbClr val="FF0000"/>
                </a:solidFill>
              </a:rPr>
              <a:t>app </a:t>
            </a:r>
            <a:r>
              <a:rPr lang="en-US" sz="2000" b="1" cap="all" dirty="0">
                <a:solidFill>
                  <a:srgbClr val="46575E"/>
                </a:solidFill>
              </a:rPr>
              <a:t>in line</a:t>
            </a:r>
          </a:p>
        </p:txBody>
      </p:sp>
      <p:cxnSp>
        <p:nvCxnSpPr>
          <p:cNvPr id="195" name="Straight Connector 194"/>
          <p:cNvCxnSpPr/>
          <p:nvPr/>
        </p:nvCxnSpPr>
        <p:spPr bwMode="auto">
          <a:xfrm>
            <a:off x="684213" y="2971800"/>
            <a:ext cx="5410200" cy="0"/>
          </a:xfrm>
          <a:prstGeom prst="line">
            <a:avLst/>
          </a:prstGeom>
          <a:noFill/>
          <a:ln w="6350" cap="flat" cmpd="sng" algn="ctr">
            <a:solidFill>
              <a:schemeClr val="bg1">
                <a:lumMod val="75000"/>
              </a:schemeClr>
            </a:solidFill>
            <a:prstDash val="solid"/>
            <a:round/>
            <a:headEnd type="none" w="med" len="med"/>
            <a:tailEnd type="none" w="med" len="med"/>
          </a:ln>
          <a:effectLst/>
        </p:spPr>
      </p:cxnSp>
      <p:sp>
        <p:nvSpPr>
          <p:cNvPr id="198" name="Rectangle 197"/>
          <p:cNvSpPr/>
          <p:nvPr/>
        </p:nvSpPr>
        <p:spPr>
          <a:xfrm>
            <a:off x="496165" y="2362200"/>
            <a:ext cx="5643706" cy="658356"/>
          </a:xfrm>
          <a:prstGeom prst="rect">
            <a:avLst/>
          </a:prstGeom>
          <a:noFill/>
          <a:ln w="19050">
            <a:noFill/>
          </a:ln>
          <a:effectLst/>
        </p:spPr>
        <p:style>
          <a:lnRef idx="1">
            <a:schemeClr val="accent2"/>
          </a:lnRef>
          <a:fillRef idx="2">
            <a:schemeClr val="accent2"/>
          </a:fillRef>
          <a:effectRef idx="1">
            <a:schemeClr val="accent2"/>
          </a:effectRef>
          <a:fontRef idx="minor">
            <a:schemeClr val="dk1"/>
          </a:fontRef>
        </p:style>
        <p:txBody>
          <a:bodyPr lIns="0" tIns="0" rIns="0" bIns="0" rtlCol="0" anchor="ctr" anchorCtr="0"/>
          <a:lstStyle/>
          <a:p>
            <a:pPr algn="ctr">
              <a:lnSpc>
                <a:spcPct val="90000"/>
              </a:lnSpc>
            </a:pPr>
            <a:r>
              <a:rPr lang="en-US" sz="2000" b="1" cap="all" dirty="0">
                <a:solidFill>
                  <a:srgbClr val="FF0000"/>
                </a:solidFill>
              </a:rPr>
              <a:t>Browser based </a:t>
            </a:r>
            <a:r>
              <a:rPr lang="en-US" sz="2000" b="1" cap="all" dirty="0">
                <a:solidFill>
                  <a:srgbClr val="46575E"/>
                </a:solidFill>
              </a:rPr>
              <a:t>development</a:t>
            </a:r>
          </a:p>
        </p:txBody>
      </p:sp>
      <p:sp>
        <p:nvSpPr>
          <p:cNvPr id="199" name="Rectangle 198"/>
          <p:cNvSpPr/>
          <p:nvPr/>
        </p:nvSpPr>
        <p:spPr>
          <a:xfrm>
            <a:off x="1151224" y="3758178"/>
            <a:ext cx="4333589" cy="685800"/>
          </a:xfrm>
          <a:prstGeom prst="rect">
            <a:avLst/>
          </a:prstGeom>
          <a:noFill/>
          <a:ln w="19050">
            <a:noFill/>
          </a:ln>
          <a:effectLst/>
        </p:spPr>
        <p:style>
          <a:lnRef idx="1">
            <a:schemeClr val="accent2"/>
          </a:lnRef>
          <a:fillRef idx="2">
            <a:schemeClr val="accent2"/>
          </a:fillRef>
          <a:effectRef idx="1">
            <a:schemeClr val="accent2"/>
          </a:effectRef>
          <a:fontRef idx="minor">
            <a:schemeClr val="dk1"/>
          </a:fontRef>
        </p:style>
        <p:txBody>
          <a:bodyPr lIns="0" tIns="0" rIns="0" bIns="0" rtlCol="0" anchor="ctr" anchorCtr="0"/>
          <a:lstStyle/>
          <a:p>
            <a:pPr algn="ctr">
              <a:lnSpc>
                <a:spcPct val="90000"/>
              </a:lnSpc>
            </a:pPr>
            <a:r>
              <a:rPr lang="en-US" sz="2000" b="1" cap="all" dirty="0">
                <a:solidFill>
                  <a:srgbClr val="FF0000"/>
                </a:solidFill>
              </a:rPr>
              <a:t>Easily map </a:t>
            </a:r>
            <a:r>
              <a:rPr lang="en-US" sz="2000" b="1" cap="all" dirty="0">
                <a:solidFill>
                  <a:srgbClr val="46575E"/>
                </a:solidFill>
              </a:rPr>
              <a:t>to business </a:t>
            </a:r>
            <a:r>
              <a:rPr lang="en-US" sz="2000" b="1" cap="all" dirty="0" smtClean="0">
                <a:solidFill>
                  <a:srgbClr val="46575E"/>
                </a:solidFill>
              </a:rPr>
              <a:t>services</a:t>
            </a:r>
            <a:endParaRPr lang="en-US" sz="2000" b="1" cap="all" dirty="0">
              <a:solidFill>
                <a:srgbClr val="46575E"/>
              </a:solidFill>
            </a:endParaRPr>
          </a:p>
        </p:txBody>
      </p:sp>
      <p:sp>
        <p:nvSpPr>
          <p:cNvPr id="44" name="Rectangle 43"/>
          <p:cNvSpPr/>
          <p:nvPr/>
        </p:nvSpPr>
        <p:spPr>
          <a:xfrm>
            <a:off x="460517" y="5105404"/>
            <a:ext cx="5715002" cy="654845"/>
          </a:xfrm>
          <a:prstGeom prst="rect">
            <a:avLst/>
          </a:prstGeom>
          <a:noFill/>
          <a:ln w="19050">
            <a:noFill/>
          </a:ln>
          <a:effectLst/>
        </p:spPr>
        <p:style>
          <a:lnRef idx="1">
            <a:schemeClr val="accent2"/>
          </a:lnRef>
          <a:fillRef idx="2">
            <a:schemeClr val="accent2"/>
          </a:fillRef>
          <a:effectRef idx="1">
            <a:schemeClr val="accent2"/>
          </a:effectRef>
          <a:fontRef idx="minor">
            <a:schemeClr val="dk1"/>
          </a:fontRef>
        </p:style>
        <p:txBody>
          <a:bodyPr lIns="0" tIns="0" rIns="0" bIns="0" rtlCol="0" anchor="ctr" anchorCtr="0"/>
          <a:lstStyle/>
          <a:p>
            <a:pPr algn="ctr">
              <a:lnSpc>
                <a:spcPct val="90000"/>
              </a:lnSpc>
            </a:pPr>
            <a:r>
              <a:rPr lang="en-US" sz="2000" b="1" cap="all" dirty="0">
                <a:solidFill>
                  <a:srgbClr val="FF0000"/>
                </a:solidFill>
              </a:rPr>
              <a:t>Edit, test, and publish </a:t>
            </a:r>
            <a:r>
              <a:rPr lang="en-US" sz="2000" b="1" cap="all" dirty="0">
                <a:solidFill>
                  <a:srgbClr val="46575E"/>
                </a:solidFill>
              </a:rPr>
              <a:t>from browser</a:t>
            </a:r>
          </a:p>
        </p:txBody>
      </p:sp>
      <p:cxnSp>
        <p:nvCxnSpPr>
          <p:cNvPr id="46" name="Straight Connector 45"/>
          <p:cNvCxnSpPr/>
          <p:nvPr/>
        </p:nvCxnSpPr>
        <p:spPr bwMode="auto">
          <a:xfrm>
            <a:off x="684213" y="3657600"/>
            <a:ext cx="5410200" cy="0"/>
          </a:xfrm>
          <a:prstGeom prst="line">
            <a:avLst/>
          </a:prstGeom>
          <a:noFill/>
          <a:ln w="6350" cap="flat" cmpd="sng" algn="ctr">
            <a:solidFill>
              <a:schemeClr val="bg1">
                <a:lumMod val="75000"/>
              </a:schemeClr>
            </a:solidFill>
            <a:prstDash val="solid"/>
            <a:round/>
            <a:headEnd type="none" w="med" len="med"/>
            <a:tailEnd type="none" w="med" len="med"/>
          </a:ln>
          <a:effectLst/>
        </p:spPr>
      </p:cxnSp>
      <p:cxnSp>
        <p:nvCxnSpPr>
          <p:cNvPr id="47" name="Straight Connector 46"/>
          <p:cNvCxnSpPr/>
          <p:nvPr/>
        </p:nvCxnSpPr>
        <p:spPr bwMode="auto">
          <a:xfrm>
            <a:off x="684213" y="4495800"/>
            <a:ext cx="5410200" cy="0"/>
          </a:xfrm>
          <a:prstGeom prst="line">
            <a:avLst/>
          </a:prstGeom>
          <a:noFill/>
          <a:ln w="6350" cap="flat" cmpd="sng" algn="ctr">
            <a:solidFill>
              <a:schemeClr val="bg1">
                <a:lumMod val="75000"/>
              </a:schemeClr>
            </a:solidFill>
            <a:prstDash val="solid"/>
            <a:round/>
            <a:headEnd type="none" w="med" len="med"/>
            <a:tailEnd type="none" w="med" len="med"/>
          </a:ln>
          <a:effectLst/>
        </p:spPr>
      </p:cxnSp>
      <p:cxnSp>
        <p:nvCxnSpPr>
          <p:cNvPr id="48" name="Straight Connector 47"/>
          <p:cNvCxnSpPr/>
          <p:nvPr/>
        </p:nvCxnSpPr>
        <p:spPr bwMode="auto">
          <a:xfrm>
            <a:off x="684213" y="5105400"/>
            <a:ext cx="5410200" cy="0"/>
          </a:xfrm>
          <a:prstGeom prst="line">
            <a:avLst/>
          </a:prstGeom>
          <a:noFill/>
          <a:ln w="6350" cap="flat" cmpd="sng" algn="ctr">
            <a:solidFill>
              <a:schemeClr val="bg1">
                <a:lumMod val="75000"/>
              </a:schemeClr>
            </a:solidFill>
            <a:prstDash val="solid"/>
            <a:round/>
            <a:headEnd type="none" w="med" len="med"/>
            <a:tailEnd type="none" w="med" len="med"/>
          </a:ln>
          <a:effectLst/>
        </p:spPr>
      </p:cxnSp>
      <p:pic>
        <p:nvPicPr>
          <p:cNvPr id="52" name="Picture 5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932612" y="1905004"/>
            <a:ext cx="4520754" cy="3797107"/>
          </a:xfrm>
          <a:prstGeom prst="rect">
            <a:avLst/>
          </a:prstGeom>
        </p:spPr>
      </p:pic>
      <p:pic>
        <p:nvPicPr>
          <p:cNvPr id="9" name="Picture 8" descr="04_mcs.png"/>
          <p:cNvPicPr>
            <a:picLocks noChangeAspect="1"/>
          </p:cNvPicPr>
          <p:nvPr/>
        </p:nvPicPr>
        <p:blipFill rotWithShape="1">
          <a:blip r:embed="rId4" cstate="print">
            <a:extLst>
              <a:ext uri="{28A0092B-C50C-407E-A947-70E740481C1C}">
                <a14:useLocalDpi xmlns:a14="http://schemas.microsoft.com/office/drawing/2010/main" val="0"/>
              </a:ext>
            </a:extLst>
          </a:blip>
          <a:srcRect b="15751"/>
          <a:stretch/>
        </p:blipFill>
        <p:spPr>
          <a:xfrm>
            <a:off x="7137400" y="2082803"/>
            <a:ext cx="4140200" cy="2575937"/>
          </a:xfrm>
          <a:prstGeom prst="rect">
            <a:avLst/>
          </a:prstGeom>
        </p:spPr>
      </p:pic>
      <p:pic>
        <p:nvPicPr>
          <p:cNvPr id="11" name="Picture 10" descr="05_mcs.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24701" y="2070100"/>
            <a:ext cx="4175124" cy="2607468"/>
          </a:xfrm>
          <a:prstGeom prst="rect">
            <a:avLst/>
          </a:prstGeom>
        </p:spPr>
      </p:pic>
      <p:pic>
        <p:nvPicPr>
          <p:cNvPr id="14" name="Picture 13" descr="Screen Shot 2014-09-25 at 9.41.16 AM.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31683" y="2057400"/>
            <a:ext cx="4209416" cy="2630884"/>
          </a:xfrm>
          <a:prstGeom prst="rect">
            <a:avLst/>
          </a:prstGeom>
        </p:spPr>
      </p:pic>
      <p:pic>
        <p:nvPicPr>
          <p:cNvPr id="15" name="Picture 14" descr="Screen Shot 2014-09-25 at 9.46.23 AM.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24700" y="2053034"/>
            <a:ext cx="4192905" cy="2620566"/>
          </a:xfrm>
          <a:prstGeom prst="rect">
            <a:avLst/>
          </a:prstGeom>
        </p:spPr>
      </p:pic>
      <p:pic>
        <p:nvPicPr>
          <p:cNvPr id="16" name="Picture 15" descr="Screen Shot 2014-09-25 at 9.46.48 AM.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50101" y="2057798"/>
            <a:ext cx="4185284" cy="2615802"/>
          </a:xfrm>
          <a:prstGeom prst="rect">
            <a:avLst/>
          </a:prstGeom>
        </p:spPr>
      </p:pic>
      <p:pic>
        <p:nvPicPr>
          <p:cNvPr id="17" name="Picture 16" descr="Screen Shot 2014-09-25 at 9.46.37 AM.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124702" y="2060579"/>
            <a:ext cx="4201160" cy="2625725"/>
          </a:xfrm>
          <a:prstGeom prst="rect">
            <a:avLst/>
          </a:prstGeom>
        </p:spPr>
      </p:pic>
      <p:sp>
        <p:nvSpPr>
          <p:cNvPr id="23" name="Slide Number Placeholder 6"/>
          <p:cNvSpPr>
            <a:spLocks noGrp="1"/>
          </p:cNvSpPr>
          <p:nvPr>
            <p:ph type="sldNum" sz="quarter" idx="12"/>
          </p:nvPr>
        </p:nvSpPr>
        <p:spPr>
          <a:xfrm>
            <a:off x="11276012" y="6556248"/>
            <a:ext cx="381661" cy="182880"/>
          </a:xfrm>
        </p:spPr>
        <p:txBody>
          <a:bodyPr/>
          <a:lstStyle/>
          <a:p>
            <a:fld id="{C51EAA63-D034-42AE-91FA-B13B9518C7BE}" type="slidenum">
              <a:rPr lang="en-US" b="1" smtClean="0"/>
              <a:pPr/>
              <a:t>31</a:t>
            </a:fld>
            <a:endParaRPr lang="en-US" b="1" dirty="0"/>
          </a:p>
        </p:txBody>
      </p:sp>
      <p:sp>
        <p:nvSpPr>
          <p:cNvPr id="24" name="Footer Placeholder 2"/>
          <p:cNvSpPr>
            <a:spLocks noGrp="1"/>
          </p:cNvSpPr>
          <p:nvPr>
            <p:ph type="ftr" sz="quarter" idx="11"/>
          </p:nvPr>
        </p:nvSpPr>
        <p:spPr>
          <a:xfrm>
            <a:off x="8621424" y="6556248"/>
            <a:ext cx="2743200" cy="182880"/>
          </a:xfrm>
        </p:spPr>
        <p:txBody>
          <a:bodyPr/>
          <a:lstStyle/>
          <a:p>
            <a:r>
              <a:rPr lang="en-US" smtClean="0"/>
              <a:t>Oracle Confidential – Internal/Restricted/Highly Restricted</a:t>
            </a:r>
            <a:endParaRPr lang="en-US" dirty="0"/>
          </a:p>
        </p:txBody>
      </p:sp>
    </p:spTree>
    <p:extLst>
      <p:ext uri="{BB962C8B-B14F-4D97-AF65-F5344CB8AC3E}">
        <p14:creationId xmlns:p14="http://schemas.microsoft.com/office/powerpoint/2010/main" val="348995878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60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1100"/>
                            </p:stCondLst>
                            <p:childTnLst>
                              <p:par>
                                <p:cTn id="9" presetID="22" presetClass="entr" presetSubtype="8" fill="hold" nodeType="afterEffect">
                                  <p:stCondLst>
                                    <p:cond delay="60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2200"/>
                            </p:stCondLst>
                            <p:childTnLst>
                              <p:par>
                                <p:cTn id="13" presetID="22" presetClass="entr" presetSubtype="8" fill="hold" nodeType="afterEffect">
                                  <p:stCondLst>
                                    <p:cond delay="60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3300"/>
                            </p:stCondLst>
                            <p:childTnLst>
                              <p:par>
                                <p:cTn id="17" presetID="22" presetClass="entr" presetSubtype="8" fill="hold" nodeType="afterEffect">
                                  <p:stCondLst>
                                    <p:cond delay="60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4400"/>
                            </p:stCondLst>
                            <p:childTnLst>
                              <p:par>
                                <p:cTn id="21" presetID="22" presetClass="entr" presetSubtype="8" fill="hold" nodeType="afterEffect">
                                  <p:stCondLst>
                                    <p:cond delay="60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sz="6000" smtClean="0"/>
              <a:t>DEMO</a:t>
            </a:r>
            <a:endParaRPr lang="en-US" sz="1800" b="0" dirty="0">
              <a:solidFill>
                <a:srgbClr val="0000FF"/>
              </a:solidFill>
            </a:endParaRPr>
          </a:p>
        </p:txBody>
      </p:sp>
      <p:sp>
        <p:nvSpPr>
          <p:cNvPr id="6" name="TextBox 5"/>
          <p:cNvSpPr txBox="1"/>
          <p:nvPr/>
        </p:nvSpPr>
        <p:spPr>
          <a:xfrm>
            <a:off x="8271355" y="-430161"/>
            <a:ext cx="2050038" cy="7186561"/>
          </a:xfrm>
          <a:prstGeom prst="rect">
            <a:avLst/>
          </a:prstGeom>
          <a:noFill/>
        </p:spPr>
        <p:txBody>
          <a:bodyPr wrap="square" lIns="121899" tIns="60949" rIns="121899" bIns="60949" rtlCol="0">
            <a:spAutoFit/>
          </a:bodyPr>
          <a:lstStyle/>
          <a:p>
            <a:endParaRPr lang="en-US" sz="45900" b="1" dirty="0" smtClean="0">
              <a:solidFill>
                <a:srgbClr val="FFFFFF"/>
              </a:solidFill>
              <a:latin typeface="Arial Narrow" panose="020B0606020202030204" pitchFamily="34" charset="0"/>
            </a:endParaRPr>
          </a:p>
        </p:txBody>
      </p:sp>
      <p:grpSp>
        <p:nvGrpSpPr>
          <p:cNvPr id="3" name="Group 17"/>
          <p:cNvGrpSpPr/>
          <p:nvPr/>
        </p:nvGrpSpPr>
        <p:grpSpPr>
          <a:xfrm>
            <a:off x="763903" y="5486405"/>
            <a:ext cx="456674" cy="456793"/>
            <a:chOff x="6956486" y="4541695"/>
            <a:chExt cx="457200" cy="457200"/>
          </a:xfrm>
        </p:grpSpPr>
        <p:sp>
          <p:nvSpPr>
            <p:cNvPr id="12" name="Rectangle 11"/>
            <p:cNvSpPr/>
            <p:nvPr/>
          </p:nvSpPr>
          <p:spPr>
            <a:xfrm>
              <a:off x="7060396" y="4654976"/>
              <a:ext cx="259772" cy="2477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100" dirty="0" err="1" smtClean="0">
                <a:solidFill>
                  <a:srgbClr val="000000"/>
                </a:solidFill>
                <a:cs typeface="Arial" pitchFamily="34" charset="0"/>
              </a:endParaRPr>
            </a:p>
          </p:txBody>
        </p:sp>
        <p:pic>
          <p:nvPicPr>
            <p:cNvPr id="13" name="Picture 12"/>
            <p:cNvPicPr>
              <a:picLocks noChangeAspect="1"/>
            </p:cNvPicPr>
            <p:nvPr/>
          </p:nvPicPr>
          <p:blipFill>
            <a:blip r:embed="rId4" cstate="print">
              <a:biLevel thresh="75000"/>
              <a:extLst>
                <a:ext uri="{28A0092B-C50C-407E-A947-70E740481C1C}">
                  <a14:useLocalDpi xmlns:a14="http://schemas.microsoft.com/office/drawing/2010/main"/>
                </a:ext>
              </a:extLst>
            </a:blip>
            <a:stretch>
              <a:fillRect/>
            </a:stretch>
          </p:blipFill>
          <p:spPr>
            <a:xfrm>
              <a:off x="6956486" y="4541695"/>
              <a:ext cx="457200" cy="457200"/>
            </a:xfrm>
            <a:prstGeom prst="rect">
              <a:avLst/>
            </a:prstGeom>
          </p:spPr>
        </p:pic>
      </p:grpSp>
      <p:sp>
        <p:nvSpPr>
          <p:cNvPr id="14" name="TextBox 13"/>
          <p:cNvSpPr txBox="1"/>
          <p:nvPr/>
        </p:nvSpPr>
        <p:spPr>
          <a:xfrm>
            <a:off x="1079503" y="5349596"/>
            <a:ext cx="1600201" cy="475583"/>
          </a:xfrm>
          <a:prstGeom prst="rect">
            <a:avLst/>
          </a:prstGeom>
          <a:noFill/>
          <a:ln>
            <a:noFill/>
          </a:ln>
        </p:spPr>
        <p:txBody>
          <a:bodyPr wrap="square" lIns="121899" tIns="0" rIns="0" bIns="0" rtlCol="0" anchor="b">
            <a:noAutofit/>
          </a:bodyPr>
          <a:lstStyle/>
          <a:p>
            <a:pPr fontAlgn="base">
              <a:lnSpc>
                <a:spcPct val="100000"/>
              </a:lnSpc>
            </a:pPr>
            <a:r>
              <a:rPr lang="en-US" sz="1600" dirty="0" smtClean="0">
                <a:solidFill>
                  <a:schemeClr val="bg2">
                    <a:lumMod val="10000"/>
                  </a:schemeClr>
                </a:solidFill>
                <a:ea typeface="ＭＳ Ｐゴシック" pitchFamily="34" charset="-128"/>
                <a:cs typeface="Arial" pitchFamily="34" charset="0"/>
              </a:rPr>
              <a:t>@</a:t>
            </a:r>
            <a:r>
              <a:rPr lang="en-US" sz="1600" dirty="0" err="1" smtClean="0">
                <a:solidFill>
                  <a:schemeClr val="bg2">
                    <a:lumMod val="10000"/>
                  </a:schemeClr>
                </a:solidFill>
                <a:ea typeface="ＭＳ Ｐゴシック" pitchFamily="34" charset="-128"/>
                <a:cs typeface="Arial" pitchFamily="34" charset="0"/>
              </a:rPr>
              <a:t>OracleMobile</a:t>
            </a:r>
            <a:endParaRPr lang="en-US" sz="1600" dirty="0" smtClean="0">
              <a:solidFill>
                <a:schemeClr val="bg2">
                  <a:lumMod val="10000"/>
                </a:schemeClr>
              </a:solidFill>
              <a:ea typeface="ＭＳ Ｐゴシック" pitchFamily="34" charset="-128"/>
              <a:cs typeface="Arial" pitchFamily="34" charset="0"/>
            </a:endParaRPr>
          </a:p>
        </p:txBody>
      </p:sp>
      <p:pic>
        <p:nvPicPr>
          <p:cNvPr id="2" name="Picture 1"/>
          <p:cNvPicPr>
            <a:picLocks noChangeAspect="1"/>
          </p:cNvPicPr>
          <p:nvPr/>
        </p:nvPicPr>
        <p:blipFill>
          <a:blip r:embed="rId5" cstate="print">
            <a:alphaModFix amt="30000"/>
            <a:extLst>
              <a:ext uri="{28A0092B-C50C-407E-A947-70E740481C1C}">
                <a14:useLocalDpi xmlns:a14="http://schemas.microsoft.com/office/drawing/2010/main"/>
              </a:ext>
            </a:extLst>
          </a:blip>
          <a:stretch>
            <a:fillRect/>
          </a:stretch>
        </p:blipFill>
        <p:spPr>
          <a:xfrm>
            <a:off x="6782145" y="2061634"/>
            <a:ext cx="5535406" cy="3911600"/>
          </a:xfrm>
          <a:prstGeom prst="rect">
            <a:avLst/>
          </a:prstGeom>
        </p:spPr>
      </p:pic>
      <p:sp>
        <p:nvSpPr>
          <p:cNvPr id="9" name="Slide Number Placeholder 3"/>
          <p:cNvSpPr txBox="1">
            <a:spLocks/>
          </p:cNvSpPr>
          <p:nvPr/>
        </p:nvSpPr>
        <p:spPr>
          <a:xfrm>
            <a:off x="11276012" y="6581648"/>
            <a:ext cx="381661" cy="182880"/>
          </a:xfrm>
          <a:prstGeom prst="rect">
            <a:avLst/>
          </a:prstGeom>
        </p:spPr>
        <p:txBody>
          <a:bodyPr vert="horz" wrap="none" lIns="0" tIns="0" rIns="0" b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00" b="0" i="0" u="none" strike="noStrike" kern="1200" cap="none" spc="0" normalizeH="0" baseline="0" noProof="0" smtClean="0">
                <a:ln>
                  <a:noFill/>
                </a:ln>
                <a:solidFill>
                  <a:schemeClr val="tx1">
                    <a:lumMod val="60000"/>
                    <a:lumOff val="40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800" b="0" i="0" u="none" strike="noStrike" kern="1200" cap="none" spc="0" normalizeH="0" baseline="0" noProof="0" dirty="0">
              <a:ln>
                <a:noFill/>
              </a:ln>
              <a:solidFill>
                <a:schemeClr val="tx1">
                  <a:lumMod val="60000"/>
                  <a:lumOff val="40000"/>
                </a:schemeClr>
              </a:solidFill>
              <a:effectLst/>
              <a:uLnTx/>
              <a:uFillTx/>
              <a:latin typeface="+mn-lt"/>
              <a:ea typeface="+mn-ea"/>
              <a:cs typeface="+mn-cs"/>
            </a:endParaRPr>
          </a:p>
        </p:txBody>
      </p:sp>
      <p:sp>
        <p:nvSpPr>
          <p:cNvPr id="15" name="Slide Number Placeholder 14"/>
          <p:cNvSpPr>
            <a:spLocks noGrp="1"/>
          </p:cNvSpPr>
          <p:nvPr>
            <p:ph type="sldNum" sz="quarter" idx="12"/>
          </p:nvPr>
        </p:nvSpPr>
        <p:spPr/>
        <p:txBody>
          <a:bodyPr/>
          <a:lstStyle/>
          <a:p>
            <a:fld id="{C51EAA63-D034-42AE-91FA-B13B9518C7BE}" type="slidenum">
              <a:rPr lang="en-US" smtClean="0"/>
              <a:pPr/>
              <a:t>32</a:t>
            </a:fld>
            <a:endParaRPr lang="en-US" dirty="0"/>
          </a:p>
        </p:txBody>
      </p:sp>
      <p:sp>
        <p:nvSpPr>
          <p:cNvPr id="17" name="Footer Placeholder 16"/>
          <p:cNvSpPr>
            <a:spLocks noGrp="1"/>
          </p:cNvSpPr>
          <p:nvPr>
            <p:ph type="ftr" sz="quarter" idx="11"/>
          </p:nvPr>
        </p:nvSpPr>
        <p:spPr/>
        <p:txBody>
          <a:bodyPr/>
          <a:lstStyle/>
          <a:p>
            <a:r>
              <a:rPr lang="en-US" smtClean="0"/>
              <a:t>Oracle Confidential – Highly Restricted</a:t>
            </a:r>
            <a:endParaRPr lang="en-US" dirty="0"/>
          </a:p>
        </p:txBody>
      </p:sp>
    </p:spTree>
    <p:custDataLst>
      <p:tags r:id="rId1"/>
    </p:custDataLst>
    <p:extLst>
      <p:ext uri="{BB962C8B-B14F-4D97-AF65-F5344CB8AC3E}">
        <p14:creationId xmlns:p14="http://schemas.microsoft.com/office/powerpoint/2010/main" val="311550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6000" dirty="0" smtClean="0"/>
              <a:t>Security</a:t>
            </a:r>
            <a:endParaRPr lang="en-US" sz="1800" b="0" dirty="0">
              <a:solidFill>
                <a:srgbClr val="0000FF"/>
              </a:solidFill>
            </a:endParaRPr>
          </a:p>
        </p:txBody>
      </p:sp>
      <p:sp>
        <p:nvSpPr>
          <p:cNvPr id="6" name="TextBox 5"/>
          <p:cNvSpPr txBox="1"/>
          <p:nvPr/>
        </p:nvSpPr>
        <p:spPr>
          <a:xfrm>
            <a:off x="8271355" y="-430161"/>
            <a:ext cx="2050038" cy="7186561"/>
          </a:xfrm>
          <a:prstGeom prst="rect">
            <a:avLst/>
          </a:prstGeom>
          <a:noFill/>
        </p:spPr>
        <p:txBody>
          <a:bodyPr wrap="square" lIns="121899" tIns="60949" rIns="121899" bIns="60949" rtlCol="0">
            <a:spAutoFit/>
          </a:bodyPr>
          <a:lstStyle/>
          <a:p>
            <a:endParaRPr lang="en-US" sz="45900" b="1" dirty="0" smtClean="0">
              <a:solidFill>
                <a:srgbClr val="FFFFFF"/>
              </a:solidFill>
              <a:latin typeface="Arial Narrow" panose="020B0606020202030204" pitchFamily="34" charset="0"/>
            </a:endParaRPr>
          </a:p>
        </p:txBody>
      </p:sp>
      <p:grpSp>
        <p:nvGrpSpPr>
          <p:cNvPr id="3" name="Group 17"/>
          <p:cNvGrpSpPr/>
          <p:nvPr/>
        </p:nvGrpSpPr>
        <p:grpSpPr>
          <a:xfrm>
            <a:off x="763903" y="5486405"/>
            <a:ext cx="456674" cy="456793"/>
            <a:chOff x="6956486" y="4541695"/>
            <a:chExt cx="457200" cy="457200"/>
          </a:xfrm>
        </p:grpSpPr>
        <p:sp>
          <p:nvSpPr>
            <p:cNvPr id="12" name="Rectangle 11"/>
            <p:cNvSpPr/>
            <p:nvPr/>
          </p:nvSpPr>
          <p:spPr>
            <a:xfrm>
              <a:off x="7060396" y="4654976"/>
              <a:ext cx="259772" cy="2477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100" dirty="0" err="1" smtClean="0">
                <a:solidFill>
                  <a:srgbClr val="000000"/>
                </a:solidFill>
                <a:cs typeface="Arial" pitchFamily="34" charset="0"/>
              </a:endParaRPr>
            </a:p>
          </p:txBody>
        </p:sp>
        <p:pic>
          <p:nvPicPr>
            <p:cNvPr id="13" name="Picture 12"/>
            <p:cNvPicPr>
              <a:picLocks noChangeAspect="1"/>
            </p:cNvPicPr>
            <p:nvPr/>
          </p:nvPicPr>
          <p:blipFill>
            <a:blip r:embed="rId4" cstate="print">
              <a:biLevel thresh="75000"/>
              <a:extLst>
                <a:ext uri="{28A0092B-C50C-407E-A947-70E740481C1C}">
                  <a14:useLocalDpi xmlns:a14="http://schemas.microsoft.com/office/drawing/2010/main"/>
                </a:ext>
              </a:extLst>
            </a:blip>
            <a:stretch>
              <a:fillRect/>
            </a:stretch>
          </p:blipFill>
          <p:spPr>
            <a:xfrm>
              <a:off x="6956486" y="4541695"/>
              <a:ext cx="457200" cy="457200"/>
            </a:xfrm>
            <a:prstGeom prst="rect">
              <a:avLst/>
            </a:prstGeom>
          </p:spPr>
        </p:pic>
      </p:grpSp>
      <p:sp>
        <p:nvSpPr>
          <p:cNvPr id="14" name="TextBox 13"/>
          <p:cNvSpPr txBox="1"/>
          <p:nvPr/>
        </p:nvSpPr>
        <p:spPr>
          <a:xfrm>
            <a:off x="1079503" y="5349596"/>
            <a:ext cx="1600201" cy="475583"/>
          </a:xfrm>
          <a:prstGeom prst="rect">
            <a:avLst/>
          </a:prstGeom>
          <a:noFill/>
          <a:ln>
            <a:noFill/>
          </a:ln>
        </p:spPr>
        <p:txBody>
          <a:bodyPr wrap="square" lIns="121899" tIns="0" rIns="0" bIns="0" rtlCol="0" anchor="b">
            <a:noAutofit/>
          </a:bodyPr>
          <a:lstStyle/>
          <a:p>
            <a:pPr fontAlgn="base">
              <a:lnSpc>
                <a:spcPct val="100000"/>
              </a:lnSpc>
            </a:pPr>
            <a:r>
              <a:rPr lang="en-US" sz="1600" dirty="0" smtClean="0">
                <a:solidFill>
                  <a:schemeClr val="bg2">
                    <a:lumMod val="10000"/>
                  </a:schemeClr>
                </a:solidFill>
                <a:ea typeface="ＭＳ Ｐゴシック" pitchFamily="34" charset="-128"/>
                <a:cs typeface="Arial" pitchFamily="34" charset="0"/>
              </a:rPr>
              <a:t>@</a:t>
            </a:r>
            <a:r>
              <a:rPr lang="en-US" sz="1600" dirty="0" err="1" smtClean="0">
                <a:solidFill>
                  <a:schemeClr val="bg2">
                    <a:lumMod val="10000"/>
                  </a:schemeClr>
                </a:solidFill>
                <a:ea typeface="ＭＳ Ｐゴシック" pitchFamily="34" charset="-128"/>
                <a:cs typeface="Arial" pitchFamily="34" charset="0"/>
              </a:rPr>
              <a:t>OracleMobile</a:t>
            </a:r>
            <a:endParaRPr lang="en-US" sz="1600" dirty="0" smtClean="0">
              <a:solidFill>
                <a:schemeClr val="bg2">
                  <a:lumMod val="10000"/>
                </a:schemeClr>
              </a:solidFill>
              <a:ea typeface="ＭＳ Ｐゴシック" pitchFamily="34" charset="-128"/>
              <a:cs typeface="Arial" pitchFamily="34" charset="0"/>
            </a:endParaRPr>
          </a:p>
        </p:txBody>
      </p:sp>
      <p:pic>
        <p:nvPicPr>
          <p:cNvPr id="2" name="Picture 1"/>
          <p:cNvPicPr>
            <a:picLocks noChangeAspect="1"/>
          </p:cNvPicPr>
          <p:nvPr/>
        </p:nvPicPr>
        <p:blipFill>
          <a:blip r:embed="rId5" cstate="print">
            <a:alphaModFix amt="30000"/>
            <a:extLst>
              <a:ext uri="{28A0092B-C50C-407E-A947-70E740481C1C}">
                <a14:useLocalDpi xmlns:a14="http://schemas.microsoft.com/office/drawing/2010/main"/>
              </a:ext>
            </a:extLst>
          </a:blip>
          <a:stretch>
            <a:fillRect/>
          </a:stretch>
        </p:blipFill>
        <p:spPr>
          <a:xfrm>
            <a:off x="6782145" y="2061634"/>
            <a:ext cx="5535406" cy="3911600"/>
          </a:xfrm>
          <a:prstGeom prst="rect">
            <a:avLst/>
          </a:prstGeom>
        </p:spPr>
      </p:pic>
      <p:sp>
        <p:nvSpPr>
          <p:cNvPr id="9" name="Slide Number Placeholder 3"/>
          <p:cNvSpPr txBox="1">
            <a:spLocks/>
          </p:cNvSpPr>
          <p:nvPr/>
        </p:nvSpPr>
        <p:spPr>
          <a:xfrm>
            <a:off x="11276012" y="6581648"/>
            <a:ext cx="381661" cy="182880"/>
          </a:xfrm>
          <a:prstGeom prst="rect">
            <a:avLst/>
          </a:prstGeom>
        </p:spPr>
        <p:txBody>
          <a:bodyPr vert="horz" wrap="none" lIns="0" tIns="0" rIns="0" b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00" b="0" i="0" u="none" strike="noStrike" kern="1200" cap="none" spc="0" normalizeH="0" baseline="0" noProof="0" smtClean="0">
                <a:ln>
                  <a:noFill/>
                </a:ln>
                <a:solidFill>
                  <a:schemeClr val="tx1">
                    <a:lumMod val="60000"/>
                    <a:lumOff val="40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800" b="0" i="0" u="none" strike="noStrike" kern="1200" cap="none" spc="0" normalizeH="0" baseline="0" noProof="0" dirty="0">
              <a:ln>
                <a:noFill/>
              </a:ln>
              <a:solidFill>
                <a:schemeClr val="tx1">
                  <a:lumMod val="60000"/>
                  <a:lumOff val="40000"/>
                </a:schemeClr>
              </a:solidFill>
              <a:effectLst/>
              <a:uLnTx/>
              <a:uFillTx/>
              <a:latin typeface="+mn-lt"/>
              <a:ea typeface="+mn-ea"/>
              <a:cs typeface="+mn-cs"/>
            </a:endParaRPr>
          </a:p>
        </p:txBody>
      </p:sp>
      <p:sp>
        <p:nvSpPr>
          <p:cNvPr id="15" name="Slide Number Placeholder 14"/>
          <p:cNvSpPr>
            <a:spLocks noGrp="1"/>
          </p:cNvSpPr>
          <p:nvPr>
            <p:ph type="sldNum" sz="quarter" idx="12"/>
          </p:nvPr>
        </p:nvSpPr>
        <p:spPr/>
        <p:txBody>
          <a:bodyPr/>
          <a:lstStyle/>
          <a:p>
            <a:fld id="{C51EAA63-D034-42AE-91FA-B13B9518C7BE}" type="slidenum">
              <a:rPr lang="en-US" smtClean="0"/>
              <a:pPr/>
              <a:t>33</a:t>
            </a:fld>
            <a:endParaRPr lang="en-US" dirty="0"/>
          </a:p>
        </p:txBody>
      </p:sp>
      <p:sp>
        <p:nvSpPr>
          <p:cNvPr id="17" name="Footer Placeholder 16"/>
          <p:cNvSpPr>
            <a:spLocks noGrp="1"/>
          </p:cNvSpPr>
          <p:nvPr>
            <p:ph type="ftr" sz="quarter" idx="11"/>
          </p:nvPr>
        </p:nvSpPr>
        <p:spPr/>
        <p:txBody>
          <a:bodyPr/>
          <a:lstStyle/>
          <a:p>
            <a:r>
              <a:rPr lang="en-US" smtClean="0"/>
              <a:t>Oracle Confidential – Highly Restricted</a:t>
            </a:r>
            <a:endParaRPr lang="en-US" dirty="0"/>
          </a:p>
        </p:txBody>
      </p:sp>
    </p:spTree>
    <p:custDataLst>
      <p:tags r:id="rId1"/>
    </p:custDataLst>
    <p:extLst>
      <p:ext uri="{BB962C8B-B14F-4D97-AF65-F5344CB8AC3E}">
        <p14:creationId xmlns:p14="http://schemas.microsoft.com/office/powerpoint/2010/main" val="4140988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4" y="192207"/>
            <a:ext cx="11125199" cy="889000"/>
          </a:xfrm>
        </p:spPr>
        <p:txBody>
          <a:bodyPr/>
          <a:lstStyle/>
          <a:p>
            <a:r>
              <a:rPr lang="en-US" dirty="0" smtClean="0"/>
              <a:t>Oracle Mobile Security Strategy</a:t>
            </a:r>
            <a:endParaRPr lang="en-US" dirty="0"/>
          </a:p>
        </p:txBody>
      </p:sp>
      <p:sp>
        <p:nvSpPr>
          <p:cNvPr id="3" name="Content Placeholder 2"/>
          <p:cNvSpPr>
            <a:spLocks noGrp="1"/>
          </p:cNvSpPr>
          <p:nvPr>
            <p:ph idx="1"/>
          </p:nvPr>
        </p:nvSpPr>
        <p:spPr>
          <a:xfrm>
            <a:off x="531153" y="1340407"/>
            <a:ext cx="11126522" cy="5131281"/>
          </a:xfrm>
        </p:spPr>
        <p:txBody>
          <a:bodyPr/>
          <a:lstStyle/>
          <a:p>
            <a:r>
              <a:rPr lang="en-US" sz="2000" b="1" dirty="0" smtClean="0"/>
              <a:t>Offer a cloud </a:t>
            </a:r>
            <a:r>
              <a:rPr lang="en-US" sz="2000" b="1" dirty="0"/>
              <a:t>based Enterprise Mobility Management (EMM</a:t>
            </a:r>
            <a:r>
              <a:rPr lang="en-US" sz="2000" b="1" dirty="0" smtClean="0"/>
              <a:t>) solution</a:t>
            </a:r>
          </a:p>
          <a:p>
            <a:pPr lvl="1"/>
            <a:r>
              <a:rPr lang="en-US" sz="1800" dirty="0" smtClean="0"/>
              <a:t>70% of new deals in cloud and revenue trend increasing quickly. On-</a:t>
            </a:r>
            <a:r>
              <a:rPr lang="en-US" sz="1800" dirty="0" err="1" smtClean="0"/>
              <a:t>prem</a:t>
            </a:r>
            <a:r>
              <a:rPr lang="en-US" sz="1800" dirty="0" smtClean="0"/>
              <a:t> revenue waning  (MOBL, Good)</a:t>
            </a:r>
          </a:p>
          <a:p>
            <a:pPr lvl="1"/>
            <a:r>
              <a:rPr lang="en-US" sz="1800" dirty="0" smtClean="0"/>
              <a:t>Enables us to move faster, easier bundling/upsell – single point of app security with Mobile Cloud Service (MCS)</a:t>
            </a:r>
          </a:p>
          <a:p>
            <a:pPr lvl="1"/>
            <a:r>
              <a:rPr lang="en-US" sz="1800" dirty="0" smtClean="0"/>
              <a:t>Position mobile security </a:t>
            </a:r>
            <a:r>
              <a:rPr lang="en-US" sz="1800" dirty="0"/>
              <a:t>as part of the overall Identity Cloud Service (IDCS) market offering</a:t>
            </a:r>
            <a:endParaRPr lang="en-US" sz="1800" dirty="0" smtClean="0"/>
          </a:p>
          <a:p>
            <a:r>
              <a:rPr lang="en-US" sz="2000" b="1" dirty="0" smtClean="0"/>
              <a:t>Establish the EMM baseline &amp; keep pace with velocity of change</a:t>
            </a:r>
          </a:p>
          <a:p>
            <a:pPr lvl="1"/>
            <a:r>
              <a:rPr lang="en-US" sz="1800" dirty="0" smtClean="0"/>
              <a:t>Meet minimum EMM requirements and shore up MDM/MAM capabilities </a:t>
            </a:r>
          </a:p>
          <a:p>
            <a:pPr lvl="1"/>
            <a:r>
              <a:rPr lang="en-US" sz="1800" dirty="0" smtClean="0"/>
              <a:t>Day 0 support for new iOS, Android, Windows enterprise features</a:t>
            </a:r>
          </a:p>
          <a:p>
            <a:r>
              <a:rPr lang="en-US" sz="2000" b="1" dirty="0" smtClean="0"/>
              <a:t>Focus on the differentiators (Mobile Identity &amp; MCM)</a:t>
            </a:r>
          </a:p>
          <a:p>
            <a:pPr lvl="1"/>
            <a:r>
              <a:rPr lang="en-US" sz="1800" dirty="0" smtClean="0"/>
              <a:t>LEADER in risk-aware</a:t>
            </a:r>
            <a:r>
              <a:rPr lang="en-US" sz="1800" dirty="0"/>
              <a:t> </a:t>
            </a:r>
            <a:r>
              <a:rPr lang="en-US" sz="1800" dirty="0" smtClean="0"/>
              <a:t>secure identity for Consumer &amp; Employee</a:t>
            </a:r>
          </a:p>
          <a:p>
            <a:pPr lvl="1"/>
            <a:r>
              <a:rPr lang="en-US" sz="1800" dirty="0"/>
              <a:t>APIs </a:t>
            </a:r>
            <a:r>
              <a:rPr lang="en-US" sz="1800" dirty="0" smtClean="0"/>
              <a:t>for </a:t>
            </a:r>
            <a:r>
              <a:rPr lang="en-US" sz="1800" dirty="0"/>
              <a:t>partners to consume mobile context (NAC, CASB, SWG</a:t>
            </a:r>
            <a:r>
              <a:rPr lang="en-US" sz="1800" dirty="0" smtClean="0"/>
              <a:t>)</a:t>
            </a:r>
          </a:p>
          <a:p>
            <a:r>
              <a:rPr lang="en-US" sz="2000" b="1" dirty="0" smtClean="0"/>
              <a:t>Leverage Oracle breadth</a:t>
            </a:r>
          </a:p>
          <a:p>
            <a:pPr lvl="1"/>
            <a:r>
              <a:rPr lang="en-US" sz="1800" dirty="0" smtClean="0"/>
              <a:t>Complete mobile platform story with mobile </a:t>
            </a:r>
            <a:r>
              <a:rPr lang="en-US" sz="1800" dirty="0" err="1" smtClean="0"/>
              <a:t>PaaS</a:t>
            </a:r>
            <a:r>
              <a:rPr lang="en-US" sz="1800" dirty="0" smtClean="0"/>
              <a:t> (employee &amp; consumer)</a:t>
            </a:r>
          </a:p>
          <a:p>
            <a:pPr lvl="1"/>
            <a:r>
              <a:rPr lang="en-US" sz="1800" dirty="0"/>
              <a:t>Pre-wrapped Oracle </a:t>
            </a:r>
            <a:r>
              <a:rPr lang="en-US" sz="1800" dirty="0" err="1"/>
              <a:t>SaaS</a:t>
            </a:r>
            <a:r>
              <a:rPr lang="en-US" sz="1800" dirty="0"/>
              <a:t>/</a:t>
            </a:r>
            <a:r>
              <a:rPr lang="en-US" sz="1800" dirty="0" err="1"/>
              <a:t>PaaS</a:t>
            </a:r>
            <a:r>
              <a:rPr lang="en-US" sz="1800" dirty="0"/>
              <a:t>/Apps Unlimited </a:t>
            </a:r>
            <a:r>
              <a:rPr lang="en-US" sz="1800" dirty="0" smtClean="0"/>
              <a:t>Apps facilitates enrollment and upgrade to advanced features</a:t>
            </a:r>
          </a:p>
        </p:txBody>
      </p:sp>
      <p:sp>
        <p:nvSpPr>
          <p:cNvPr id="4" name="Footer Placeholder 3"/>
          <p:cNvSpPr>
            <a:spLocks noGrp="1"/>
          </p:cNvSpPr>
          <p:nvPr>
            <p:ph type="ftr" sz="quarter" idx="11"/>
          </p:nvPr>
        </p:nvSpPr>
        <p:spPr/>
        <p:txBody>
          <a:bodyPr/>
          <a:lstStyle/>
          <a:p>
            <a:r>
              <a:rPr lang="en-US" smtClean="0"/>
              <a:t>Oracle Confidential –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t>34</a:t>
            </a:fld>
            <a:endParaRPr lang="en-US" dirty="0"/>
          </a:p>
        </p:txBody>
      </p:sp>
    </p:spTree>
    <p:extLst>
      <p:ext uri="{BB962C8B-B14F-4D97-AF65-F5344CB8AC3E}">
        <p14:creationId xmlns:p14="http://schemas.microsoft.com/office/powerpoint/2010/main" val="463147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4"/>
          <p:cNvSpPr>
            <a:spLocks noGrp="1" noChangeArrowheads="1"/>
          </p:cNvSpPr>
          <p:nvPr>
            <p:ph type="title"/>
          </p:nvPr>
        </p:nvSpPr>
        <p:spPr>
          <a:xfrm>
            <a:off x="531814" y="-63004"/>
            <a:ext cx="11125199" cy="889000"/>
          </a:xfrm>
          <a:ln/>
        </p:spPr>
        <p:txBody>
          <a:bodyPr/>
          <a:lstStyle/>
          <a:p>
            <a:r>
              <a:rPr lang="en-US" dirty="0" smtClean="0"/>
              <a:t>OMSS 11gR2 PS3</a:t>
            </a:r>
            <a:endParaRPr lang="en-US" sz="2700" i="1" dirty="0">
              <a:solidFill>
                <a:srgbClr val="FF0000"/>
              </a:solidFill>
            </a:endParaRPr>
          </a:p>
        </p:txBody>
      </p:sp>
      <p:sp>
        <p:nvSpPr>
          <p:cNvPr id="3" name="Text Placeholder 2"/>
          <p:cNvSpPr>
            <a:spLocks noGrp="1"/>
          </p:cNvSpPr>
          <p:nvPr>
            <p:ph type="body" sz="quarter" idx="13"/>
          </p:nvPr>
        </p:nvSpPr>
        <p:spPr>
          <a:xfrm>
            <a:off x="531814" y="904337"/>
            <a:ext cx="11125198" cy="343299"/>
          </a:xfrm>
        </p:spPr>
        <p:txBody>
          <a:bodyPr/>
          <a:lstStyle/>
          <a:p>
            <a:r>
              <a:rPr lang="en-US" dirty="0" smtClean="0"/>
              <a:t>Bundle Patch updates in addition to bug fixes</a:t>
            </a:r>
            <a:endParaRPr lang="en-US" dirty="0"/>
          </a:p>
        </p:txBody>
      </p:sp>
      <p:sp>
        <p:nvSpPr>
          <p:cNvPr id="8" name="Rectangle 7"/>
          <p:cNvSpPr/>
          <p:nvPr/>
        </p:nvSpPr>
        <p:spPr>
          <a:xfrm>
            <a:off x="919181" y="1490509"/>
            <a:ext cx="9592318" cy="4844388"/>
          </a:xfrm>
          <a:prstGeom prst="rect">
            <a:avLst/>
          </a:prstGeom>
        </p:spPr>
        <p:txBody>
          <a:bodyPr wrap="square" lIns="91424" tIns="45713" rIns="91424" bIns="45713">
            <a:spAutoFit/>
          </a:bodyPr>
          <a:lstStyle/>
          <a:p>
            <a:pPr marL="228600" indent="-228600">
              <a:lnSpc>
                <a:spcPct val="90000"/>
              </a:lnSpc>
              <a:spcBef>
                <a:spcPts val="1200"/>
              </a:spcBef>
              <a:buClr>
                <a:schemeClr val="tx1">
                  <a:lumMod val="60000"/>
                  <a:lumOff val="40000"/>
                </a:schemeClr>
              </a:buClr>
              <a:buFont typeface="Arial" panose="020B0604020202020204" pitchFamily="34" charset="0"/>
              <a:buChar char="•"/>
            </a:pPr>
            <a:r>
              <a:rPr lang="en-US" sz="2800" dirty="0"/>
              <a:t>PS3 BP01 (released)</a:t>
            </a:r>
          </a:p>
          <a:p>
            <a:pPr marL="502920" lvl="1" indent="-228600">
              <a:lnSpc>
                <a:spcPct val="90000"/>
              </a:lnSpc>
              <a:spcBef>
                <a:spcPts val="800"/>
              </a:spcBef>
              <a:buClr>
                <a:schemeClr val="tx1">
                  <a:lumMod val="60000"/>
                  <a:lumOff val="40000"/>
                </a:schemeClr>
              </a:buClr>
              <a:buFont typeface="Arial" panose="020B0604020202020204" pitchFamily="34" charset="0"/>
              <a:buChar char="–"/>
            </a:pPr>
            <a:r>
              <a:rPr lang="en-US" sz="2400" dirty="0"/>
              <a:t>Document creation and annotation using secure editor app</a:t>
            </a:r>
          </a:p>
          <a:p>
            <a:pPr marL="502920" lvl="1" indent="-228600">
              <a:lnSpc>
                <a:spcPct val="90000"/>
              </a:lnSpc>
              <a:spcBef>
                <a:spcPts val="800"/>
              </a:spcBef>
              <a:buClr>
                <a:schemeClr val="tx1">
                  <a:lumMod val="60000"/>
                  <a:lumOff val="40000"/>
                </a:schemeClr>
              </a:buClr>
              <a:buFont typeface="Arial" panose="020B0604020202020204" pitchFamily="34" charset="0"/>
              <a:buChar char="–"/>
            </a:pPr>
            <a:r>
              <a:rPr lang="en-US" sz="2400" dirty="0"/>
              <a:t>Touch ID for workspace authentication on </a:t>
            </a:r>
            <a:r>
              <a:rPr lang="en-US" sz="2400" dirty="0" err="1"/>
              <a:t>iOS</a:t>
            </a:r>
            <a:endParaRPr lang="en-US" sz="2400" dirty="0"/>
          </a:p>
          <a:p>
            <a:pPr marL="228600" indent="-228600">
              <a:lnSpc>
                <a:spcPct val="90000"/>
              </a:lnSpc>
              <a:spcBef>
                <a:spcPts val="1200"/>
              </a:spcBef>
              <a:buClr>
                <a:schemeClr val="tx1">
                  <a:lumMod val="60000"/>
                  <a:lumOff val="40000"/>
                </a:schemeClr>
              </a:buClr>
              <a:buFont typeface="Arial" panose="020B0604020202020204" pitchFamily="34" charset="0"/>
              <a:buChar char="•"/>
            </a:pPr>
            <a:r>
              <a:rPr lang="en-US" sz="2800" dirty="0" smtClean="0"/>
              <a:t>PS3 </a:t>
            </a:r>
            <a:r>
              <a:rPr lang="en-US" sz="2800" dirty="0"/>
              <a:t>BP03 (planned for 15-Sep-2015)</a:t>
            </a:r>
          </a:p>
          <a:p>
            <a:pPr marL="502920" lvl="1" indent="-228600">
              <a:lnSpc>
                <a:spcPct val="90000"/>
              </a:lnSpc>
              <a:spcBef>
                <a:spcPts val="800"/>
              </a:spcBef>
              <a:buClr>
                <a:schemeClr val="tx1">
                  <a:lumMod val="60000"/>
                  <a:lumOff val="40000"/>
                </a:schemeClr>
              </a:buClr>
              <a:buFont typeface="Arial" panose="020B0604020202020204" pitchFamily="34" charset="0"/>
              <a:buChar char="–"/>
            </a:pPr>
            <a:r>
              <a:rPr lang="en-US" sz="2400" dirty="0"/>
              <a:t>Audit reports detailing device/workspace policy changes, app changes and user </a:t>
            </a:r>
            <a:r>
              <a:rPr lang="en-US" sz="2400" dirty="0" smtClean="0"/>
              <a:t>events</a:t>
            </a:r>
            <a:endParaRPr lang="en-US" dirty="0"/>
          </a:p>
          <a:p>
            <a:pPr marL="228600" indent="-228600">
              <a:lnSpc>
                <a:spcPct val="90000"/>
              </a:lnSpc>
              <a:spcBef>
                <a:spcPts val="1200"/>
              </a:spcBef>
              <a:buClr>
                <a:schemeClr val="tx1">
                  <a:lumMod val="60000"/>
                  <a:lumOff val="40000"/>
                </a:schemeClr>
              </a:buClr>
              <a:buFont typeface="Arial" panose="020B0604020202020204" pitchFamily="34" charset="0"/>
              <a:buChar char="•"/>
            </a:pPr>
            <a:r>
              <a:rPr lang="en-US" sz="2800" dirty="0" smtClean="0"/>
              <a:t>Planned </a:t>
            </a:r>
            <a:r>
              <a:rPr lang="en-US" sz="2800" dirty="0"/>
              <a:t>OS version certifications</a:t>
            </a:r>
          </a:p>
          <a:p>
            <a:pPr marL="502920" lvl="1" indent="-228600">
              <a:lnSpc>
                <a:spcPct val="90000"/>
              </a:lnSpc>
              <a:spcBef>
                <a:spcPts val="800"/>
              </a:spcBef>
              <a:buClr>
                <a:schemeClr val="tx1">
                  <a:lumMod val="60000"/>
                  <a:lumOff val="40000"/>
                </a:schemeClr>
              </a:buClr>
              <a:buFont typeface="Arial" panose="020B0604020202020204" pitchFamily="34" charset="0"/>
              <a:buChar char="–"/>
            </a:pPr>
            <a:r>
              <a:rPr lang="en-US" sz="2400" dirty="0"/>
              <a:t>Same day certification of Secure Workspace on </a:t>
            </a:r>
            <a:r>
              <a:rPr lang="en-US" sz="2400" dirty="0" err="1"/>
              <a:t>iOS</a:t>
            </a:r>
            <a:r>
              <a:rPr lang="en-US" sz="2400" dirty="0"/>
              <a:t> 9 </a:t>
            </a:r>
          </a:p>
          <a:p>
            <a:pPr marL="502920" lvl="1" indent="-228600">
              <a:lnSpc>
                <a:spcPct val="90000"/>
              </a:lnSpc>
              <a:spcBef>
                <a:spcPts val="800"/>
              </a:spcBef>
              <a:buClr>
                <a:schemeClr val="tx1">
                  <a:lumMod val="60000"/>
                  <a:lumOff val="40000"/>
                </a:schemeClr>
              </a:buClr>
              <a:buFont typeface="Arial" panose="020B0604020202020204" pitchFamily="34" charset="0"/>
              <a:buChar char="–"/>
            </a:pPr>
            <a:r>
              <a:rPr lang="en-US" sz="2400" dirty="0"/>
              <a:t>Same day certification of Secure Workspace on Android M</a:t>
            </a:r>
          </a:p>
          <a:p>
            <a:pPr marL="274320" lvl="1">
              <a:lnSpc>
                <a:spcPct val="90000"/>
              </a:lnSpc>
              <a:spcBef>
                <a:spcPts val="800"/>
              </a:spcBef>
              <a:buClr>
                <a:schemeClr val="tx1">
                  <a:lumMod val="60000"/>
                  <a:lumOff val="40000"/>
                </a:schemeClr>
              </a:buClr>
            </a:pPr>
            <a:r>
              <a:rPr lang="en-US" sz="2400" dirty="0"/>
              <a:t>Note: Support for new features of </a:t>
            </a:r>
            <a:r>
              <a:rPr lang="en-US" sz="2400" dirty="0" err="1"/>
              <a:t>iOS</a:t>
            </a:r>
            <a:r>
              <a:rPr lang="en-US" sz="2400" dirty="0"/>
              <a:t> 9 and Android M are planned for MSCS v1</a:t>
            </a:r>
          </a:p>
        </p:txBody>
      </p:sp>
    </p:spTree>
    <p:extLst>
      <p:ext uri="{BB962C8B-B14F-4D97-AF65-F5344CB8AC3E}">
        <p14:creationId xmlns:p14="http://schemas.microsoft.com/office/powerpoint/2010/main" val="89782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6000" dirty="0" smtClean="0"/>
              <a:t>Mobile Analytics</a:t>
            </a:r>
            <a:endParaRPr lang="en-US" sz="1800" b="0" dirty="0">
              <a:solidFill>
                <a:srgbClr val="0000FF"/>
              </a:solidFill>
            </a:endParaRPr>
          </a:p>
        </p:txBody>
      </p:sp>
      <p:sp>
        <p:nvSpPr>
          <p:cNvPr id="6" name="TextBox 5"/>
          <p:cNvSpPr txBox="1"/>
          <p:nvPr/>
        </p:nvSpPr>
        <p:spPr>
          <a:xfrm>
            <a:off x="8271355" y="-430161"/>
            <a:ext cx="2050038" cy="7186561"/>
          </a:xfrm>
          <a:prstGeom prst="rect">
            <a:avLst/>
          </a:prstGeom>
          <a:noFill/>
        </p:spPr>
        <p:txBody>
          <a:bodyPr wrap="square" lIns="121899" tIns="60949" rIns="121899" bIns="60949" rtlCol="0">
            <a:spAutoFit/>
          </a:bodyPr>
          <a:lstStyle/>
          <a:p>
            <a:endParaRPr lang="en-US" sz="45900" b="1" dirty="0" smtClean="0">
              <a:solidFill>
                <a:srgbClr val="FFFFFF"/>
              </a:solidFill>
              <a:latin typeface="Arial Narrow" panose="020B0606020202030204" pitchFamily="34" charset="0"/>
            </a:endParaRPr>
          </a:p>
        </p:txBody>
      </p:sp>
      <p:grpSp>
        <p:nvGrpSpPr>
          <p:cNvPr id="3" name="Group 17"/>
          <p:cNvGrpSpPr/>
          <p:nvPr/>
        </p:nvGrpSpPr>
        <p:grpSpPr>
          <a:xfrm>
            <a:off x="763903" y="5486405"/>
            <a:ext cx="456674" cy="456793"/>
            <a:chOff x="6956486" y="4541695"/>
            <a:chExt cx="457200" cy="457200"/>
          </a:xfrm>
        </p:grpSpPr>
        <p:sp>
          <p:nvSpPr>
            <p:cNvPr id="12" name="Rectangle 11"/>
            <p:cNvSpPr/>
            <p:nvPr/>
          </p:nvSpPr>
          <p:spPr>
            <a:xfrm>
              <a:off x="7060396" y="4654976"/>
              <a:ext cx="259772" cy="2477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100" dirty="0" err="1" smtClean="0">
                <a:solidFill>
                  <a:srgbClr val="000000"/>
                </a:solidFill>
                <a:cs typeface="Arial" pitchFamily="34" charset="0"/>
              </a:endParaRPr>
            </a:p>
          </p:txBody>
        </p:sp>
        <p:pic>
          <p:nvPicPr>
            <p:cNvPr id="13" name="Picture 12"/>
            <p:cNvPicPr>
              <a:picLocks noChangeAspect="1"/>
            </p:cNvPicPr>
            <p:nvPr/>
          </p:nvPicPr>
          <p:blipFill>
            <a:blip r:embed="rId4" cstate="print">
              <a:biLevel thresh="75000"/>
              <a:extLst>
                <a:ext uri="{28A0092B-C50C-407E-A947-70E740481C1C}">
                  <a14:useLocalDpi xmlns:a14="http://schemas.microsoft.com/office/drawing/2010/main"/>
                </a:ext>
              </a:extLst>
            </a:blip>
            <a:stretch>
              <a:fillRect/>
            </a:stretch>
          </p:blipFill>
          <p:spPr>
            <a:xfrm>
              <a:off x="6956486" y="4541695"/>
              <a:ext cx="457200" cy="457200"/>
            </a:xfrm>
            <a:prstGeom prst="rect">
              <a:avLst/>
            </a:prstGeom>
          </p:spPr>
        </p:pic>
      </p:grpSp>
      <p:sp>
        <p:nvSpPr>
          <p:cNvPr id="14" name="TextBox 13"/>
          <p:cNvSpPr txBox="1"/>
          <p:nvPr/>
        </p:nvSpPr>
        <p:spPr>
          <a:xfrm>
            <a:off x="1079503" y="5349596"/>
            <a:ext cx="1600201" cy="475583"/>
          </a:xfrm>
          <a:prstGeom prst="rect">
            <a:avLst/>
          </a:prstGeom>
          <a:noFill/>
          <a:ln>
            <a:noFill/>
          </a:ln>
        </p:spPr>
        <p:txBody>
          <a:bodyPr wrap="square" lIns="121899" tIns="0" rIns="0" bIns="0" rtlCol="0" anchor="b">
            <a:noAutofit/>
          </a:bodyPr>
          <a:lstStyle/>
          <a:p>
            <a:pPr fontAlgn="base">
              <a:lnSpc>
                <a:spcPct val="100000"/>
              </a:lnSpc>
            </a:pPr>
            <a:r>
              <a:rPr lang="en-US" sz="1600" dirty="0" smtClean="0">
                <a:solidFill>
                  <a:schemeClr val="bg2">
                    <a:lumMod val="10000"/>
                  </a:schemeClr>
                </a:solidFill>
                <a:ea typeface="ＭＳ Ｐゴシック" pitchFamily="34" charset="-128"/>
                <a:cs typeface="Arial" pitchFamily="34" charset="0"/>
              </a:rPr>
              <a:t>@</a:t>
            </a:r>
            <a:r>
              <a:rPr lang="en-US" sz="1600" dirty="0" err="1" smtClean="0">
                <a:solidFill>
                  <a:schemeClr val="bg2">
                    <a:lumMod val="10000"/>
                  </a:schemeClr>
                </a:solidFill>
                <a:ea typeface="ＭＳ Ｐゴシック" pitchFamily="34" charset="-128"/>
                <a:cs typeface="Arial" pitchFamily="34" charset="0"/>
              </a:rPr>
              <a:t>OracleMobile</a:t>
            </a:r>
            <a:endParaRPr lang="en-US" sz="1600" dirty="0" smtClean="0">
              <a:solidFill>
                <a:schemeClr val="bg2">
                  <a:lumMod val="10000"/>
                </a:schemeClr>
              </a:solidFill>
              <a:ea typeface="ＭＳ Ｐゴシック" pitchFamily="34" charset="-128"/>
              <a:cs typeface="Arial" pitchFamily="34" charset="0"/>
            </a:endParaRPr>
          </a:p>
        </p:txBody>
      </p:sp>
      <p:pic>
        <p:nvPicPr>
          <p:cNvPr id="2" name="Picture 1"/>
          <p:cNvPicPr>
            <a:picLocks noChangeAspect="1"/>
          </p:cNvPicPr>
          <p:nvPr/>
        </p:nvPicPr>
        <p:blipFill>
          <a:blip r:embed="rId5" cstate="print">
            <a:alphaModFix amt="30000"/>
            <a:extLst>
              <a:ext uri="{28A0092B-C50C-407E-A947-70E740481C1C}">
                <a14:useLocalDpi xmlns:a14="http://schemas.microsoft.com/office/drawing/2010/main"/>
              </a:ext>
            </a:extLst>
          </a:blip>
          <a:stretch>
            <a:fillRect/>
          </a:stretch>
        </p:blipFill>
        <p:spPr>
          <a:xfrm>
            <a:off x="6782145" y="2061634"/>
            <a:ext cx="5535406" cy="3911600"/>
          </a:xfrm>
          <a:prstGeom prst="rect">
            <a:avLst/>
          </a:prstGeom>
        </p:spPr>
      </p:pic>
      <p:sp>
        <p:nvSpPr>
          <p:cNvPr id="9" name="Slide Number Placeholder 3"/>
          <p:cNvSpPr txBox="1">
            <a:spLocks/>
          </p:cNvSpPr>
          <p:nvPr/>
        </p:nvSpPr>
        <p:spPr>
          <a:xfrm>
            <a:off x="11276012" y="6581648"/>
            <a:ext cx="381661" cy="182880"/>
          </a:xfrm>
          <a:prstGeom prst="rect">
            <a:avLst/>
          </a:prstGeom>
        </p:spPr>
        <p:txBody>
          <a:bodyPr vert="horz" wrap="none" lIns="0" tIns="0" rIns="0" b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00" b="0" i="0" u="none" strike="noStrike" kern="1200" cap="none" spc="0" normalizeH="0" baseline="0" noProof="0" smtClean="0">
                <a:ln>
                  <a:noFill/>
                </a:ln>
                <a:solidFill>
                  <a:schemeClr val="tx1">
                    <a:lumMod val="60000"/>
                    <a:lumOff val="40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800" b="0" i="0" u="none" strike="noStrike" kern="1200" cap="none" spc="0" normalizeH="0" baseline="0" noProof="0" dirty="0">
              <a:ln>
                <a:noFill/>
              </a:ln>
              <a:solidFill>
                <a:schemeClr val="tx1">
                  <a:lumMod val="60000"/>
                  <a:lumOff val="40000"/>
                </a:schemeClr>
              </a:solidFill>
              <a:effectLst/>
              <a:uLnTx/>
              <a:uFillTx/>
              <a:latin typeface="+mn-lt"/>
              <a:ea typeface="+mn-ea"/>
              <a:cs typeface="+mn-cs"/>
            </a:endParaRPr>
          </a:p>
        </p:txBody>
      </p:sp>
      <p:sp>
        <p:nvSpPr>
          <p:cNvPr id="15" name="Slide Number Placeholder 14"/>
          <p:cNvSpPr>
            <a:spLocks noGrp="1"/>
          </p:cNvSpPr>
          <p:nvPr>
            <p:ph type="sldNum" sz="quarter" idx="12"/>
          </p:nvPr>
        </p:nvSpPr>
        <p:spPr/>
        <p:txBody>
          <a:bodyPr/>
          <a:lstStyle/>
          <a:p>
            <a:fld id="{C51EAA63-D034-42AE-91FA-B13B9518C7BE}" type="slidenum">
              <a:rPr lang="en-US" smtClean="0"/>
              <a:pPr/>
              <a:t>36</a:t>
            </a:fld>
            <a:endParaRPr lang="en-US" dirty="0"/>
          </a:p>
        </p:txBody>
      </p:sp>
      <p:sp>
        <p:nvSpPr>
          <p:cNvPr id="17" name="Footer Placeholder 16"/>
          <p:cNvSpPr>
            <a:spLocks noGrp="1"/>
          </p:cNvSpPr>
          <p:nvPr>
            <p:ph type="ftr" sz="quarter" idx="11"/>
          </p:nvPr>
        </p:nvSpPr>
        <p:spPr/>
        <p:txBody>
          <a:bodyPr/>
          <a:lstStyle/>
          <a:p>
            <a:r>
              <a:rPr lang="en-US" smtClean="0"/>
              <a:t>Oracle Confidential – Highly Restricted</a:t>
            </a:r>
            <a:endParaRPr lang="en-US" dirty="0"/>
          </a:p>
        </p:txBody>
      </p:sp>
    </p:spTree>
    <p:custDataLst>
      <p:tags r:id="rId1"/>
    </p:custDataLst>
    <p:extLst>
      <p:ext uri="{BB962C8B-B14F-4D97-AF65-F5344CB8AC3E}">
        <p14:creationId xmlns:p14="http://schemas.microsoft.com/office/powerpoint/2010/main" val="4010731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rapezoid 127"/>
          <p:cNvSpPr/>
          <p:nvPr/>
        </p:nvSpPr>
        <p:spPr>
          <a:xfrm rot="16200000">
            <a:off x="3642401" y="-2325134"/>
            <a:ext cx="4859351" cy="11992387"/>
          </a:xfrm>
          <a:prstGeom prst="trapezoid">
            <a:avLst>
              <a:gd name="adj" fmla="val 31061"/>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9" name="Trapezoid 128"/>
          <p:cNvSpPr/>
          <p:nvPr/>
        </p:nvSpPr>
        <p:spPr>
          <a:xfrm rot="16200000">
            <a:off x="8013831" y="1877810"/>
            <a:ext cx="4386894" cy="3586502"/>
          </a:xfrm>
          <a:prstGeom prst="trapezoid">
            <a:avLst>
              <a:gd name="adj" fmla="val 12618"/>
            </a:avLst>
          </a:prstGeom>
          <a:solidFill>
            <a:schemeClr val="bg1"/>
          </a:solidFill>
          <a:ln w="1905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t" anchorCtr="0" forceAA="0" compatLnSpc="1">
            <a:prstTxWarp prst="textNoShape">
              <a:avLst/>
            </a:prstTxWarp>
            <a:noAutofit/>
          </a:bodyPr>
          <a:lstStyle/>
          <a:p>
            <a:pPr>
              <a:lnSpc>
                <a:spcPct val="90000"/>
              </a:lnSpc>
              <a:spcAft>
                <a:spcPts val="600"/>
              </a:spcAft>
            </a:pPr>
            <a:endParaRPr lang="en-US" b="1" dirty="0" smtClean="0">
              <a:solidFill>
                <a:schemeClr val="tx1"/>
              </a:solidFill>
            </a:endParaRPr>
          </a:p>
          <a:p>
            <a:pPr algn="ctr">
              <a:lnSpc>
                <a:spcPct val="90000"/>
              </a:lnSpc>
              <a:spcAft>
                <a:spcPts val="600"/>
              </a:spcAft>
            </a:pPr>
            <a:endParaRPr lang="en-US" sz="2100" b="1" dirty="0" smtClean="0">
              <a:solidFill>
                <a:schemeClr val="tx1"/>
              </a:solidFill>
            </a:endParaRPr>
          </a:p>
          <a:p>
            <a:pPr algn="ctr">
              <a:lnSpc>
                <a:spcPct val="90000"/>
              </a:lnSpc>
              <a:spcAft>
                <a:spcPts val="600"/>
              </a:spcAft>
            </a:pPr>
            <a:endParaRPr lang="en-US" sz="2100" b="1" dirty="0" smtClean="0">
              <a:solidFill>
                <a:schemeClr val="tx1"/>
              </a:solidFill>
            </a:endParaRPr>
          </a:p>
          <a:p>
            <a:pPr marL="114300" indent="-114300">
              <a:lnSpc>
                <a:spcPct val="90000"/>
              </a:lnSpc>
              <a:spcAft>
                <a:spcPts val="600"/>
              </a:spcAft>
              <a:buFont typeface="Arial" panose="020B0604020202020204" pitchFamily="34" charset="0"/>
              <a:buChar char="•"/>
            </a:pPr>
            <a:endParaRPr lang="en-US" dirty="0" smtClean="0">
              <a:solidFill>
                <a:schemeClr val="tx1"/>
              </a:solidFill>
            </a:endParaRPr>
          </a:p>
          <a:p>
            <a:pPr marL="114300" indent="-114300">
              <a:lnSpc>
                <a:spcPct val="90000"/>
              </a:lnSpc>
              <a:spcBef>
                <a:spcPts val="600"/>
              </a:spcBef>
              <a:spcAft>
                <a:spcPts val="600"/>
              </a:spcAft>
              <a:buFont typeface="Arial" panose="020B0604020202020204" pitchFamily="34" charset="0"/>
              <a:buChar char="•"/>
            </a:pPr>
            <a:r>
              <a:rPr lang="en-US" sz="1400" b="1" dirty="0">
                <a:solidFill>
                  <a:schemeClr val="tx1"/>
                </a:solidFill>
              </a:rPr>
              <a:t>Close mobile’s </a:t>
            </a:r>
            <a:r>
              <a:rPr lang="en-US" sz="1400" b="1" dirty="0" smtClean="0">
                <a:solidFill>
                  <a:schemeClr val="tx1"/>
                </a:solidFill>
              </a:rPr>
              <a:t>analytics gap and plug hole in multi-channel analysis</a:t>
            </a:r>
            <a:endParaRPr lang="en-US" sz="1400" b="1" dirty="0">
              <a:solidFill>
                <a:schemeClr val="tx1"/>
              </a:solidFill>
            </a:endParaRPr>
          </a:p>
          <a:p>
            <a:pPr marL="114300" indent="-114300">
              <a:lnSpc>
                <a:spcPct val="90000"/>
              </a:lnSpc>
              <a:spcAft>
                <a:spcPts val="600"/>
              </a:spcAft>
              <a:buFont typeface="Arial" panose="020B0604020202020204" pitchFamily="34" charset="0"/>
              <a:buChar char="•"/>
            </a:pPr>
            <a:r>
              <a:rPr lang="en-US" sz="1400" b="1" dirty="0">
                <a:solidFill>
                  <a:schemeClr val="tx1"/>
                </a:solidFill>
              </a:rPr>
              <a:t>Move beyond reviews and downloads as </a:t>
            </a:r>
            <a:r>
              <a:rPr lang="en-US" sz="1400" b="1" dirty="0" smtClean="0">
                <a:solidFill>
                  <a:schemeClr val="tx1"/>
                </a:solidFill>
              </a:rPr>
              <a:t>Key Performance Indicators</a:t>
            </a:r>
            <a:endParaRPr lang="en-US" sz="1400" b="1" dirty="0">
              <a:solidFill>
                <a:schemeClr val="tx1"/>
              </a:solidFill>
            </a:endParaRPr>
          </a:p>
          <a:p>
            <a:pPr marL="114300" indent="-114300">
              <a:lnSpc>
                <a:spcPct val="90000"/>
              </a:lnSpc>
              <a:spcAft>
                <a:spcPts val="600"/>
              </a:spcAft>
              <a:buFont typeface="Arial" panose="020B0604020202020204" pitchFamily="34" charset="0"/>
              <a:buChar char="•"/>
            </a:pPr>
            <a:r>
              <a:rPr lang="en-US" sz="1400" b="1" dirty="0" smtClean="0">
                <a:solidFill>
                  <a:schemeClr val="tx1"/>
                </a:solidFill>
              </a:rPr>
              <a:t>Leverage real-time context for personal engagement and monetization</a:t>
            </a:r>
          </a:p>
          <a:p>
            <a:pPr marL="114300" indent="-114300">
              <a:lnSpc>
                <a:spcPct val="90000"/>
              </a:lnSpc>
              <a:buFont typeface="Arial" panose="020B0604020202020204" pitchFamily="34" charset="0"/>
              <a:buChar char="•"/>
            </a:pPr>
            <a:r>
              <a:rPr lang="en-US" sz="1400" b="1" dirty="0" smtClean="0">
                <a:solidFill>
                  <a:schemeClr val="tx1"/>
                </a:solidFill>
              </a:rPr>
              <a:t>Reduce </a:t>
            </a:r>
            <a:r>
              <a:rPr lang="en-US" sz="1400" b="1" dirty="0">
                <a:solidFill>
                  <a:schemeClr val="tx1"/>
                </a:solidFill>
              </a:rPr>
              <a:t>development complexity </a:t>
            </a:r>
            <a:r>
              <a:rPr lang="en-US" sz="1400" b="1" dirty="0" smtClean="0">
                <a:solidFill>
                  <a:schemeClr val="tx1"/>
                </a:solidFill>
              </a:rPr>
              <a:t>while proving and enhancing app ROI</a:t>
            </a:r>
            <a:endParaRPr lang="en-US" sz="1400" b="1" dirty="0">
              <a:solidFill>
                <a:schemeClr val="tx1"/>
              </a:solidFill>
            </a:endParaRPr>
          </a:p>
        </p:txBody>
      </p:sp>
      <p:sp>
        <p:nvSpPr>
          <p:cNvPr id="2" name="Title 1"/>
          <p:cNvSpPr>
            <a:spLocks noGrp="1"/>
          </p:cNvSpPr>
          <p:nvPr>
            <p:ph type="title"/>
          </p:nvPr>
        </p:nvSpPr>
        <p:spPr/>
        <p:txBody>
          <a:bodyPr/>
          <a:lstStyle/>
          <a:p>
            <a:r>
              <a:rPr lang="en-US" dirty="0" smtClean="0"/>
              <a:t>Mobile Proliferation Challenges C-Suite to Rethink Strategy</a:t>
            </a:r>
            <a:endParaRPr lang="en-US" dirty="0"/>
          </a:p>
        </p:txBody>
      </p:sp>
      <p:sp>
        <p:nvSpPr>
          <p:cNvPr id="4" name="Footer Placeholder 3"/>
          <p:cNvSpPr>
            <a:spLocks noGrp="1"/>
          </p:cNvSpPr>
          <p:nvPr>
            <p:ph type="ftr" sz="quarter" idx="11"/>
          </p:nvPr>
        </p:nvSpPr>
        <p:spPr/>
        <p:txBody>
          <a:bodyPr/>
          <a:lstStyle/>
          <a:p>
            <a:r>
              <a:rPr lang="en-US" smtClean="0"/>
              <a:t>Oracle Confidential –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t>37</a:t>
            </a:fld>
            <a:endParaRPr lang="en-US" dirty="0"/>
          </a:p>
        </p:txBody>
      </p:sp>
      <p:grpSp>
        <p:nvGrpSpPr>
          <p:cNvPr id="12" name="Group 11"/>
          <p:cNvGrpSpPr/>
          <p:nvPr/>
        </p:nvGrpSpPr>
        <p:grpSpPr>
          <a:xfrm>
            <a:off x="207127" y="3651299"/>
            <a:ext cx="3429465" cy="1323439"/>
            <a:chOff x="527567" y="3834443"/>
            <a:chExt cx="3429465" cy="1323439"/>
          </a:xfrm>
        </p:grpSpPr>
        <p:sp>
          <p:nvSpPr>
            <p:cNvPr id="104" name="Text Placeholder 5"/>
            <p:cNvSpPr txBox="1">
              <a:spLocks/>
            </p:cNvSpPr>
            <p:nvPr/>
          </p:nvSpPr>
          <p:spPr>
            <a:xfrm>
              <a:off x="1965685" y="4032409"/>
              <a:ext cx="1975104" cy="927506"/>
            </a:xfrm>
            <a:prstGeom prst="rect">
              <a:avLst/>
            </a:prstGeom>
          </p:spPr>
          <p:txBody>
            <a:bodyPr anchor="ct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400" dirty="0" smtClean="0"/>
                <a:t>Companies update or </a:t>
              </a:r>
              <a:r>
                <a:rPr lang="en-US" sz="1400" b="1" dirty="0" smtClean="0">
                  <a:solidFill>
                    <a:schemeClr val="accent1"/>
                  </a:solidFill>
                </a:rPr>
                <a:t>release mobile apps at least every 6 months</a:t>
              </a:r>
              <a:r>
                <a:rPr lang="en-US" sz="1400" baseline="30000" dirty="0" smtClean="0"/>
                <a:t>*</a:t>
              </a:r>
              <a:endParaRPr lang="en-US" sz="1400" b="1" baseline="30000" dirty="0">
                <a:solidFill>
                  <a:schemeClr val="accent1"/>
                </a:solidFill>
              </a:endParaRPr>
            </a:p>
          </p:txBody>
        </p:sp>
        <p:sp>
          <p:nvSpPr>
            <p:cNvPr id="105" name="Rectangle 104" descr="Icons, graphics, large numerical callout can be included here"/>
            <p:cNvSpPr/>
            <p:nvPr/>
          </p:nvSpPr>
          <p:spPr bwMode="gray">
            <a:xfrm>
              <a:off x="527567" y="3834443"/>
              <a:ext cx="1708453" cy="1323439"/>
            </a:xfrm>
            <a:prstGeom prst="rect">
              <a:avLst/>
            </a:prstGeom>
          </p:spPr>
          <p:txBody>
            <a:bodyPr wrap="square" lIns="0" tIns="0" rIns="0" bIns="0" anchor="ctr">
              <a:noAutofit/>
            </a:bodyPr>
            <a:lstStyle/>
            <a:p>
              <a:pPr algn="ctr"/>
              <a:r>
                <a:rPr lang="en-US" sz="4800" b="1" dirty="0" smtClean="0">
                  <a:solidFill>
                    <a:schemeClr val="tx2"/>
                  </a:solidFill>
                </a:rPr>
                <a:t>87</a:t>
              </a:r>
            </a:p>
            <a:p>
              <a:pPr algn="ctr"/>
              <a:r>
                <a:rPr lang="en-US" sz="3600" b="1" baseline="30000" dirty="0" smtClean="0">
                  <a:solidFill>
                    <a:schemeClr val="tx2"/>
                  </a:solidFill>
                </a:rPr>
                <a:t>Percent</a:t>
              </a:r>
              <a:endParaRPr lang="en-US" sz="3600" b="1" baseline="30000" dirty="0">
                <a:solidFill>
                  <a:schemeClr val="tx2"/>
                </a:solidFill>
              </a:endParaRPr>
            </a:p>
          </p:txBody>
        </p:sp>
        <p:sp>
          <p:nvSpPr>
            <p:cNvPr id="106" name="Rectangle 105"/>
            <p:cNvSpPr/>
            <p:nvPr/>
          </p:nvSpPr>
          <p:spPr>
            <a:xfrm>
              <a:off x="1815495" y="4952781"/>
              <a:ext cx="2141537" cy="198913"/>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lnSpc>
                  <a:spcPct val="90000"/>
                </a:lnSpc>
              </a:pPr>
              <a:r>
                <a:rPr lang="en-US" sz="900" baseline="30000" dirty="0" smtClean="0">
                  <a:solidFill>
                    <a:sysClr val="windowText" lastClr="000000"/>
                  </a:solidFill>
                </a:rPr>
                <a:t>*</a:t>
              </a:r>
              <a:r>
                <a:rPr lang="en-US" sz="900" dirty="0" smtClean="0">
                  <a:solidFill>
                    <a:sysClr val="windowText" lastClr="000000"/>
                  </a:solidFill>
                </a:rPr>
                <a:t>Source: Triangle Research Survey, 2014</a:t>
              </a:r>
              <a:endParaRPr lang="en-US" sz="900" dirty="0">
                <a:solidFill>
                  <a:sysClr val="windowText" lastClr="000000"/>
                </a:solidFill>
              </a:endParaRPr>
            </a:p>
          </p:txBody>
        </p:sp>
      </p:grpSp>
      <p:grpSp>
        <p:nvGrpSpPr>
          <p:cNvPr id="10" name="Group 9"/>
          <p:cNvGrpSpPr/>
          <p:nvPr/>
        </p:nvGrpSpPr>
        <p:grpSpPr>
          <a:xfrm>
            <a:off x="213407" y="1306703"/>
            <a:ext cx="3504556" cy="1323439"/>
            <a:chOff x="527569" y="1537358"/>
            <a:chExt cx="3504557" cy="1323439"/>
          </a:xfrm>
        </p:grpSpPr>
        <p:sp>
          <p:nvSpPr>
            <p:cNvPr id="108" name="Text Placeholder 5"/>
            <p:cNvSpPr txBox="1">
              <a:spLocks/>
            </p:cNvSpPr>
            <p:nvPr/>
          </p:nvSpPr>
          <p:spPr>
            <a:xfrm>
              <a:off x="2040779" y="1730210"/>
              <a:ext cx="1991347" cy="927506"/>
            </a:xfrm>
            <a:prstGeom prst="rect">
              <a:avLst/>
            </a:prstGeom>
          </p:spPr>
          <p:txBody>
            <a:bodyPr anchor="ct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400" dirty="0"/>
                <a:t>By 2017, </a:t>
              </a:r>
              <a:r>
                <a:rPr lang="en-US" sz="1400" b="1" dirty="0">
                  <a:solidFill>
                    <a:schemeClr val="accent1"/>
                  </a:solidFill>
                </a:rPr>
                <a:t>mobile </a:t>
              </a:r>
              <a:r>
                <a:rPr lang="en-US" sz="1400" b="1" dirty="0" smtClean="0">
                  <a:solidFill>
                    <a:schemeClr val="accent1"/>
                  </a:solidFill>
                </a:rPr>
                <a:t>commerce transactions will reach $3.2 trillion</a:t>
              </a:r>
              <a:r>
                <a:rPr lang="en-US" sz="1400" b="1" baseline="30000" dirty="0"/>
                <a:t>*</a:t>
              </a:r>
            </a:p>
          </p:txBody>
        </p:sp>
        <p:sp>
          <p:nvSpPr>
            <p:cNvPr id="109" name="Rectangle 108" descr="Icons, graphics, large numerical callout can be included here"/>
            <p:cNvSpPr/>
            <p:nvPr/>
          </p:nvSpPr>
          <p:spPr bwMode="gray">
            <a:xfrm>
              <a:off x="527569" y="1537358"/>
              <a:ext cx="1708453" cy="1323439"/>
            </a:xfrm>
            <a:prstGeom prst="rect">
              <a:avLst/>
            </a:prstGeom>
          </p:spPr>
          <p:txBody>
            <a:bodyPr wrap="square" lIns="0" tIns="0" rIns="0" bIns="0" anchor="ctr">
              <a:noAutofit/>
            </a:bodyPr>
            <a:lstStyle/>
            <a:p>
              <a:pPr algn="ctr"/>
              <a:r>
                <a:rPr lang="en-US" sz="4800" b="1" dirty="0" smtClean="0">
                  <a:solidFill>
                    <a:schemeClr val="tx2"/>
                  </a:solidFill>
                </a:rPr>
                <a:t>$3.2</a:t>
              </a:r>
            </a:p>
            <a:p>
              <a:pPr algn="ctr"/>
              <a:r>
                <a:rPr lang="en-US" sz="3600" b="1" baseline="30000" dirty="0" smtClean="0">
                  <a:solidFill>
                    <a:schemeClr val="tx2"/>
                  </a:solidFill>
                </a:rPr>
                <a:t>Trillion</a:t>
              </a:r>
              <a:endParaRPr lang="en-US" sz="2800" b="1" baseline="30000" dirty="0">
                <a:solidFill>
                  <a:schemeClr val="tx2"/>
                </a:solidFill>
              </a:endParaRPr>
            </a:p>
          </p:txBody>
        </p:sp>
        <p:sp>
          <p:nvSpPr>
            <p:cNvPr id="110" name="Rectangle 109"/>
            <p:cNvSpPr/>
            <p:nvPr/>
          </p:nvSpPr>
          <p:spPr>
            <a:xfrm>
              <a:off x="1390944" y="2651091"/>
              <a:ext cx="2641182" cy="206364"/>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lnSpc>
                  <a:spcPct val="90000"/>
                </a:lnSpc>
              </a:pPr>
              <a:r>
                <a:rPr lang="en-US" sz="900" baseline="30000" dirty="0" smtClean="0">
                  <a:solidFill>
                    <a:sysClr val="windowText" lastClr="000000"/>
                  </a:solidFill>
                </a:rPr>
                <a:t>*</a:t>
              </a:r>
              <a:r>
                <a:rPr lang="en-US" sz="900" dirty="0" smtClean="0">
                  <a:solidFill>
                    <a:sysClr val="windowText" lastClr="000000"/>
                  </a:solidFill>
                </a:rPr>
                <a:t>Source: Various: Need from Oracle CI Team if used</a:t>
              </a:r>
              <a:endParaRPr lang="en-US" sz="900" dirty="0">
                <a:solidFill>
                  <a:sysClr val="windowText" lastClr="000000"/>
                </a:solidFill>
              </a:endParaRPr>
            </a:p>
          </p:txBody>
        </p:sp>
      </p:grpSp>
      <p:grpSp>
        <p:nvGrpSpPr>
          <p:cNvPr id="11" name="Group 10"/>
          <p:cNvGrpSpPr/>
          <p:nvPr/>
        </p:nvGrpSpPr>
        <p:grpSpPr>
          <a:xfrm>
            <a:off x="213406" y="2444762"/>
            <a:ext cx="3504558" cy="1330574"/>
            <a:chOff x="527568" y="2714085"/>
            <a:chExt cx="3504558" cy="1330574"/>
          </a:xfrm>
        </p:grpSpPr>
        <p:sp>
          <p:nvSpPr>
            <p:cNvPr id="113" name="Text Placeholder 5"/>
            <p:cNvSpPr txBox="1">
              <a:spLocks/>
            </p:cNvSpPr>
            <p:nvPr/>
          </p:nvSpPr>
          <p:spPr>
            <a:xfrm>
              <a:off x="1965685" y="2919186"/>
              <a:ext cx="1991347" cy="927506"/>
            </a:xfrm>
            <a:prstGeom prst="rect">
              <a:avLst/>
            </a:prstGeom>
          </p:spPr>
          <p:txBody>
            <a:bodyPr anchor="ct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400" dirty="0" smtClean="0"/>
                <a:t>In the past 5 years, </a:t>
              </a:r>
              <a:r>
                <a:rPr lang="en-US" sz="1400" b="1" dirty="0" smtClean="0">
                  <a:solidFill>
                    <a:srgbClr val="FF0000"/>
                  </a:solidFill>
                </a:rPr>
                <a:t>150 billion apps have been downloaded</a:t>
              </a:r>
              <a:endParaRPr lang="en-US" sz="1400" b="1" baseline="30000" dirty="0">
                <a:solidFill>
                  <a:srgbClr val="FF0000"/>
                </a:solidFill>
              </a:endParaRPr>
            </a:p>
          </p:txBody>
        </p:sp>
        <p:sp>
          <p:nvSpPr>
            <p:cNvPr id="114" name="Rectangle 113" descr="Icons, graphics, large numerical callout can be included here"/>
            <p:cNvSpPr/>
            <p:nvPr/>
          </p:nvSpPr>
          <p:spPr bwMode="gray">
            <a:xfrm>
              <a:off x="527568" y="2714085"/>
              <a:ext cx="1708453" cy="1323439"/>
            </a:xfrm>
            <a:prstGeom prst="rect">
              <a:avLst/>
            </a:prstGeom>
          </p:spPr>
          <p:txBody>
            <a:bodyPr wrap="square" lIns="0" tIns="0" rIns="0" bIns="0" anchor="ctr">
              <a:noAutofit/>
            </a:bodyPr>
            <a:lstStyle/>
            <a:p>
              <a:pPr algn="ctr"/>
              <a:r>
                <a:rPr lang="en-US" sz="4800" b="1" dirty="0" smtClean="0">
                  <a:solidFill>
                    <a:schemeClr val="tx2"/>
                  </a:solidFill>
                </a:rPr>
                <a:t>150</a:t>
              </a:r>
            </a:p>
            <a:p>
              <a:pPr algn="ctr"/>
              <a:r>
                <a:rPr lang="en-US" sz="3600" b="1" baseline="30000" dirty="0">
                  <a:solidFill>
                    <a:schemeClr val="tx2"/>
                  </a:solidFill>
                </a:rPr>
                <a:t>B</a:t>
              </a:r>
              <a:r>
                <a:rPr lang="en-US" sz="3600" b="1" baseline="30000" dirty="0" smtClean="0">
                  <a:solidFill>
                    <a:schemeClr val="tx2"/>
                  </a:solidFill>
                </a:rPr>
                <a:t>illion</a:t>
              </a:r>
              <a:endParaRPr lang="en-US" sz="2800" b="1" baseline="30000" dirty="0">
                <a:solidFill>
                  <a:schemeClr val="tx2"/>
                </a:solidFill>
              </a:endParaRPr>
            </a:p>
          </p:txBody>
        </p:sp>
        <p:sp>
          <p:nvSpPr>
            <p:cNvPr id="115" name="Rectangle 114"/>
            <p:cNvSpPr/>
            <p:nvPr/>
          </p:nvSpPr>
          <p:spPr>
            <a:xfrm>
              <a:off x="1890589" y="3845746"/>
              <a:ext cx="2141537" cy="198913"/>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lnSpc>
                  <a:spcPct val="90000"/>
                </a:lnSpc>
              </a:pPr>
              <a:r>
                <a:rPr lang="en-US" sz="900" baseline="30000" dirty="0" smtClean="0">
                  <a:solidFill>
                    <a:sysClr val="windowText" lastClr="000000"/>
                  </a:solidFill>
                </a:rPr>
                <a:t>*</a:t>
              </a:r>
              <a:r>
                <a:rPr lang="en-US" sz="900" dirty="0" smtClean="0">
                  <a:solidFill>
                    <a:sysClr val="windowText" lastClr="000000"/>
                  </a:solidFill>
                </a:rPr>
                <a:t>Source: Need Source</a:t>
              </a:r>
              <a:endParaRPr lang="en-US" sz="900" dirty="0">
                <a:solidFill>
                  <a:sysClr val="windowText" lastClr="000000"/>
                </a:solidFill>
              </a:endParaRPr>
            </a:p>
          </p:txBody>
        </p:sp>
      </p:grpSp>
      <p:sp>
        <p:nvSpPr>
          <p:cNvPr id="117" name="Text Placeholder 5"/>
          <p:cNvSpPr txBox="1">
            <a:spLocks/>
          </p:cNvSpPr>
          <p:nvPr/>
        </p:nvSpPr>
        <p:spPr>
          <a:xfrm>
            <a:off x="1666538" y="5104226"/>
            <a:ext cx="1975104" cy="927506"/>
          </a:xfrm>
          <a:prstGeom prst="rect">
            <a:avLst/>
          </a:prstGeom>
        </p:spPr>
        <p:txBody>
          <a:bodyPr anchor="ct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400" dirty="0"/>
              <a:t>78% of apps have </a:t>
            </a:r>
            <a:r>
              <a:rPr lang="en-US" sz="1400" b="1" dirty="0">
                <a:solidFill>
                  <a:srgbClr val="FF0000"/>
                </a:solidFill>
              </a:rPr>
              <a:t>no mobile analytics</a:t>
            </a:r>
            <a:r>
              <a:rPr lang="en-US" sz="1400" dirty="0"/>
              <a:t> to measure and optimize </a:t>
            </a:r>
            <a:r>
              <a:rPr lang="en-US" sz="1400" dirty="0" smtClean="0"/>
              <a:t>performance</a:t>
            </a:r>
            <a:r>
              <a:rPr lang="en-US" sz="1400" dirty="0"/>
              <a:t>*</a:t>
            </a:r>
          </a:p>
        </p:txBody>
      </p:sp>
      <p:sp>
        <p:nvSpPr>
          <p:cNvPr id="118" name="Rectangle 117" descr="Icons, graphics, large numerical callout can be included here"/>
          <p:cNvSpPr/>
          <p:nvPr/>
        </p:nvSpPr>
        <p:spPr bwMode="gray">
          <a:xfrm>
            <a:off x="228420" y="4906264"/>
            <a:ext cx="1708454" cy="1323439"/>
          </a:xfrm>
          <a:prstGeom prst="rect">
            <a:avLst/>
          </a:prstGeom>
        </p:spPr>
        <p:txBody>
          <a:bodyPr wrap="square" lIns="0" tIns="0" rIns="0" bIns="0" anchor="ctr">
            <a:noAutofit/>
          </a:bodyPr>
          <a:lstStyle/>
          <a:p>
            <a:pPr algn="ctr"/>
            <a:r>
              <a:rPr lang="en-US" sz="4800" b="1" dirty="0" smtClean="0">
                <a:solidFill>
                  <a:schemeClr val="tx2"/>
                </a:solidFill>
              </a:rPr>
              <a:t>78</a:t>
            </a:r>
          </a:p>
          <a:p>
            <a:pPr algn="ctr"/>
            <a:r>
              <a:rPr lang="en-US" sz="3600" b="1" baseline="30000" dirty="0" smtClean="0">
                <a:solidFill>
                  <a:schemeClr val="tx2"/>
                </a:solidFill>
              </a:rPr>
              <a:t>Percent</a:t>
            </a:r>
            <a:endParaRPr lang="en-US" sz="3600" b="1" baseline="30000" dirty="0">
              <a:solidFill>
                <a:schemeClr val="tx2"/>
              </a:solidFill>
            </a:endParaRPr>
          </a:p>
        </p:txBody>
      </p:sp>
      <p:sp>
        <p:nvSpPr>
          <p:cNvPr id="134" name="Rectangle 8"/>
          <p:cNvSpPr>
            <a:spLocks noChangeArrowheads="1"/>
          </p:cNvSpPr>
          <p:nvPr/>
        </p:nvSpPr>
        <p:spPr bwMode="auto">
          <a:xfrm>
            <a:off x="1385888" y="6008924"/>
            <a:ext cx="2332075" cy="207747"/>
          </a:xfrm>
          <a:prstGeom prst="rect">
            <a:avLst/>
          </a:prstGeom>
          <a:noFill/>
          <a:ln w="9525">
            <a:noFill/>
            <a:miter lim="800000"/>
            <a:headEnd/>
            <a:tailEnd/>
          </a:ln>
        </p:spPr>
        <p:txBody>
          <a:bodyPr wrap="square" lIns="68577" tIns="34289" rIns="68577" bIns="34289">
            <a:spAutoFit/>
          </a:bodyPr>
          <a:lstStyle/>
          <a:p>
            <a:pPr algn="r" eaLnBrk="0" hangingPunct="0">
              <a:spcBef>
                <a:spcPts val="300"/>
              </a:spcBef>
              <a:buClr>
                <a:schemeClr val="accent1"/>
              </a:buClr>
              <a:buSzPct val="115000"/>
              <a:defRPr/>
            </a:pPr>
            <a:r>
              <a:rPr lang="en-US" sz="900" baseline="30000" dirty="0">
                <a:solidFill>
                  <a:sysClr val="windowText" lastClr="000000"/>
                </a:solidFill>
              </a:rPr>
              <a:t>*</a:t>
            </a:r>
            <a:r>
              <a:rPr lang="en-US" sz="900" dirty="0" smtClean="0">
                <a:solidFill>
                  <a:sysClr val="windowText" lastClr="000000"/>
                </a:solidFill>
              </a:rPr>
              <a:t>Mobile </a:t>
            </a:r>
            <a:r>
              <a:rPr lang="en-US" sz="900" dirty="0">
                <a:solidFill>
                  <a:sysClr val="windowText" lastClr="000000"/>
                </a:solidFill>
              </a:rPr>
              <a:t>Business Statistics, CSO Online </a:t>
            </a:r>
            <a:r>
              <a:rPr lang="en-US" sz="900" dirty="0" smtClean="0">
                <a:solidFill>
                  <a:sysClr val="windowText" lastClr="000000"/>
                </a:solidFill>
              </a:rPr>
              <a:t>2014</a:t>
            </a:r>
            <a:endParaRPr lang="en-US" sz="900" dirty="0">
              <a:solidFill>
                <a:sysClr val="windowText" lastClr="000000"/>
              </a:solidFill>
            </a:endParaRPr>
          </a:p>
        </p:txBody>
      </p:sp>
      <p:sp>
        <p:nvSpPr>
          <p:cNvPr id="14" name="Plus 13"/>
          <p:cNvSpPr/>
          <p:nvPr/>
        </p:nvSpPr>
        <p:spPr>
          <a:xfrm>
            <a:off x="3908462" y="3335343"/>
            <a:ext cx="685800" cy="685800"/>
          </a:xfrm>
          <a:prstGeom prst="mathPlus">
            <a:avLst/>
          </a:prstGeom>
          <a:solidFill>
            <a:schemeClr val="tx1"/>
          </a:solidFill>
          <a:ln w="19050">
            <a:solidFill>
              <a:schemeClr val="accent6">
                <a:lumMod val="40000"/>
                <a:lumOff val="6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5" name="Equal 14"/>
          <p:cNvSpPr/>
          <p:nvPr/>
        </p:nvSpPr>
        <p:spPr>
          <a:xfrm>
            <a:off x="7549890" y="3381312"/>
            <a:ext cx="742950" cy="631849"/>
          </a:xfrm>
          <a:prstGeom prst="mathEqual">
            <a:avLst/>
          </a:prstGeom>
          <a:solidFill>
            <a:schemeClr val="tx1"/>
          </a:solidFill>
          <a:ln w="19050">
            <a:solidFill>
              <a:schemeClr val="accent6">
                <a:lumMod val="40000"/>
                <a:lumOff val="6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
        <p:nvSpPr>
          <p:cNvPr id="18" name="Rectangle 17"/>
          <p:cNvSpPr/>
          <p:nvPr/>
        </p:nvSpPr>
        <p:spPr>
          <a:xfrm>
            <a:off x="8309665" y="2780919"/>
            <a:ext cx="3795227" cy="355588"/>
          </a:xfrm>
          <a:prstGeom prst="rect">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solidFill>
                  <a:schemeClr val="tx1"/>
                </a:solidFill>
              </a:rPr>
              <a:t>Demands Modern Approach</a:t>
            </a:r>
          </a:p>
        </p:txBody>
      </p:sp>
      <p:grpSp>
        <p:nvGrpSpPr>
          <p:cNvPr id="3" name="Group 2"/>
          <p:cNvGrpSpPr/>
          <p:nvPr/>
        </p:nvGrpSpPr>
        <p:grpSpPr>
          <a:xfrm>
            <a:off x="4862514" y="1676402"/>
            <a:ext cx="2488682" cy="4451381"/>
            <a:chOff x="4862512" y="1676399"/>
            <a:chExt cx="2488683" cy="4451381"/>
          </a:xfrm>
        </p:grpSpPr>
        <p:sp>
          <p:nvSpPr>
            <p:cNvPr id="121" name="Rectangle 120"/>
            <p:cNvSpPr/>
            <p:nvPr/>
          </p:nvSpPr>
          <p:spPr>
            <a:xfrm>
              <a:off x="4862512" y="2791395"/>
              <a:ext cx="2482851" cy="528638"/>
            </a:xfrm>
            <a:prstGeom prst="rect">
              <a:avLst/>
            </a:prstGeom>
            <a:solidFill>
              <a:schemeClr val="accent5"/>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b="1" dirty="0" smtClean="0"/>
                <a:t>Limited Mobile App</a:t>
              </a:r>
            </a:p>
            <a:p>
              <a:pPr algn="ctr">
                <a:lnSpc>
                  <a:spcPct val="90000"/>
                </a:lnSpc>
              </a:pPr>
              <a:r>
                <a:rPr lang="en-US" sz="1400" b="1" dirty="0" smtClean="0"/>
                <a:t>and User Insights</a:t>
              </a:r>
              <a:endParaRPr lang="en-US" sz="1400" b="1" dirty="0"/>
            </a:p>
          </p:txBody>
        </p:sp>
        <p:sp>
          <p:nvSpPr>
            <p:cNvPr id="122" name="Rectangle 121"/>
            <p:cNvSpPr/>
            <p:nvPr/>
          </p:nvSpPr>
          <p:spPr>
            <a:xfrm>
              <a:off x="4864844" y="3914493"/>
              <a:ext cx="2482851" cy="528638"/>
            </a:xfrm>
            <a:prstGeom prst="rect">
              <a:avLst/>
            </a:prstGeom>
            <a:solidFill>
              <a:schemeClr val="accent5"/>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b="1" dirty="0" smtClean="0"/>
                <a:t>Demonstrable ROI</a:t>
              </a:r>
            </a:p>
            <a:p>
              <a:pPr algn="ctr">
                <a:lnSpc>
                  <a:spcPct val="90000"/>
                </a:lnSpc>
              </a:pPr>
              <a:r>
                <a:rPr lang="en-US" sz="1400" b="1" dirty="0" smtClean="0"/>
                <a:t>Not Apparent</a:t>
              </a:r>
              <a:endParaRPr lang="en-US" sz="1400" b="1" dirty="0"/>
            </a:p>
          </p:txBody>
        </p:sp>
        <p:sp>
          <p:nvSpPr>
            <p:cNvPr id="123" name="Rectangle 122"/>
            <p:cNvSpPr/>
            <p:nvPr/>
          </p:nvSpPr>
          <p:spPr>
            <a:xfrm>
              <a:off x="4867176" y="5037591"/>
              <a:ext cx="2482851" cy="528638"/>
            </a:xfrm>
            <a:prstGeom prst="rect">
              <a:avLst/>
            </a:prstGeom>
            <a:solidFill>
              <a:schemeClr val="accent5"/>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b="1" dirty="0" smtClean="0"/>
                <a:t>Rapid Platform</a:t>
              </a:r>
            </a:p>
            <a:p>
              <a:pPr algn="ctr">
                <a:lnSpc>
                  <a:spcPct val="90000"/>
                </a:lnSpc>
              </a:pPr>
              <a:r>
                <a:rPr lang="en-US" sz="1400" b="1" dirty="0" smtClean="0"/>
                <a:t>Evolution</a:t>
              </a:r>
              <a:endParaRPr lang="en-US" sz="1400" b="1" dirty="0"/>
            </a:p>
          </p:txBody>
        </p:sp>
        <p:sp>
          <p:nvSpPr>
            <p:cNvPr id="124" name="Rectangle 123"/>
            <p:cNvSpPr/>
            <p:nvPr/>
          </p:nvSpPr>
          <p:spPr>
            <a:xfrm>
              <a:off x="4866010" y="4476042"/>
              <a:ext cx="2482851" cy="528638"/>
            </a:xfrm>
            <a:prstGeom prst="rect">
              <a:avLst/>
            </a:prstGeom>
            <a:solidFill>
              <a:schemeClr val="accent5"/>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b="1" dirty="0" smtClean="0"/>
                <a:t>Portfolios of Employee and Customer Apps</a:t>
              </a:r>
              <a:endParaRPr lang="en-US" sz="1400" b="1" dirty="0"/>
            </a:p>
          </p:txBody>
        </p:sp>
        <p:sp>
          <p:nvSpPr>
            <p:cNvPr id="125" name="Rectangle 124"/>
            <p:cNvSpPr/>
            <p:nvPr/>
          </p:nvSpPr>
          <p:spPr>
            <a:xfrm>
              <a:off x="4868344" y="5599142"/>
              <a:ext cx="2482851" cy="528638"/>
            </a:xfrm>
            <a:prstGeom prst="rect">
              <a:avLst/>
            </a:prstGeom>
            <a:solidFill>
              <a:schemeClr val="accent5"/>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b="1" dirty="0" smtClean="0"/>
                <a:t>Mobile Data Loss</a:t>
              </a:r>
            </a:p>
            <a:p>
              <a:pPr algn="ctr">
                <a:lnSpc>
                  <a:spcPct val="90000"/>
                </a:lnSpc>
              </a:pPr>
              <a:r>
                <a:rPr lang="en-US" sz="1400" b="1" dirty="0" smtClean="0"/>
                <a:t>and Breaches</a:t>
              </a:r>
              <a:endParaRPr lang="en-US" sz="1400" b="1" dirty="0"/>
            </a:p>
          </p:txBody>
        </p:sp>
        <p:sp>
          <p:nvSpPr>
            <p:cNvPr id="127" name="Rectangle 126"/>
            <p:cNvSpPr/>
            <p:nvPr/>
          </p:nvSpPr>
          <p:spPr>
            <a:xfrm>
              <a:off x="4863678" y="3352944"/>
              <a:ext cx="2482851" cy="528638"/>
            </a:xfrm>
            <a:prstGeom prst="rect">
              <a:avLst/>
            </a:prstGeom>
            <a:solidFill>
              <a:schemeClr val="accent5"/>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b="1" dirty="0" smtClean="0"/>
                <a:t>User Experience</a:t>
              </a:r>
            </a:p>
            <a:p>
              <a:pPr algn="ctr">
                <a:lnSpc>
                  <a:spcPct val="90000"/>
                </a:lnSpc>
              </a:pPr>
              <a:r>
                <a:rPr lang="en-US" sz="1400" b="1" dirty="0" smtClean="0"/>
                <a:t>Expectations</a:t>
              </a:r>
              <a:endParaRPr lang="en-US" sz="1400" b="1" dirty="0"/>
            </a:p>
          </p:txBody>
        </p:sp>
        <p:sp>
          <p:nvSpPr>
            <p:cNvPr id="43" name="Rectangle 42"/>
            <p:cNvSpPr/>
            <p:nvPr/>
          </p:nvSpPr>
          <p:spPr>
            <a:xfrm>
              <a:off x="4862512" y="1676399"/>
              <a:ext cx="2482851" cy="1104519"/>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US" sz="1900" b="1" dirty="0" smtClean="0">
                  <a:solidFill>
                    <a:schemeClr val="tx1"/>
                  </a:solidFill>
                </a:rPr>
                <a:t>Mobile’s Complexities</a:t>
              </a:r>
            </a:p>
            <a:p>
              <a:pPr algn="ctr">
                <a:lnSpc>
                  <a:spcPct val="90000"/>
                </a:lnSpc>
                <a:spcBef>
                  <a:spcPts val="1200"/>
                </a:spcBef>
                <a:spcAft>
                  <a:spcPts val="1200"/>
                </a:spcAft>
              </a:pPr>
              <a:endParaRPr lang="en-US" sz="100" b="1" dirty="0">
                <a:solidFill>
                  <a:schemeClr val="tx1"/>
                </a:solidFill>
              </a:endParaRPr>
            </a:p>
          </p:txBody>
        </p:sp>
      </p:grpSp>
      <p:grpSp>
        <p:nvGrpSpPr>
          <p:cNvPr id="7" name="Group 6"/>
          <p:cNvGrpSpPr/>
          <p:nvPr/>
        </p:nvGrpSpPr>
        <p:grpSpPr>
          <a:xfrm>
            <a:off x="8632122" y="2107040"/>
            <a:ext cx="3241428" cy="498016"/>
            <a:chOff x="8632122" y="2107040"/>
            <a:chExt cx="3241428" cy="498016"/>
          </a:xfrm>
        </p:grpSpPr>
        <p:grpSp>
          <p:nvGrpSpPr>
            <p:cNvPr id="8" name="Group 7"/>
            <p:cNvGrpSpPr/>
            <p:nvPr/>
          </p:nvGrpSpPr>
          <p:grpSpPr>
            <a:xfrm>
              <a:off x="8632122" y="2107040"/>
              <a:ext cx="3241428" cy="498016"/>
              <a:chOff x="8632122" y="1840340"/>
              <a:chExt cx="3241428" cy="498016"/>
            </a:xfrm>
          </p:grpSpPr>
          <p:pic>
            <p:nvPicPr>
              <p:cNvPr id="39" name="Picture 38"/>
              <p:cNvPicPr>
                <a:picLocks noChangeAspect="1"/>
              </p:cNvPicPr>
              <p:nvPr/>
            </p:nvPicPr>
            <p:blipFill>
              <a:blip r:embed="rId2"/>
              <a:stretch>
                <a:fillRect/>
              </a:stretch>
            </p:blipFill>
            <p:spPr>
              <a:xfrm>
                <a:off x="11428893" y="1879910"/>
                <a:ext cx="444657" cy="420942"/>
              </a:xfrm>
              <a:prstGeom prst="rect">
                <a:avLst/>
              </a:prstGeom>
            </p:spPr>
          </p:pic>
          <p:pic>
            <p:nvPicPr>
              <p:cNvPr id="40" name="Picture 39"/>
              <p:cNvPicPr>
                <a:picLocks noChangeAspect="1"/>
              </p:cNvPicPr>
              <p:nvPr/>
            </p:nvPicPr>
            <p:blipFill>
              <a:blip r:embed="rId3"/>
              <a:stretch>
                <a:fillRect/>
              </a:stretch>
            </p:blipFill>
            <p:spPr>
              <a:xfrm>
                <a:off x="10538488" y="1846269"/>
                <a:ext cx="385370" cy="492087"/>
              </a:xfrm>
              <a:prstGeom prst="rect">
                <a:avLst/>
              </a:prstGeom>
            </p:spPr>
          </p:pic>
          <p:pic>
            <p:nvPicPr>
              <p:cNvPr id="41" name="Picture 40"/>
              <p:cNvPicPr>
                <a:picLocks noChangeAspect="1"/>
              </p:cNvPicPr>
              <p:nvPr/>
            </p:nvPicPr>
            <p:blipFill>
              <a:blip r:embed="rId4"/>
              <a:stretch>
                <a:fillRect/>
              </a:stretch>
            </p:blipFill>
            <p:spPr>
              <a:xfrm>
                <a:off x="8632122" y="1974770"/>
                <a:ext cx="492088" cy="231222"/>
              </a:xfrm>
              <a:prstGeom prst="rect">
                <a:avLst/>
              </a:prstGeom>
              <a:solidFill>
                <a:schemeClr val="accent1"/>
              </a:solidFill>
            </p:spPr>
          </p:pic>
          <p:pic>
            <p:nvPicPr>
              <p:cNvPr id="42" name="Picture 41"/>
              <p:cNvPicPr>
                <a:picLocks noChangeAspect="1"/>
              </p:cNvPicPr>
              <p:nvPr/>
            </p:nvPicPr>
            <p:blipFill>
              <a:blip r:embed="rId5"/>
              <a:stretch>
                <a:fillRect/>
              </a:stretch>
            </p:blipFill>
            <p:spPr>
              <a:xfrm>
                <a:off x="9635174" y="1840340"/>
                <a:ext cx="379441" cy="498016"/>
              </a:xfrm>
              <a:prstGeom prst="rect">
                <a:avLst/>
              </a:prstGeom>
            </p:spPr>
          </p:pic>
          <p:cxnSp>
            <p:nvCxnSpPr>
              <p:cNvPr id="16" name="Straight Connector 15"/>
              <p:cNvCxnSpPr/>
              <p:nvPr/>
            </p:nvCxnSpPr>
            <p:spPr>
              <a:xfrm flipV="1">
                <a:off x="9233875" y="2089348"/>
                <a:ext cx="274320" cy="1033"/>
              </a:xfrm>
              <a:prstGeom prst="line">
                <a:avLst/>
              </a:prstGeom>
              <a:ln w="3175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10162975" y="2089348"/>
                <a:ext cx="274320" cy="1033"/>
              </a:xfrm>
              <a:prstGeom prst="line">
                <a:avLst/>
              </a:prstGeom>
              <a:ln w="3175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11049560" y="2089348"/>
                <a:ext cx="274320" cy="1033"/>
              </a:xfrm>
              <a:prstGeom prst="line">
                <a:avLst/>
              </a:prstGeom>
              <a:ln w="31750">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6" name="Rectangle 5"/>
            <p:cNvSpPr/>
            <p:nvPr/>
          </p:nvSpPr>
          <p:spPr>
            <a:xfrm>
              <a:off x="9118703" y="2133524"/>
              <a:ext cx="45719" cy="444500"/>
            </a:xfrm>
            <a:prstGeom prst="rect">
              <a:avLst/>
            </a:prstGeom>
            <a:solidFill>
              <a:schemeClr val="bg1"/>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44" name="Rectangle 43"/>
            <p:cNvSpPr/>
            <p:nvPr/>
          </p:nvSpPr>
          <p:spPr>
            <a:xfrm>
              <a:off x="11401349" y="2112969"/>
              <a:ext cx="45719" cy="444500"/>
            </a:xfrm>
            <a:prstGeom prst="rect">
              <a:avLst/>
            </a:prstGeom>
            <a:solidFill>
              <a:schemeClr val="bg1"/>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spTree>
    <p:extLst>
      <p:ext uri="{BB962C8B-B14F-4D97-AF65-F5344CB8AC3E}">
        <p14:creationId xmlns:p14="http://schemas.microsoft.com/office/powerpoint/2010/main" val="18058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4" y="273880"/>
            <a:ext cx="11125199" cy="889000"/>
          </a:xfrm>
        </p:spPr>
        <p:txBody>
          <a:bodyPr/>
          <a:lstStyle/>
          <a:p>
            <a:r>
              <a:rPr lang="en-US" dirty="0" smtClean="0"/>
              <a:t>Mobile Analytics</a:t>
            </a:r>
            <a:endParaRPr lang="en-US" dirty="0"/>
          </a:p>
        </p:txBody>
      </p:sp>
      <p:sp>
        <p:nvSpPr>
          <p:cNvPr id="4" name="Footer Placeholder 3"/>
          <p:cNvSpPr>
            <a:spLocks noGrp="1"/>
          </p:cNvSpPr>
          <p:nvPr>
            <p:ph type="ftr" sz="quarter" idx="11"/>
          </p:nvPr>
        </p:nvSpPr>
        <p:spPr/>
        <p:txBody>
          <a:bodyPr/>
          <a:lstStyle/>
          <a:p>
            <a:r>
              <a:rPr lang="en-US" smtClean="0"/>
              <a:t>Oracle Confidential –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38</a:t>
            </a:fld>
            <a:endParaRPr lang="en-US" dirty="0"/>
          </a:p>
        </p:txBody>
      </p:sp>
      <p:cxnSp>
        <p:nvCxnSpPr>
          <p:cNvPr id="7" name="Straight Connector 6"/>
          <p:cNvCxnSpPr/>
          <p:nvPr/>
        </p:nvCxnSpPr>
        <p:spPr>
          <a:xfrm flipV="1">
            <a:off x="7618977" y="6069485"/>
            <a:ext cx="2664681" cy="18040"/>
          </a:xfrm>
          <a:prstGeom prst="line">
            <a:avLst/>
          </a:prstGeom>
          <a:ln w="57150">
            <a:solidFill>
              <a:schemeClr val="accent3"/>
            </a:solidFill>
            <a:miter lim="800000"/>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460972" y="4296202"/>
            <a:ext cx="1888943" cy="1127615"/>
          </a:xfrm>
          <a:prstGeom prst="rect">
            <a:avLst/>
          </a:prstGeom>
          <a:noFill/>
          <a:ln w="285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2400" b="1" dirty="0" smtClean="0">
                <a:solidFill>
                  <a:schemeClr val="tx1">
                    <a:lumMod val="50000"/>
                  </a:schemeClr>
                </a:solidFill>
              </a:rPr>
              <a:t>Solve a business need through targeted user engagement</a:t>
            </a:r>
            <a:endParaRPr lang="en-US" sz="2400" b="1" dirty="0">
              <a:solidFill>
                <a:schemeClr val="tx1">
                  <a:lumMod val="50000"/>
                </a:schemeClr>
              </a:solidFill>
            </a:endParaRPr>
          </a:p>
        </p:txBody>
      </p:sp>
      <p:cxnSp>
        <p:nvCxnSpPr>
          <p:cNvPr id="9" name="Straight Connector 8"/>
          <p:cNvCxnSpPr/>
          <p:nvPr/>
        </p:nvCxnSpPr>
        <p:spPr>
          <a:xfrm>
            <a:off x="7632979" y="3757295"/>
            <a:ext cx="2610921" cy="6322"/>
          </a:xfrm>
          <a:prstGeom prst="line">
            <a:avLst/>
          </a:prstGeom>
          <a:ln w="57150">
            <a:solidFill>
              <a:schemeClr val="accent3"/>
            </a:solidFill>
            <a:miter lim="800000"/>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6014499" y="4110677"/>
            <a:ext cx="1609343" cy="1127615"/>
          </a:xfrm>
          <a:prstGeom prst="rect">
            <a:avLst/>
          </a:prstGeom>
          <a:noFill/>
          <a:ln w="285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2400" b="1" dirty="0" smtClean="0">
                <a:solidFill>
                  <a:schemeClr val="tx1">
                    <a:lumMod val="50000"/>
                  </a:schemeClr>
                </a:solidFill>
              </a:rPr>
              <a:t>Convert user data into actionable insights</a:t>
            </a:r>
            <a:endParaRPr lang="en-US" sz="2400" b="1" dirty="0">
              <a:solidFill>
                <a:schemeClr val="tx1">
                  <a:lumMod val="50000"/>
                </a:schemeClr>
              </a:solidFill>
            </a:endParaRPr>
          </a:p>
        </p:txBody>
      </p:sp>
      <p:cxnSp>
        <p:nvCxnSpPr>
          <p:cNvPr id="11" name="Straight Connector 10"/>
          <p:cNvCxnSpPr/>
          <p:nvPr/>
        </p:nvCxnSpPr>
        <p:spPr>
          <a:xfrm>
            <a:off x="5974744" y="6087524"/>
            <a:ext cx="1906052" cy="0"/>
          </a:xfrm>
          <a:prstGeom prst="line">
            <a:avLst/>
          </a:prstGeom>
          <a:ln w="57150">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001246" y="3757294"/>
            <a:ext cx="2456027" cy="0"/>
          </a:xfrm>
          <a:prstGeom prst="line">
            <a:avLst/>
          </a:prstGeom>
          <a:ln w="57150">
            <a:solidFill>
              <a:schemeClr val="accent3"/>
            </a:solidFill>
            <a:miter lim="800000"/>
          </a:ln>
        </p:spPr>
        <p:style>
          <a:lnRef idx="1">
            <a:schemeClr val="accent1"/>
          </a:lnRef>
          <a:fillRef idx="0">
            <a:schemeClr val="accent1"/>
          </a:fillRef>
          <a:effectRef idx="0">
            <a:schemeClr val="accent1"/>
          </a:effectRef>
          <a:fontRef idx="minor">
            <a:schemeClr val="tx1"/>
          </a:fontRef>
        </p:style>
      </p:cxnSp>
      <p:sp>
        <p:nvSpPr>
          <p:cNvPr id="14" name="Flowchart: Process 13"/>
          <p:cNvSpPr/>
          <p:nvPr/>
        </p:nvSpPr>
        <p:spPr>
          <a:xfrm>
            <a:off x="8715677" y="2089169"/>
            <a:ext cx="1687244" cy="1502172"/>
          </a:xfrm>
          <a:prstGeom prst="flowChartProcess">
            <a:avLst/>
          </a:prstGeom>
          <a:solidFill>
            <a:srgbClr val="00B0F0"/>
          </a:solidFill>
          <a:ln w="19050">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400" b="1" dirty="0" smtClean="0">
                <a:solidFill>
                  <a:schemeClr val="tx1">
                    <a:lumMod val="50000"/>
                  </a:schemeClr>
                </a:solidFill>
              </a:rPr>
              <a:t>Engage</a:t>
            </a:r>
            <a:endParaRPr lang="en-US" sz="1400" b="1" dirty="0" smtClean="0">
              <a:solidFill>
                <a:schemeClr val="tx1">
                  <a:lumMod val="50000"/>
                </a:schemeClr>
              </a:solidFill>
            </a:endParaRPr>
          </a:p>
        </p:txBody>
      </p:sp>
      <p:sp>
        <p:nvSpPr>
          <p:cNvPr id="15" name="Flowchart: Process 14"/>
          <p:cNvSpPr/>
          <p:nvPr/>
        </p:nvSpPr>
        <p:spPr>
          <a:xfrm>
            <a:off x="5781035" y="1995308"/>
            <a:ext cx="1759420" cy="1609286"/>
          </a:xfrm>
          <a:prstGeom prst="flowChartProcess">
            <a:avLst/>
          </a:prstGeom>
          <a:solidFill>
            <a:srgbClr val="00B0F0"/>
          </a:solidFill>
          <a:ln w="19050">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400" b="1" dirty="0" smtClean="0">
                <a:solidFill>
                  <a:schemeClr val="tx1">
                    <a:lumMod val="50000"/>
                  </a:schemeClr>
                </a:solidFill>
              </a:rPr>
              <a:t>Collect</a:t>
            </a:r>
            <a:endParaRPr lang="en-US" sz="1400" b="1" dirty="0" smtClean="0">
              <a:solidFill>
                <a:schemeClr val="tx1">
                  <a:lumMod val="50000"/>
                </a:schemeClr>
              </a:solidFill>
            </a:endParaRPr>
          </a:p>
        </p:txBody>
      </p:sp>
      <p:sp>
        <p:nvSpPr>
          <p:cNvPr id="17" name="Chevron 16"/>
          <p:cNvSpPr/>
          <p:nvPr/>
        </p:nvSpPr>
        <p:spPr>
          <a:xfrm rot="2946036">
            <a:off x="10396921" y="1597684"/>
            <a:ext cx="365760" cy="365759"/>
          </a:xfrm>
          <a:prstGeom prst="chevron">
            <a:avLst>
              <a:gd name="adj" fmla="val 73525"/>
            </a:avLst>
          </a:prstGeom>
          <a:solidFill>
            <a:schemeClr val="accent1"/>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tx1">
                  <a:lumMod val="50000"/>
                </a:schemeClr>
              </a:solidFill>
            </a:endParaRPr>
          </a:p>
        </p:txBody>
      </p:sp>
      <p:sp>
        <p:nvSpPr>
          <p:cNvPr id="18" name="Chevron 17"/>
          <p:cNvSpPr/>
          <p:nvPr/>
        </p:nvSpPr>
        <p:spPr>
          <a:xfrm rot="14964011">
            <a:off x="5321147" y="2063680"/>
            <a:ext cx="367724" cy="365759"/>
          </a:xfrm>
          <a:prstGeom prst="chevron">
            <a:avLst>
              <a:gd name="adj" fmla="val 73525"/>
            </a:avLst>
          </a:prstGeom>
          <a:solidFill>
            <a:schemeClr val="accent1"/>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tx1">
                  <a:lumMod val="50000"/>
                </a:schemeClr>
              </a:solidFill>
            </a:endParaRPr>
          </a:p>
        </p:txBody>
      </p:sp>
      <p:pic>
        <p:nvPicPr>
          <p:cNvPr id="12290" name="Picture 2" descr="http://www.google.com/intl/en_uk/analytics/images/feat-hed-mobile.png"/>
          <p:cNvPicPr>
            <a:picLocks noChangeAspect="1" noChangeArrowheads="1"/>
          </p:cNvPicPr>
          <p:nvPr/>
        </p:nvPicPr>
        <p:blipFill>
          <a:blip r:embed="rId2" cstate="print"/>
          <a:srcRect/>
          <a:stretch>
            <a:fillRect/>
          </a:stretch>
        </p:blipFill>
        <p:spPr bwMode="auto">
          <a:xfrm>
            <a:off x="751925" y="1963944"/>
            <a:ext cx="4191000" cy="3143250"/>
          </a:xfrm>
          <a:prstGeom prst="rect">
            <a:avLst/>
          </a:prstGeom>
          <a:noFill/>
        </p:spPr>
      </p:pic>
      <p:sp>
        <p:nvSpPr>
          <p:cNvPr id="13" name="Flowchart: Process 12"/>
          <p:cNvSpPr/>
          <p:nvPr/>
        </p:nvSpPr>
        <p:spPr>
          <a:xfrm>
            <a:off x="7295095" y="713382"/>
            <a:ext cx="1742854" cy="1552744"/>
          </a:xfrm>
          <a:prstGeom prst="flowChartProcess">
            <a:avLst/>
          </a:prstGeom>
          <a:solidFill>
            <a:srgbClr val="00B0F0"/>
          </a:solidFill>
          <a:ln w="19050">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400" b="1" dirty="0" smtClean="0">
                <a:solidFill>
                  <a:schemeClr val="tx1">
                    <a:lumMod val="50000"/>
                  </a:schemeClr>
                </a:solidFill>
              </a:rPr>
              <a:t>Understand</a:t>
            </a:r>
            <a:endParaRPr lang="en-US" sz="1400" b="1" dirty="0" smtClean="0">
              <a:solidFill>
                <a:schemeClr val="tx1">
                  <a:lumMod val="50000"/>
                </a:schemeClr>
              </a:solidFill>
            </a:endParaRPr>
          </a:p>
        </p:txBody>
      </p:sp>
      <p:sp>
        <p:nvSpPr>
          <p:cNvPr id="6" name="Oval 5"/>
          <p:cNvSpPr/>
          <p:nvPr/>
        </p:nvSpPr>
        <p:spPr>
          <a:xfrm rot="10800000">
            <a:off x="5459864" y="878813"/>
            <a:ext cx="5234608" cy="2460738"/>
          </a:xfrm>
          <a:prstGeom prst="ellipse">
            <a:avLst/>
          </a:prstGeom>
          <a:noFill/>
          <a:ln w="57150">
            <a:solidFill>
              <a:schemeClr val="accent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Tree>
    <p:extLst>
      <p:ext uri="{BB962C8B-B14F-4D97-AF65-F5344CB8AC3E}">
        <p14:creationId xmlns:p14="http://schemas.microsoft.com/office/powerpoint/2010/main" val="316652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Oracle Confidential –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39</a:t>
            </a:fld>
            <a:endParaRPr lang="en-US" dirty="0"/>
          </a:p>
        </p:txBody>
      </p:sp>
      <p:sp>
        <p:nvSpPr>
          <p:cNvPr id="2" name="Title 1"/>
          <p:cNvSpPr>
            <a:spLocks noGrp="1"/>
          </p:cNvSpPr>
          <p:nvPr>
            <p:ph type="title"/>
          </p:nvPr>
        </p:nvSpPr>
        <p:spPr>
          <a:xfrm>
            <a:off x="500288" y="516761"/>
            <a:ext cx="11125199" cy="889000"/>
          </a:xfrm>
        </p:spPr>
        <p:txBody>
          <a:bodyPr/>
          <a:lstStyle/>
          <a:p>
            <a:r>
              <a:rPr lang="en-US" dirty="0" smtClean="0"/>
              <a:t>Enable Modern Enterprises to Transform Operations Leveraging Advanced Mobile Technologies</a:t>
            </a:r>
            <a:endParaRPr lang="en-US" dirty="0"/>
          </a:p>
        </p:txBody>
      </p:sp>
      <p:sp>
        <p:nvSpPr>
          <p:cNvPr id="15" name="Rectangle 14"/>
          <p:cNvSpPr/>
          <p:nvPr/>
        </p:nvSpPr>
        <p:spPr>
          <a:xfrm>
            <a:off x="11018915" y="6091694"/>
            <a:ext cx="691415" cy="335280"/>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sz="900" dirty="0" smtClean="0">
                <a:solidFill>
                  <a:sysClr val="windowText" lastClr="000000"/>
                </a:solidFill>
              </a:rPr>
              <a:t>* Pending</a:t>
            </a:r>
            <a:endParaRPr lang="en-US" sz="900" dirty="0">
              <a:solidFill>
                <a:sysClr val="windowText" lastClr="000000"/>
              </a:solidFill>
            </a:endParaRPr>
          </a:p>
        </p:txBody>
      </p:sp>
      <p:grpSp>
        <p:nvGrpSpPr>
          <p:cNvPr id="20" name="Group 19"/>
          <p:cNvGrpSpPr/>
          <p:nvPr/>
        </p:nvGrpSpPr>
        <p:grpSpPr>
          <a:xfrm>
            <a:off x="521874" y="1980004"/>
            <a:ext cx="4210009" cy="3965606"/>
            <a:chOff x="521871" y="1980004"/>
            <a:chExt cx="4210009" cy="3965606"/>
          </a:xfrm>
        </p:grpSpPr>
        <p:grpSp>
          <p:nvGrpSpPr>
            <p:cNvPr id="18" name="Group 17"/>
            <p:cNvGrpSpPr/>
            <p:nvPr/>
          </p:nvGrpSpPr>
          <p:grpSpPr>
            <a:xfrm>
              <a:off x="540961" y="5241487"/>
              <a:ext cx="4190919" cy="704123"/>
              <a:chOff x="540961" y="5229524"/>
              <a:chExt cx="4190919" cy="704123"/>
            </a:xfrm>
          </p:grpSpPr>
          <p:pic>
            <p:nvPicPr>
              <p:cNvPr id="43" name="Picture 4" descr="http://my.oracle.com/site/mktg/creative/graphics/photography/cnt2195581.jpg"/>
              <p:cNvPicPr>
                <a:picLocks noChangeAspect="1" noChangeArrowheads="1"/>
              </p:cNvPicPr>
              <p:nvPr/>
            </p:nvPicPr>
            <p:blipFill>
              <a:blip r:embed="rId3" cstate="print"/>
              <a:srcRect r="32864"/>
              <a:stretch>
                <a:fillRect/>
              </a:stretch>
            </p:blipFill>
            <p:spPr bwMode="auto">
              <a:xfrm>
                <a:off x="4043490" y="5247847"/>
                <a:ext cx="688390" cy="685800"/>
              </a:xfrm>
              <a:prstGeom prst="rect">
                <a:avLst/>
              </a:prstGeom>
              <a:noFill/>
              <a:ln w="19050">
                <a:solidFill>
                  <a:schemeClr val="accent5"/>
                </a:solidFill>
              </a:ln>
            </p:spPr>
          </p:pic>
          <p:sp>
            <p:nvSpPr>
              <p:cNvPr id="47" name="Rectangle 46"/>
              <p:cNvSpPr/>
              <p:nvPr/>
            </p:nvSpPr>
            <p:spPr>
              <a:xfrm>
                <a:off x="540961" y="5229524"/>
                <a:ext cx="3491234" cy="704088"/>
              </a:xfrm>
              <a:prstGeom prst="rect">
                <a:avLst/>
              </a:prstGeom>
              <a:no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smtClean="0">
                    <a:solidFill>
                      <a:schemeClr val="accent4"/>
                    </a:solidFill>
                  </a:rPr>
                  <a:t>Human Capital Management</a:t>
                </a:r>
                <a:endParaRPr lang="en-US" b="1" dirty="0">
                  <a:solidFill>
                    <a:schemeClr val="accent4"/>
                  </a:solidFill>
                </a:endParaRPr>
              </a:p>
              <a:p>
                <a:r>
                  <a:rPr lang="en-US" sz="1400" dirty="0" smtClean="0">
                    <a:solidFill>
                      <a:schemeClr val="tx1"/>
                    </a:solidFill>
                  </a:rPr>
                  <a:t>Find, recruit, and hire candidates via mobile channels on any device</a:t>
                </a:r>
                <a:endParaRPr lang="en-US" sz="1400" dirty="0">
                  <a:solidFill>
                    <a:schemeClr val="tx1"/>
                  </a:solidFill>
                </a:endParaRPr>
              </a:p>
            </p:txBody>
          </p:sp>
        </p:grpSp>
        <p:grpSp>
          <p:nvGrpSpPr>
            <p:cNvPr id="16" name="Group 15"/>
            <p:cNvGrpSpPr/>
            <p:nvPr/>
          </p:nvGrpSpPr>
          <p:grpSpPr>
            <a:xfrm>
              <a:off x="521871" y="2796073"/>
              <a:ext cx="4210009" cy="709718"/>
              <a:chOff x="521871" y="2819470"/>
              <a:chExt cx="4210009" cy="709718"/>
            </a:xfrm>
          </p:grpSpPr>
          <p:sp>
            <p:nvSpPr>
              <p:cNvPr id="48" name="Rectangle 47"/>
              <p:cNvSpPr/>
              <p:nvPr/>
            </p:nvSpPr>
            <p:spPr>
              <a:xfrm>
                <a:off x="521871" y="2819470"/>
                <a:ext cx="3491234" cy="704088"/>
              </a:xfrm>
              <a:prstGeom prst="rect">
                <a:avLst/>
              </a:prstGeom>
              <a:no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smtClean="0">
                    <a:solidFill>
                      <a:schemeClr val="accent4"/>
                    </a:solidFill>
                  </a:rPr>
                  <a:t>Sales</a:t>
                </a:r>
                <a:endParaRPr lang="en-US" b="1" dirty="0">
                  <a:solidFill>
                    <a:schemeClr val="accent4"/>
                  </a:solidFill>
                </a:endParaRPr>
              </a:p>
              <a:p>
                <a:r>
                  <a:rPr lang="en-US" sz="1400" dirty="0">
                    <a:solidFill>
                      <a:schemeClr val="tx1"/>
                    </a:solidFill>
                  </a:rPr>
                  <a:t>Real-time proposals on mobile devices that accelerate B2B sales cycles</a:t>
                </a:r>
              </a:p>
            </p:txBody>
          </p:sp>
          <p:pic>
            <p:nvPicPr>
              <p:cNvPr id="49" name="Picture 13"/>
              <p:cNvPicPr>
                <a:picLocks noChangeAspect="1" noChangeArrowheads="1"/>
              </p:cNvPicPr>
              <p:nvPr/>
            </p:nvPicPr>
            <p:blipFill>
              <a:blip r:embed="rId4" cstate="print"/>
              <a:srcRect l="5551" r="27835"/>
              <a:stretch>
                <a:fillRect/>
              </a:stretch>
            </p:blipFill>
            <p:spPr bwMode="auto">
              <a:xfrm>
                <a:off x="4027792" y="2825100"/>
                <a:ext cx="704088" cy="704088"/>
              </a:xfrm>
              <a:prstGeom prst="rect">
                <a:avLst/>
              </a:prstGeom>
              <a:noFill/>
              <a:ln w="19050">
                <a:solidFill>
                  <a:schemeClr val="accent5"/>
                </a:solidFill>
                <a:miter lim="800000"/>
                <a:headEnd/>
                <a:tailEnd/>
              </a:ln>
            </p:spPr>
          </p:pic>
        </p:grpSp>
        <p:grpSp>
          <p:nvGrpSpPr>
            <p:cNvPr id="65" name="Group 64"/>
            <p:cNvGrpSpPr/>
            <p:nvPr/>
          </p:nvGrpSpPr>
          <p:grpSpPr>
            <a:xfrm>
              <a:off x="521871" y="3617772"/>
              <a:ext cx="4190168" cy="700454"/>
              <a:chOff x="511932" y="3583725"/>
              <a:chExt cx="4190168" cy="700454"/>
            </a:xfrm>
          </p:grpSpPr>
          <p:sp>
            <p:nvSpPr>
              <p:cNvPr id="44" name="Rectangle 43"/>
              <p:cNvSpPr/>
              <p:nvPr/>
            </p:nvSpPr>
            <p:spPr>
              <a:xfrm>
                <a:off x="511932" y="3583725"/>
                <a:ext cx="3491234" cy="700454"/>
              </a:xfrm>
              <a:prstGeom prst="rect">
                <a:avLst/>
              </a:prstGeom>
              <a:no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smtClean="0">
                    <a:solidFill>
                      <a:schemeClr val="tx1"/>
                    </a:solidFill>
                  </a:rPr>
                  <a:t>Commerce</a:t>
                </a:r>
                <a:endParaRPr lang="en-US" b="1" dirty="0">
                  <a:solidFill>
                    <a:schemeClr val="tx1"/>
                  </a:solidFill>
                </a:endParaRPr>
              </a:p>
              <a:p>
                <a:r>
                  <a:rPr lang="en-US" sz="1400" dirty="0">
                    <a:solidFill>
                      <a:schemeClr val="tx1"/>
                    </a:solidFill>
                  </a:rPr>
                  <a:t>Create customized offers to reach </a:t>
                </a:r>
                <a:r>
                  <a:rPr lang="en-US" sz="1400" dirty="0" smtClean="0">
                    <a:solidFill>
                      <a:schemeClr val="tx1"/>
                    </a:solidFill>
                  </a:rPr>
                  <a:t>shoppers anywhere, anytime</a:t>
                </a:r>
                <a:endParaRPr lang="en-US" sz="1400" dirty="0">
                  <a:solidFill>
                    <a:schemeClr val="tx1"/>
                  </a:solidFill>
                </a:endParaRPr>
              </a:p>
            </p:txBody>
          </p:sp>
          <p:pic>
            <p:nvPicPr>
              <p:cNvPr id="50" name="Picture 14"/>
              <p:cNvPicPr>
                <a:picLocks noChangeAspect="1" noChangeArrowheads="1"/>
              </p:cNvPicPr>
              <p:nvPr/>
            </p:nvPicPr>
            <p:blipFill>
              <a:blip r:embed="rId5" cstate="print"/>
              <a:srcRect l="16653" r="16732"/>
              <a:stretch>
                <a:fillRect/>
              </a:stretch>
            </p:blipFill>
            <p:spPr bwMode="auto">
              <a:xfrm>
                <a:off x="4016300" y="3592024"/>
                <a:ext cx="685800" cy="685800"/>
              </a:xfrm>
              <a:prstGeom prst="rect">
                <a:avLst/>
              </a:prstGeom>
              <a:noFill/>
              <a:ln w="19050">
                <a:solidFill>
                  <a:schemeClr val="accent5"/>
                </a:solidFill>
                <a:miter lim="800000"/>
                <a:headEnd/>
                <a:tailEnd/>
              </a:ln>
            </p:spPr>
          </p:pic>
        </p:grpSp>
        <p:grpSp>
          <p:nvGrpSpPr>
            <p:cNvPr id="12" name="Group 11"/>
            <p:cNvGrpSpPr/>
            <p:nvPr/>
          </p:nvGrpSpPr>
          <p:grpSpPr>
            <a:xfrm>
              <a:off x="521871" y="1980004"/>
              <a:ext cx="4178372" cy="704088"/>
              <a:chOff x="521871" y="1980004"/>
              <a:chExt cx="4178372" cy="704088"/>
            </a:xfrm>
          </p:grpSpPr>
          <p:sp>
            <p:nvSpPr>
              <p:cNvPr id="46" name="Rectangle 45"/>
              <p:cNvSpPr/>
              <p:nvPr/>
            </p:nvSpPr>
            <p:spPr>
              <a:xfrm>
                <a:off x="521871" y="1980004"/>
                <a:ext cx="3491234" cy="704088"/>
              </a:xfrm>
              <a:prstGeom prst="rect">
                <a:avLst/>
              </a:prstGeom>
              <a:no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smtClean="0">
                    <a:solidFill>
                      <a:schemeClr val="accent4"/>
                    </a:solidFill>
                  </a:rPr>
                  <a:t>Marketing</a:t>
                </a:r>
                <a:endParaRPr lang="en-US" b="1" dirty="0">
                  <a:solidFill>
                    <a:schemeClr val="accent4"/>
                  </a:solidFill>
                </a:endParaRPr>
              </a:p>
              <a:p>
                <a:r>
                  <a:rPr lang="en-US" sz="1400" dirty="0">
                    <a:solidFill>
                      <a:schemeClr val="tx1"/>
                    </a:solidFill>
                  </a:rPr>
                  <a:t>Make personalized connections and provide location-based incentives</a:t>
                </a:r>
              </a:p>
            </p:txBody>
          </p:sp>
          <p:pic>
            <p:nvPicPr>
              <p:cNvPr id="51" name="Picture 16"/>
              <p:cNvPicPr>
                <a:picLocks noChangeAspect="1" noChangeArrowheads="1"/>
              </p:cNvPicPr>
              <p:nvPr/>
            </p:nvPicPr>
            <p:blipFill>
              <a:blip r:embed="rId6" cstate="print"/>
              <a:srcRect l="22205" r="11181"/>
              <a:stretch>
                <a:fillRect/>
              </a:stretch>
            </p:blipFill>
            <p:spPr bwMode="auto">
              <a:xfrm>
                <a:off x="4026239" y="2004417"/>
                <a:ext cx="674004" cy="679675"/>
              </a:xfrm>
              <a:prstGeom prst="rect">
                <a:avLst/>
              </a:prstGeom>
              <a:noFill/>
              <a:ln w="19050">
                <a:solidFill>
                  <a:schemeClr val="accent5"/>
                </a:solidFill>
                <a:miter lim="800000"/>
                <a:headEnd/>
                <a:tailEnd/>
              </a:ln>
            </p:spPr>
          </p:pic>
        </p:grpSp>
        <p:grpSp>
          <p:nvGrpSpPr>
            <p:cNvPr id="17" name="Group 16"/>
            <p:cNvGrpSpPr/>
            <p:nvPr/>
          </p:nvGrpSpPr>
          <p:grpSpPr>
            <a:xfrm>
              <a:off x="540961" y="4430207"/>
              <a:ext cx="4171078" cy="699298"/>
              <a:chOff x="540961" y="4466322"/>
              <a:chExt cx="4171078" cy="699298"/>
            </a:xfrm>
          </p:grpSpPr>
          <p:sp>
            <p:nvSpPr>
              <p:cNvPr id="45" name="Rectangle 44"/>
              <p:cNvSpPr/>
              <p:nvPr/>
            </p:nvSpPr>
            <p:spPr>
              <a:xfrm>
                <a:off x="540961" y="4466322"/>
                <a:ext cx="3491234" cy="699298"/>
              </a:xfrm>
              <a:prstGeom prst="rect">
                <a:avLst/>
              </a:prstGeom>
              <a:no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smtClean="0">
                    <a:solidFill>
                      <a:schemeClr val="accent4"/>
                    </a:solidFill>
                  </a:rPr>
                  <a:t>Customer Service</a:t>
                </a:r>
                <a:endParaRPr lang="en-US" b="1" dirty="0">
                  <a:solidFill>
                    <a:schemeClr val="accent4"/>
                  </a:solidFill>
                </a:endParaRPr>
              </a:p>
              <a:p>
                <a:r>
                  <a:rPr lang="en-US" sz="1400" dirty="0">
                    <a:solidFill>
                      <a:schemeClr val="tx1"/>
                    </a:solidFill>
                  </a:rPr>
                  <a:t>Streamline tasks, staffing, and parts sourcing, improving remote customer </a:t>
                </a:r>
                <a:r>
                  <a:rPr lang="en-US" sz="1400" dirty="0" smtClean="0">
                    <a:solidFill>
                      <a:schemeClr val="tx1"/>
                    </a:solidFill>
                  </a:rPr>
                  <a:t>service</a:t>
                </a:r>
                <a:endParaRPr lang="en-US" sz="1400" dirty="0">
                  <a:solidFill>
                    <a:schemeClr val="tx1"/>
                  </a:solidFill>
                </a:endParaRPr>
              </a:p>
            </p:txBody>
          </p:sp>
          <p:pic>
            <p:nvPicPr>
              <p:cNvPr id="52" name="Picture 17"/>
              <p:cNvPicPr>
                <a:picLocks noChangeAspect="1" noChangeArrowheads="1"/>
              </p:cNvPicPr>
              <p:nvPr/>
            </p:nvPicPr>
            <p:blipFill>
              <a:blip r:embed="rId7" cstate="print"/>
              <a:srcRect l="22205" r="11181"/>
              <a:stretch>
                <a:fillRect/>
              </a:stretch>
            </p:blipFill>
            <p:spPr bwMode="auto">
              <a:xfrm>
                <a:off x="4026239" y="4479820"/>
                <a:ext cx="685800" cy="685800"/>
              </a:xfrm>
              <a:prstGeom prst="rect">
                <a:avLst/>
              </a:prstGeom>
              <a:noFill/>
              <a:ln w="19050">
                <a:solidFill>
                  <a:schemeClr val="accent5"/>
                </a:solidFill>
                <a:miter lim="800000"/>
                <a:headEnd/>
                <a:tailEnd/>
              </a:ln>
            </p:spPr>
          </p:pic>
        </p:grpSp>
      </p:grpSp>
      <p:pic>
        <p:nvPicPr>
          <p:cNvPr id="36" name="Picture 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11861" y="3424108"/>
            <a:ext cx="2484719" cy="766002"/>
          </a:xfrm>
          <a:prstGeom prst="rect">
            <a:avLst/>
          </a:prstGeom>
        </p:spPr>
      </p:pic>
      <p:grpSp>
        <p:nvGrpSpPr>
          <p:cNvPr id="21" name="Group 20"/>
          <p:cNvGrpSpPr/>
          <p:nvPr/>
        </p:nvGrpSpPr>
        <p:grpSpPr>
          <a:xfrm>
            <a:off x="7470283" y="1982787"/>
            <a:ext cx="4196673" cy="3952326"/>
            <a:chOff x="7470281" y="1982787"/>
            <a:chExt cx="4196674" cy="3952326"/>
          </a:xfrm>
        </p:grpSpPr>
        <p:grpSp>
          <p:nvGrpSpPr>
            <p:cNvPr id="6" name="Group 5"/>
            <p:cNvGrpSpPr/>
            <p:nvPr/>
          </p:nvGrpSpPr>
          <p:grpSpPr>
            <a:xfrm>
              <a:off x="7470281" y="1982787"/>
              <a:ext cx="4196674" cy="706351"/>
              <a:chOff x="7470281" y="1982787"/>
              <a:chExt cx="4196674" cy="706351"/>
            </a:xfrm>
          </p:grpSpPr>
          <p:sp>
            <p:nvSpPr>
              <p:cNvPr id="23" name="Rectangle 22"/>
              <p:cNvSpPr/>
              <p:nvPr/>
            </p:nvSpPr>
            <p:spPr>
              <a:xfrm>
                <a:off x="8175721" y="1982787"/>
                <a:ext cx="3491234" cy="704088"/>
              </a:xfrm>
              <a:prstGeom prst="rect">
                <a:avLst/>
              </a:prstGeom>
              <a:no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smtClean="0">
                    <a:solidFill>
                      <a:schemeClr val="accent4"/>
                    </a:solidFill>
                  </a:rPr>
                  <a:t>Retail</a:t>
                </a:r>
                <a:endParaRPr lang="en-US" b="1" dirty="0">
                  <a:solidFill>
                    <a:schemeClr val="accent4"/>
                  </a:solidFill>
                </a:endParaRPr>
              </a:p>
              <a:p>
                <a:r>
                  <a:rPr lang="en-US" sz="1400" dirty="0" smtClean="0">
                    <a:solidFill>
                      <a:schemeClr val="tx1"/>
                    </a:solidFill>
                  </a:rPr>
                  <a:t>Leverage real-time inventory management with location and user-based promotions</a:t>
                </a:r>
                <a:endParaRPr lang="en-US" sz="1400" dirty="0">
                  <a:solidFill>
                    <a:schemeClr val="tx1"/>
                  </a:solidFill>
                </a:endParaRPr>
              </a:p>
            </p:txBody>
          </p:sp>
          <p:sp>
            <p:nvSpPr>
              <p:cNvPr id="32" name="Rectangle 31"/>
              <p:cNvSpPr/>
              <p:nvPr/>
            </p:nvSpPr>
            <p:spPr>
              <a:xfrm>
                <a:off x="7470281" y="1988684"/>
                <a:ext cx="704088" cy="700454"/>
              </a:xfrm>
              <a:prstGeom prst="rect">
                <a:avLst/>
              </a:prstGeom>
              <a:blipFill>
                <a:blip r:embed="rId9" cstate="print">
                  <a:extLst>
                    <a:ext uri="{28A0092B-C50C-407E-A947-70E740481C1C}">
                      <a14:useLocalDpi xmlns:a14="http://schemas.microsoft.com/office/drawing/2010/main"/>
                    </a:ext>
                  </a:extLst>
                </a:blip>
                <a:stretch>
                  <a:fillRect/>
                </a:stretch>
              </a:blip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grpSp>
        <p:grpSp>
          <p:nvGrpSpPr>
            <p:cNvPr id="9" name="Group 8"/>
            <p:cNvGrpSpPr/>
            <p:nvPr/>
          </p:nvGrpSpPr>
          <p:grpSpPr>
            <a:xfrm>
              <a:off x="7489921" y="2796410"/>
              <a:ext cx="4177034" cy="705712"/>
              <a:chOff x="7489921" y="2755043"/>
              <a:chExt cx="4177034" cy="705712"/>
            </a:xfrm>
          </p:grpSpPr>
          <p:pic>
            <p:nvPicPr>
              <p:cNvPr id="53" name="Picture 2" descr="http://my.oracle.com/site/mktg/creative/graphics/photography/cnt2200470.jpg"/>
              <p:cNvPicPr>
                <a:picLocks noChangeAspect="1" noChangeArrowheads="1"/>
              </p:cNvPicPr>
              <p:nvPr/>
            </p:nvPicPr>
            <p:blipFill>
              <a:blip r:embed="rId10" cstate="print"/>
              <a:srcRect l="8054" r="25061"/>
              <a:stretch>
                <a:fillRect/>
              </a:stretch>
            </p:blipFill>
            <p:spPr bwMode="auto">
              <a:xfrm>
                <a:off x="7489921" y="2774955"/>
                <a:ext cx="685800" cy="685800"/>
              </a:xfrm>
              <a:prstGeom prst="rect">
                <a:avLst/>
              </a:prstGeom>
              <a:noFill/>
              <a:ln w="19050">
                <a:solidFill>
                  <a:schemeClr val="accent5"/>
                </a:solidFill>
              </a:ln>
            </p:spPr>
          </p:pic>
          <p:sp>
            <p:nvSpPr>
              <p:cNvPr id="55" name="Rectangle 54"/>
              <p:cNvSpPr/>
              <p:nvPr/>
            </p:nvSpPr>
            <p:spPr>
              <a:xfrm>
                <a:off x="8175721" y="2755043"/>
                <a:ext cx="3491234" cy="704088"/>
              </a:xfrm>
              <a:prstGeom prst="rect">
                <a:avLst/>
              </a:prstGeom>
              <a:no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smtClean="0">
                    <a:solidFill>
                      <a:schemeClr val="accent4"/>
                    </a:solidFill>
                  </a:rPr>
                  <a:t>Hospitality</a:t>
                </a:r>
                <a:endParaRPr lang="en-US" b="1" dirty="0">
                  <a:solidFill>
                    <a:schemeClr val="accent4"/>
                  </a:solidFill>
                </a:endParaRPr>
              </a:p>
              <a:p>
                <a:r>
                  <a:rPr lang="en-US" sz="1400" dirty="0" smtClean="0">
                    <a:solidFill>
                      <a:schemeClr val="tx1"/>
                    </a:solidFill>
                  </a:rPr>
                  <a:t>Engage with guests using timely, personalized, and location-based context</a:t>
                </a:r>
                <a:endParaRPr lang="en-US" sz="1400" dirty="0">
                  <a:solidFill>
                    <a:schemeClr val="tx1"/>
                  </a:solidFill>
                </a:endParaRPr>
              </a:p>
            </p:txBody>
          </p:sp>
        </p:grpSp>
        <p:grpSp>
          <p:nvGrpSpPr>
            <p:cNvPr id="11" name="Group 10"/>
            <p:cNvGrpSpPr/>
            <p:nvPr/>
          </p:nvGrpSpPr>
          <p:grpSpPr>
            <a:xfrm>
              <a:off x="7489921" y="4420754"/>
              <a:ext cx="4177034" cy="706635"/>
              <a:chOff x="7489921" y="4409402"/>
              <a:chExt cx="4177034" cy="706635"/>
            </a:xfrm>
          </p:grpSpPr>
          <p:sp>
            <p:nvSpPr>
              <p:cNvPr id="56" name="Rectangle 55"/>
              <p:cNvSpPr/>
              <p:nvPr/>
            </p:nvSpPr>
            <p:spPr>
              <a:xfrm>
                <a:off x="8175721" y="4409402"/>
                <a:ext cx="3491234" cy="704088"/>
              </a:xfrm>
              <a:prstGeom prst="rect">
                <a:avLst/>
              </a:prstGeom>
              <a:no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smtClean="0">
                    <a:solidFill>
                      <a:schemeClr val="accent4"/>
                    </a:solidFill>
                  </a:rPr>
                  <a:t>Media</a:t>
                </a:r>
                <a:endParaRPr lang="en-US" b="1" dirty="0">
                  <a:solidFill>
                    <a:schemeClr val="accent4"/>
                  </a:solidFill>
                </a:endParaRPr>
              </a:p>
              <a:p>
                <a:r>
                  <a:rPr lang="en-US" sz="1400" dirty="0" smtClean="0">
                    <a:solidFill>
                      <a:schemeClr val="tx1"/>
                    </a:solidFill>
                  </a:rPr>
                  <a:t>Deliver content and advertisements to maximize engagement and monetize users</a:t>
                </a:r>
                <a:endParaRPr lang="en-US" sz="1400" dirty="0">
                  <a:solidFill>
                    <a:schemeClr val="tx1"/>
                  </a:solidFill>
                </a:endParaRPr>
              </a:p>
            </p:txBody>
          </p:sp>
          <p:pic>
            <p:nvPicPr>
              <p:cNvPr id="58" name="Picture 2" descr="http://my.oracle.com/site/mktg/creative/graphics/photography/cnt2200402.jpg"/>
              <p:cNvPicPr>
                <a:picLocks noChangeAspect="1" noChangeArrowheads="1"/>
              </p:cNvPicPr>
              <p:nvPr/>
            </p:nvPicPr>
            <p:blipFill>
              <a:blip r:embed="rId11" cstate="print"/>
              <a:srcRect l="16558" r="17208"/>
              <a:stretch>
                <a:fillRect/>
              </a:stretch>
            </p:blipFill>
            <p:spPr bwMode="auto">
              <a:xfrm>
                <a:off x="7489921" y="4430237"/>
                <a:ext cx="685800" cy="685800"/>
              </a:xfrm>
              <a:prstGeom prst="rect">
                <a:avLst/>
              </a:prstGeom>
              <a:noFill/>
              <a:ln w="19050">
                <a:solidFill>
                  <a:schemeClr val="accent5"/>
                </a:solidFill>
              </a:ln>
            </p:spPr>
          </p:pic>
        </p:grpSp>
        <p:grpSp>
          <p:nvGrpSpPr>
            <p:cNvPr id="8" name="Group 7"/>
            <p:cNvGrpSpPr/>
            <p:nvPr/>
          </p:nvGrpSpPr>
          <p:grpSpPr>
            <a:xfrm>
              <a:off x="7479425" y="5234659"/>
              <a:ext cx="4177034" cy="700454"/>
              <a:chOff x="7479425" y="5234659"/>
              <a:chExt cx="4177034" cy="700454"/>
            </a:xfrm>
          </p:grpSpPr>
          <p:sp>
            <p:nvSpPr>
              <p:cNvPr id="54" name="Rectangle 53"/>
              <p:cNvSpPr/>
              <p:nvPr/>
            </p:nvSpPr>
            <p:spPr>
              <a:xfrm>
                <a:off x="8165225" y="5234659"/>
                <a:ext cx="3491234" cy="700454"/>
              </a:xfrm>
              <a:prstGeom prst="rect">
                <a:avLst/>
              </a:prstGeom>
              <a:no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smtClean="0">
                    <a:solidFill>
                      <a:schemeClr val="tx1"/>
                    </a:solidFill>
                  </a:rPr>
                  <a:t>Logistics</a:t>
                </a:r>
                <a:endParaRPr lang="en-US" b="1" dirty="0">
                  <a:solidFill>
                    <a:schemeClr val="tx1"/>
                  </a:solidFill>
                </a:endParaRPr>
              </a:p>
              <a:p>
                <a:r>
                  <a:rPr lang="en-US" sz="1400" dirty="0">
                    <a:solidFill>
                      <a:schemeClr val="tx1"/>
                    </a:solidFill>
                  </a:rPr>
                  <a:t>Optimize fleet scheduling and routing to improve driver </a:t>
                </a:r>
                <a:r>
                  <a:rPr lang="en-US" sz="1400" dirty="0" smtClean="0">
                    <a:solidFill>
                      <a:schemeClr val="tx1"/>
                    </a:solidFill>
                  </a:rPr>
                  <a:t>and dispatcher productivity</a:t>
                </a:r>
                <a:endParaRPr lang="en-US" sz="1400" dirty="0">
                  <a:solidFill>
                    <a:schemeClr val="tx1"/>
                  </a:solidFill>
                </a:endParaRPr>
              </a:p>
            </p:txBody>
          </p:sp>
          <p:pic>
            <p:nvPicPr>
              <p:cNvPr id="59" name="Picture 4" descr="http://my.oracle.com/site/mktg/creative/graphics/photography/cnt2200671.jpg"/>
              <p:cNvPicPr>
                <a:picLocks noChangeAspect="1" noChangeArrowheads="1"/>
              </p:cNvPicPr>
              <p:nvPr/>
            </p:nvPicPr>
            <p:blipFill>
              <a:blip r:embed="rId12" cstate="print"/>
              <a:srcRect l="16721" r="16396"/>
              <a:stretch>
                <a:fillRect/>
              </a:stretch>
            </p:blipFill>
            <p:spPr bwMode="auto">
              <a:xfrm>
                <a:off x="7479425" y="5247847"/>
                <a:ext cx="685800" cy="685800"/>
              </a:xfrm>
              <a:prstGeom prst="rect">
                <a:avLst/>
              </a:prstGeom>
              <a:noFill/>
              <a:ln w="19050">
                <a:solidFill>
                  <a:schemeClr val="accent5"/>
                </a:solidFill>
              </a:ln>
            </p:spPr>
          </p:pic>
        </p:grpSp>
        <p:grpSp>
          <p:nvGrpSpPr>
            <p:cNvPr id="10" name="Group 9"/>
            <p:cNvGrpSpPr/>
            <p:nvPr/>
          </p:nvGrpSpPr>
          <p:grpSpPr>
            <a:xfrm>
              <a:off x="7489921" y="3609394"/>
              <a:ext cx="4171691" cy="704088"/>
              <a:chOff x="7489921" y="3583288"/>
              <a:chExt cx="4171691" cy="704088"/>
            </a:xfrm>
          </p:grpSpPr>
          <p:sp>
            <p:nvSpPr>
              <p:cNvPr id="57" name="Rectangle 56"/>
              <p:cNvSpPr/>
              <p:nvPr/>
            </p:nvSpPr>
            <p:spPr>
              <a:xfrm>
                <a:off x="8170378" y="3583288"/>
                <a:ext cx="3491234" cy="704088"/>
              </a:xfrm>
              <a:prstGeom prst="rect">
                <a:avLst/>
              </a:prstGeom>
              <a:no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smtClean="0">
                    <a:solidFill>
                      <a:schemeClr val="accent4"/>
                    </a:solidFill>
                  </a:rPr>
                  <a:t>Financial Services</a:t>
                </a:r>
                <a:endParaRPr lang="en-US" b="1" dirty="0">
                  <a:solidFill>
                    <a:schemeClr val="accent4"/>
                  </a:solidFill>
                </a:endParaRPr>
              </a:p>
              <a:p>
                <a:r>
                  <a:rPr lang="en-US" sz="1400" dirty="0" smtClean="0">
                    <a:solidFill>
                      <a:schemeClr val="tx1"/>
                    </a:solidFill>
                  </a:rPr>
                  <a:t>Extend relationships with users based on transaction and engagement history</a:t>
                </a:r>
                <a:endParaRPr lang="en-US" sz="1400" dirty="0">
                  <a:solidFill>
                    <a:schemeClr val="tx1"/>
                  </a:solidFill>
                </a:endParaRPr>
              </a:p>
            </p:txBody>
          </p:sp>
          <p:pic>
            <p:nvPicPr>
              <p:cNvPr id="60" name="Picture 15"/>
              <p:cNvPicPr>
                <a:picLocks noChangeAspect="1" noChangeArrowheads="1"/>
              </p:cNvPicPr>
              <p:nvPr/>
            </p:nvPicPr>
            <p:blipFill>
              <a:blip r:embed="rId13" cstate="print"/>
              <a:srcRect l="27755" r="5630"/>
              <a:stretch>
                <a:fillRect/>
              </a:stretch>
            </p:blipFill>
            <p:spPr bwMode="auto">
              <a:xfrm>
                <a:off x="7489921" y="3601576"/>
                <a:ext cx="685800" cy="685800"/>
              </a:xfrm>
              <a:prstGeom prst="rect">
                <a:avLst/>
              </a:prstGeom>
              <a:noFill/>
              <a:ln w="19050">
                <a:solidFill>
                  <a:schemeClr val="accent5"/>
                </a:solidFill>
                <a:miter lim="800000"/>
                <a:headEnd/>
                <a:tailEnd/>
              </a:ln>
            </p:spPr>
          </p:pic>
        </p:grpSp>
      </p:grpSp>
    </p:spTree>
    <p:extLst>
      <p:ext uri="{BB962C8B-B14F-4D97-AF65-F5344CB8AC3E}">
        <p14:creationId xmlns:p14="http://schemas.microsoft.com/office/powerpoint/2010/main" val="322267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3"/>
          </p:nvPr>
        </p:nvSpPr>
        <p:spPr>
          <a:xfrm>
            <a:off x="1132231" y="2387610"/>
            <a:ext cx="8861082" cy="3276601"/>
          </a:xfrm>
        </p:spPr>
        <p:txBody>
          <a:bodyPr/>
          <a:lstStyle/>
          <a:p>
            <a:r>
              <a:rPr lang="en-US" dirty="0" smtClean="0"/>
              <a:t>Enterprise Mobile Trends</a:t>
            </a:r>
            <a:endParaRPr lang="en-US" dirty="0"/>
          </a:p>
          <a:p>
            <a:r>
              <a:rPr lang="en-US" dirty="0" smtClean="0"/>
              <a:t>Mobile Strategy Update &amp; Roadmap</a:t>
            </a:r>
            <a:endParaRPr lang="en-US" dirty="0"/>
          </a:p>
          <a:p>
            <a:r>
              <a:rPr lang="en-US" dirty="0" smtClean="0"/>
              <a:t>Demo</a:t>
            </a:r>
          </a:p>
          <a:p>
            <a:endParaRPr lang="en-US" dirty="0" smtClean="0"/>
          </a:p>
        </p:txBody>
      </p:sp>
      <p:sp>
        <p:nvSpPr>
          <p:cNvPr id="6" name="Pentagon 5"/>
          <p:cNvSpPr/>
          <p:nvPr/>
        </p:nvSpPr>
        <p:spPr>
          <a:xfrm>
            <a:off x="522632" y="2387600"/>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algn="ctr" defTabSz="914285">
              <a:lnSpc>
                <a:spcPct val="90000"/>
              </a:lnSpc>
            </a:pPr>
            <a:r>
              <a:rPr lang="en-US" sz="1600" b="1" dirty="0">
                <a:solidFill>
                  <a:srgbClr val="FFFFFF"/>
                </a:solidFill>
                <a:latin typeface="Calibri"/>
              </a:rPr>
              <a:t>1</a:t>
            </a:r>
          </a:p>
        </p:txBody>
      </p:sp>
      <p:sp>
        <p:nvSpPr>
          <p:cNvPr id="16" name="Pentagon 15"/>
          <p:cNvSpPr/>
          <p:nvPr/>
        </p:nvSpPr>
        <p:spPr>
          <a:xfrm>
            <a:off x="522632" y="3083877"/>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algn="ctr" defTabSz="914285">
              <a:lnSpc>
                <a:spcPct val="90000"/>
              </a:lnSpc>
            </a:pPr>
            <a:r>
              <a:rPr lang="en-US" sz="1600" b="1" dirty="0">
                <a:solidFill>
                  <a:srgbClr val="FFFFFF"/>
                </a:solidFill>
                <a:latin typeface="Calibri"/>
              </a:rPr>
              <a:t>2</a:t>
            </a:r>
          </a:p>
        </p:txBody>
      </p:sp>
      <p:sp>
        <p:nvSpPr>
          <p:cNvPr id="17" name="Pentagon 16"/>
          <p:cNvSpPr/>
          <p:nvPr/>
        </p:nvSpPr>
        <p:spPr>
          <a:xfrm>
            <a:off x="522632" y="3780155"/>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algn="ctr" defTabSz="914285">
              <a:lnSpc>
                <a:spcPct val="90000"/>
              </a:lnSpc>
            </a:pPr>
            <a:r>
              <a:rPr lang="en-US" sz="1600" b="1" dirty="0">
                <a:solidFill>
                  <a:srgbClr val="FFFFFF"/>
                </a:solidFill>
                <a:latin typeface="Calibri"/>
              </a:rPr>
              <a:t>3</a:t>
            </a: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latin typeface="Calibri"/>
              </a:rPr>
              <a:pPr/>
              <a:t>4</a:t>
            </a:fld>
            <a:endParaRPr lang="en-US" dirty="0">
              <a:solidFill>
                <a:srgbClr val="5F5F5F">
                  <a:lumMod val="60000"/>
                  <a:lumOff val="40000"/>
                </a:srgbClr>
              </a:solidFill>
              <a:latin typeface="Calibri"/>
            </a:endParaRPr>
          </a:p>
        </p:txBody>
      </p:sp>
      <p:pic>
        <p:nvPicPr>
          <p:cNvPr id="11" name="Picture 2"/>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t="28" b="152"/>
          <a:stretch/>
        </p:blipFill>
        <p:spPr bwMode="auto">
          <a:xfrm>
            <a:off x="6545515" y="1470621"/>
            <a:ext cx="5314461" cy="3576271"/>
          </a:xfrm>
          <a:prstGeom prst="rect">
            <a:avLst/>
          </a:prstGeom>
          <a:ln>
            <a:noFill/>
          </a:ln>
          <a:effectLst/>
        </p:spPr>
      </p:pic>
      <p:sp>
        <p:nvSpPr>
          <p:cNvPr id="14" name="Footer Placeholder 13"/>
          <p:cNvSpPr>
            <a:spLocks noGrp="1"/>
          </p:cNvSpPr>
          <p:nvPr>
            <p:ph type="ftr" sz="quarter" idx="11"/>
          </p:nvPr>
        </p:nvSpPr>
        <p:spPr/>
        <p:txBody>
          <a:bodyPr/>
          <a:lstStyle/>
          <a:p>
            <a:r>
              <a:rPr lang="en-US" smtClean="0"/>
              <a:t>Oracle Confidential – Highly Restricted</a:t>
            </a:r>
            <a:endParaRPr lang="en-US" dirty="0"/>
          </a:p>
        </p:txBody>
      </p:sp>
    </p:spTree>
    <p:custDataLst>
      <p:tags r:id="rId1"/>
    </p:custDataLst>
    <p:extLst>
      <p:ext uri="{BB962C8B-B14F-4D97-AF65-F5344CB8AC3E}">
        <p14:creationId xmlns:p14="http://schemas.microsoft.com/office/powerpoint/2010/main" val="1273886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533" y="-152400"/>
            <a:ext cx="11125199" cy="889000"/>
          </a:xfrm>
        </p:spPr>
        <p:txBody>
          <a:bodyPr/>
          <a:lstStyle/>
          <a:p>
            <a:r>
              <a:rPr lang="en-US" dirty="0" smtClean="0"/>
              <a:t>Mobile Analytics Roadmap</a:t>
            </a:r>
            <a:endParaRPr lang="en-US" dirty="0"/>
          </a:p>
        </p:txBody>
      </p:sp>
      <p:sp>
        <p:nvSpPr>
          <p:cNvPr id="4" name="Footer Placeholder 3"/>
          <p:cNvSpPr>
            <a:spLocks noGrp="1"/>
          </p:cNvSpPr>
          <p:nvPr>
            <p:ph type="ftr" sz="quarter" idx="11"/>
          </p:nvPr>
        </p:nvSpPr>
        <p:spPr>
          <a:xfrm>
            <a:off x="9150406" y="6119981"/>
            <a:ext cx="2498725" cy="182563"/>
          </a:xfrm>
        </p:spPr>
        <p:txBody>
          <a:bodyPr/>
          <a:lstStyle/>
          <a:p>
            <a:pPr>
              <a:defRPr/>
            </a:pPr>
            <a:r>
              <a:rPr lang="en-US" smtClean="0"/>
              <a:t>Oracle Confidential, under Non-Disclosure</a:t>
            </a:r>
            <a:endParaRPr lang="en-US"/>
          </a:p>
        </p:txBody>
      </p:sp>
      <p:sp>
        <p:nvSpPr>
          <p:cNvPr id="5" name="Slide Number Placeholder 4"/>
          <p:cNvSpPr>
            <a:spLocks noGrp="1"/>
          </p:cNvSpPr>
          <p:nvPr>
            <p:ph type="sldNum" sz="quarter" idx="12"/>
          </p:nvPr>
        </p:nvSpPr>
        <p:spPr>
          <a:xfrm>
            <a:off x="11649131" y="6119981"/>
            <a:ext cx="380999" cy="182563"/>
          </a:xfrm>
        </p:spPr>
        <p:txBody>
          <a:bodyPr/>
          <a:lstStyle/>
          <a:p>
            <a:pPr>
              <a:defRPr/>
            </a:pPr>
            <a:fld id="{FBC7202C-1F3B-4E59-98DB-BD130A98D4BE}" type="slidenum">
              <a:rPr lang="en-US" smtClean="0"/>
              <a:pPr>
                <a:defRPr/>
              </a:pPr>
              <a:t>40</a:t>
            </a:fld>
            <a:endParaRPr lang="en-US" dirty="0"/>
          </a:p>
        </p:txBody>
      </p:sp>
      <p:sp>
        <p:nvSpPr>
          <p:cNvPr id="34" name="TextBox 33"/>
          <p:cNvSpPr txBox="1"/>
          <p:nvPr/>
        </p:nvSpPr>
        <p:spPr>
          <a:xfrm>
            <a:off x="8633082" y="1567971"/>
            <a:ext cx="3291840" cy="3046988"/>
          </a:xfrm>
          <a:prstGeom prst="rect">
            <a:avLst/>
          </a:prstGeom>
          <a:noFill/>
          <a:ln>
            <a:solidFill>
              <a:srgbClr val="000000"/>
            </a:solidFill>
          </a:ln>
        </p:spPr>
        <p:txBody>
          <a:bodyPr wrap="square" rtlCol="0">
            <a:spAutoFit/>
          </a:bodyPr>
          <a:lstStyle/>
          <a:p>
            <a:r>
              <a:rPr lang="en-US" sz="2400" b="1" dirty="0" smtClean="0"/>
              <a:t>Mobile Program Manager, Analyst</a:t>
            </a:r>
          </a:p>
          <a:p>
            <a:pPr marL="285750" indent="-285750">
              <a:buFont typeface="Arial" panose="020B0604020202020204" pitchFamily="34" charset="0"/>
              <a:buChar char="•"/>
            </a:pPr>
            <a:r>
              <a:rPr lang="en-US" sz="2400" dirty="0" smtClean="0"/>
              <a:t>Predictive analytics</a:t>
            </a:r>
          </a:p>
          <a:p>
            <a:pPr marL="285750" indent="-285750">
              <a:buFont typeface="Arial" panose="020B0604020202020204" pitchFamily="34" charset="0"/>
              <a:buChar char="•"/>
            </a:pPr>
            <a:r>
              <a:rPr lang="en-US" sz="2400" dirty="0" smtClean="0"/>
              <a:t>Machine learning</a:t>
            </a:r>
            <a:endParaRPr lang="en-US" sz="2400" dirty="0"/>
          </a:p>
          <a:p>
            <a:r>
              <a:rPr lang="en-US" sz="2400" b="1" dirty="0" smtClean="0"/>
              <a:t>Marketing, User Engagement</a:t>
            </a:r>
          </a:p>
          <a:p>
            <a:pPr marL="285750" indent="-285750">
              <a:buFont typeface="Arial" panose="020B0604020202020204" pitchFamily="34" charset="0"/>
              <a:buChar char="•"/>
            </a:pPr>
            <a:r>
              <a:rPr lang="en-US" sz="2400" dirty="0" smtClean="0"/>
              <a:t>Rule engine based actions</a:t>
            </a:r>
            <a:endParaRPr lang="en-US" sz="2400" dirty="0"/>
          </a:p>
        </p:txBody>
      </p:sp>
      <p:sp>
        <p:nvSpPr>
          <p:cNvPr id="37" name="TextBox 36"/>
          <p:cNvSpPr txBox="1"/>
          <p:nvPr/>
        </p:nvSpPr>
        <p:spPr>
          <a:xfrm>
            <a:off x="4311520" y="1561214"/>
            <a:ext cx="3910451" cy="4493537"/>
          </a:xfrm>
          <a:prstGeom prst="rect">
            <a:avLst/>
          </a:prstGeom>
          <a:noFill/>
          <a:ln>
            <a:solidFill>
              <a:srgbClr val="000000"/>
            </a:solidFill>
          </a:ln>
        </p:spPr>
        <p:txBody>
          <a:bodyPr wrap="square" rtlCol="0">
            <a:spAutoFit/>
          </a:bodyPr>
          <a:lstStyle/>
          <a:p>
            <a:r>
              <a:rPr lang="en-US" sz="2200" b="1" dirty="0" smtClean="0"/>
              <a:t>Mobile Program Manager, Analyst</a:t>
            </a:r>
          </a:p>
          <a:p>
            <a:pPr marL="285750" indent="-285750">
              <a:buFont typeface="Arial" charset="0"/>
              <a:buChar char="•"/>
            </a:pPr>
            <a:r>
              <a:rPr lang="en-US" sz="2200" dirty="0" smtClean="0"/>
              <a:t>User lifetime value</a:t>
            </a:r>
          </a:p>
          <a:p>
            <a:pPr marL="285750" indent="-285750">
              <a:buFont typeface="Arial" charset="0"/>
              <a:buChar char="•"/>
            </a:pPr>
            <a:r>
              <a:rPr lang="en-US" sz="2200" dirty="0" smtClean="0"/>
              <a:t>Location based visualizations</a:t>
            </a:r>
          </a:p>
          <a:p>
            <a:r>
              <a:rPr lang="en-US" sz="2200" b="1" dirty="0" smtClean="0"/>
              <a:t>Marketing, User Engagement</a:t>
            </a:r>
          </a:p>
          <a:p>
            <a:pPr marL="285750" indent="-285750">
              <a:buFont typeface="Arial" charset="0"/>
              <a:buChar char="•"/>
            </a:pPr>
            <a:r>
              <a:rPr lang="en-US" sz="2200" dirty="0" smtClean="0"/>
              <a:t>A/B Testing</a:t>
            </a:r>
          </a:p>
          <a:p>
            <a:pPr marL="285750" indent="-285750">
              <a:buFont typeface="Arial" charset="0"/>
              <a:buChar char="•"/>
            </a:pPr>
            <a:r>
              <a:rPr lang="en-US" sz="2200" dirty="0" smtClean="0"/>
              <a:t>Custom engagement &amp; actions</a:t>
            </a:r>
          </a:p>
          <a:p>
            <a:pPr marL="285750" indent="-285750">
              <a:buFont typeface="Arial" charset="0"/>
              <a:buChar char="•"/>
            </a:pPr>
            <a:r>
              <a:rPr lang="en-US" sz="2200" dirty="0" smtClean="0"/>
              <a:t>In-app messaging</a:t>
            </a:r>
          </a:p>
          <a:p>
            <a:r>
              <a:rPr lang="en-US" sz="2200" b="1" dirty="0" smtClean="0"/>
              <a:t>Mobile Developer, Enterprise Architect</a:t>
            </a:r>
          </a:p>
          <a:p>
            <a:pPr marL="285750" indent="-285750">
              <a:buFont typeface="Arial" panose="020B0604020202020204" pitchFamily="34" charset="0"/>
              <a:buChar char="•"/>
            </a:pPr>
            <a:r>
              <a:rPr lang="en-US" sz="2200" dirty="0" smtClean="0"/>
              <a:t>Crash analytics</a:t>
            </a:r>
          </a:p>
          <a:p>
            <a:pPr marL="285750" indent="-285750">
              <a:buFont typeface="Arial" panose="020B0604020202020204" pitchFamily="34" charset="0"/>
              <a:buChar char="•"/>
            </a:pPr>
            <a:r>
              <a:rPr lang="en-US" sz="2200" dirty="0" smtClean="0"/>
              <a:t>In-app performance metrics</a:t>
            </a:r>
          </a:p>
        </p:txBody>
      </p:sp>
      <p:sp>
        <p:nvSpPr>
          <p:cNvPr id="21" name="TextBox 20"/>
          <p:cNvSpPr txBox="1"/>
          <p:nvPr/>
        </p:nvSpPr>
        <p:spPr>
          <a:xfrm>
            <a:off x="401072" y="1017262"/>
            <a:ext cx="3442534" cy="400110"/>
          </a:xfrm>
          <a:prstGeom prst="rect">
            <a:avLst/>
          </a:prstGeom>
          <a:solidFill>
            <a:schemeClr val="accent1"/>
          </a:solidFill>
          <a:ln>
            <a:solidFill>
              <a:srgbClr val="000000"/>
            </a:solidFill>
          </a:ln>
        </p:spPr>
        <p:txBody>
          <a:bodyPr wrap="square" rtlCol="0">
            <a:spAutoFit/>
          </a:bodyPr>
          <a:lstStyle/>
          <a:p>
            <a:r>
              <a:rPr lang="en-US" sz="2000" b="1" dirty="0" smtClean="0">
                <a:solidFill>
                  <a:schemeClr val="bg1"/>
                </a:solidFill>
              </a:rPr>
              <a:t>Next 6 months – Establish MA</a:t>
            </a:r>
            <a:endParaRPr lang="en-US" sz="2000" dirty="0">
              <a:solidFill>
                <a:schemeClr val="bg1"/>
              </a:solidFill>
            </a:endParaRPr>
          </a:p>
        </p:txBody>
      </p:sp>
      <p:sp>
        <p:nvSpPr>
          <p:cNvPr id="24" name="TextBox 23"/>
          <p:cNvSpPr txBox="1"/>
          <p:nvPr/>
        </p:nvSpPr>
        <p:spPr>
          <a:xfrm>
            <a:off x="4496180" y="1017262"/>
            <a:ext cx="3291840" cy="400110"/>
          </a:xfrm>
          <a:prstGeom prst="rect">
            <a:avLst/>
          </a:prstGeom>
          <a:solidFill>
            <a:srgbClr val="FF0000"/>
          </a:solidFill>
          <a:ln>
            <a:solidFill>
              <a:srgbClr val="000000"/>
            </a:solidFill>
          </a:ln>
        </p:spPr>
        <p:txBody>
          <a:bodyPr wrap="square" rtlCol="0">
            <a:spAutoFit/>
          </a:bodyPr>
          <a:lstStyle/>
          <a:p>
            <a:r>
              <a:rPr lang="en-US" sz="2000" b="1" dirty="0" smtClean="0">
                <a:solidFill>
                  <a:srgbClr val="FFFFFF"/>
                </a:solidFill>
              </a:rPr>
              <a:t>End of CY16 – Expand MA</a:t>
            </a:r>
            <a:endParaRPr lang="en-US" sz="2000" dirty="0">
              <a:solidFill>
                <a:srgbClr val="FFFFFF"/>
              </a:solidFill>
            </a:endParaRPr>
          </a:p>
        </p:txBody>
      </p:sp>
      <p:sp>
        <p:nvSpPr>
          <p:cNvPr id="26" name="TextBox 25"/>
          <p:cNvSpPr txBox="1"/>
          <p:nvPr/>
        </p:nvSpPr>
        <p:spPr>
          <a:xfrm>
            <a:off x="8666505" y="1017262"/>
            <a:ext cx="3291840" cy="400110"/>
          </a:xfrm>
          <a:prstGeom prst="rect">
            <a:avLst/>
          </a:prstGeom>
          <a:solidFill>
            <a:srgbClr val="FF0000"/>
          </a:solidFill>
          <a:ln>
            <a:solidFill>
              <a:srgbClr val="000000"/>
            </a:solidFill>
          </a:ln>
        </p:spPr>
        <p:txBody>
          <a:bodyPr wrap="square" rtlCol="0">
            <a:spAutoFit/>
          </a:bodyPr>
          <a:lstStyle/>
          <a:p>
            <a:r>
              <a:rPr lang="en-US" sz="2000" b="1" dirty="0" smtClean="0">
                <a:solidFill>
                  <a:srgbClr val="FFFFFF"/>
                </a:solidFill>
              </a:rPr>
              <a:t>Beyond – Packaged Solutions</a:t>
            </a:r>
            <a:endParaRPr lang="en-US" sz="2000" dirty="0">
              <a:solidFill>
                <a:srgbClr val="FFFFFF"/>
              </a:solidFill>
            </a:endParaRPr>
          </a:p>
        </p:txBody>
      </p:sp>
      <p:sp>
        <p:nvSpPr>
          <p:cNvPr id="14" name="TextBox 13"/>
          <p:cNvSpPr txBox="1"/>
          <p:nvPr/>
        </p:nvSpPr>
        <p:spPr>
          <a:xfrm>
            <a:off x="369366" y="1613411"/>
            <a:ext cx="3658064" cy="3816429"/>
          </a:xfrm>
          <a:prstGeom prst="rect">
            <a:avLst/>
          </a:prstGeom>
          <a:noFill/>
          <a:ln>
            <a:solidFill>
              <a:srgbClr val="000000"/>
            </a:solidFill>
          </a:ln>
        </p:spPr>
        <p:txBody>
          <a:bodyPr wrap="square" rtlCol="0">
            <a:spAutoFit/>
          </a:bodyPr>
          <a:lstStyle/>
          <a:p>
            <a:r>
              <a:rPr lang="en-US" sz="2200" b="1" dirty="0" smtClean="0"/>
              <a:t>Mobile Program Manager, Analyst</a:t>
            </a:r>
          </a:p>
          <a:p>
            <a:pPr marL="285750" indent="-285750">
              <a:buFont typeface="Arial" charset="0"/>
              <a:buChar char="•"/>
            </a:pPr>
            <a:r>
              <a:rPr lang="en-US" sz="2200" dirty="0" smtClean="0"/>
              <a:t>User Profiles &amp; Segmentation</a:t>
            </a:r>
          </a:p>
          <a:p>
            <a:pPr marL="285750" indent="-285750">
              <a:buFont typeface="Arial" charset="0"/>
              <a:buChar char="•"/>
            </a:pPr>
            <a:r>
              <a:rPr lang="en-US" sz="2200" dirty="0" smtClean="0"/>
              <a:t>Funnels/cohorts, retention, revenue</a:t>
            </a:r>
          </a:p>
          <a:p>
            <a:pPr marL="285750" indent="-285750">
              <a:buFont typeface="Arial" charset="0"/>
              <a:buChar char="•"/>
            </a:pPr>
            <a:r>
              <a:rPr lang="en-US" sz="2200" dirty="0" smtClean="0"/>
              <a:t>BI Visual Analyzer</a:t>
            </a:r>
          </a:p>
          <a:p>
            <a:r>
              <a:rPr lang="en-US" sz="2200" b="1" dirty="0" smtClean="0"/>
              <a:t>Marketing, User Engagement</a:t>
            </a:r>
          </a:p>
          <a:p>
            <a:pPr marL="285750" indent="-285750">
              <a:buFont typeface="Arial" charset="0"/>
              <a:buChar char="•"/>
            </a:pPr>
            <a:r>
              <a:rPr lang="en-US" sz="2200" dirty="0" smtClean="0"/>
              <a:t>Real-time and segmentation based actions (push messaging)</a:t>
            </a:r>
          </a:p>
        </p:txBody>
      </p:sp>
      <p:sp>
        <p:nvSpPr>
          <p:cNvPr id="15" name="TextBox 14"/>
          <p:cNvSpPr txBox="1"/>
          <p:nvPr/>
        </p:nvSpPr>
        <p:spPr>
          <a:xfrm>
            <a:off x="8602828" y="4716601"/>
            <a:ext cx="3291840" cy="1569660"/>
          </a:xfrm>
          <a:prstGeom prst="rect">
            <a:avLst/>
          </a:prstGeom>
          <a:noFill/>
          <a:ln>
            <a:solidFill>
              <a:srgbClr val="000000"/>
            </a:solidFill>
          </a:ln>
        </p:spPr>
        <p:txBody>
          <a:bodyPr wrap="square" rtlCol="0">
            <a:spAutoFit/>
          </a:bodyPr>
          <a:lstStyle/>
          <a:p>
            <a:r>
              <a:rPr lang="en-US" sz="2400" b="1" dirty="0" smtClean="0"/>
              <a:t>Verticals</a:t>
            </a:r>
          </a:p>
          <a:p>
            <a:pPr marL="285750" indent="-285750">
              <a:buFont typeface="Arial" charset="0"/>
              <a:buChar char="•"/>
            </a:pPr>
            <a:r>
              <a:rPr lang="en-US" sz="2400" dirty="0" err="1" smtClean="0"/>
              <a:t>Responsys</a:t>
            </a:r>
            <a:r>
              <a:rPr lang="en-US" sz="2400" dirty="0" smtClean="0"/>
              <a:t> integration</a:t>
            </a:r>
          </a:p>
          <a:p>
            <a:pPr marL="285750" indent="-285750">
              <a:buFont typeface="Arial" charset="0"/>
              <a:buChar char="•"/>
            </a:pPr>
            <a:r>
              <a:rPr lang="en-US" sz="2400" dirty="0" smtClean="0"/>
              <a:t>Oracle SaaS integration</a:t>
            </a:r>
            <a:endParaRPr lang="en-US" sz="2400" dirty="0"/>
          </a:p>
        </p:txBody>
      </p:sp>
      <p:cxnSp>
        <p:nvCxnSpPr>
          <p:cNvPr id="9" name="Straight Connector 8"/>
          <p:cNvCxnSpPr/>
          <p:nvPr/>
        </p:nvCxnSpPr>
        <p:spPr>
          <a:xfrm>
            <a:off x="4161121" y="969270"/>
            <a:ext cx="33422" cy="5397828"/>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8357662" y="954555"/>
            <a:ext cx="33422" cy="5397828"/>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4269637"/>
      </p:ext>
    </p:extLst>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6000" dirty="0" smtClean="0"/>
              <a:t>Mobile Testing</a:t>
            </a:r>
            <a:endParaRPr lang="en-US" sz="1800" b="0" dirty="0">
              <a:solidFill>
                <a:srgbClr val="0000FF"/>
              </a:solidFill>
            </a:endParaRPr>
          </a:p>
        </p:txBody>
      </p:sp>
      <p:sp>
        <p:nvSpPr>
          <p:cNvPr id="6" name="TextBox 5"/>
          <p:cNvSpPr txBox="1"/>
          <p:nvPr/>
        </p:nvSpPr>
        <p:spPr>
          <a:xfrm>
            <a:off x="8271355" y="-430161"/>
            <a:ext cx="2050038" cy="7186561"/>
          </a:xfrm>
          <a:prstGeom prst="rect">
            <a:avLst/>
          </a:prstGeom>
          <a:noFill/>
        </p:spPr>
        <p:txBody>
          <a:bodyPr wrap="square" lIns="121899" tIns="60949" rIns="121899" bIns="60949" rtlCol="0">
            <a:spAutoFit/>
          </a:bodyPr>
          <a:lstStyle/>
          <a:p>
            <a:endParaRPr lang="en-US" sz="45900" b="1" dirty="0" smtClean="0">
              <a:solidFill>
                <a:srgbClr val="FFFFFF"/>
              </a:solidFill>
              <a:latin typeface="Arial Narrow" panose="020B0606020202030204" pitchFamily="34" charset="0"/>
            </a:endParaRPr>
          </a:p>
        </p:txBody>
      </p:sp>
      <p:grpSp>
        <p:nvGrpSpPr>
          <p:cNvPr id="3" name="Group 17"/>
          <p:cNvGrpSpPr/>
          <p:nvPr/>
        </p:nvGrpSpPr>
        <p:grpSpPr>
          <a:xfrm>
            <a:off x="763903" y="5486405"/>
            <a:ext cx="456674" cy="456793"/>
            <a:chOff x="6956486" y="4541695"/>
            <a:chExt cx="457200" cy="457200"/>
          </a:xfrm>
        </p:grpSpPr>
        <p:sp>
          <p:nvSpPr>
            <p:cNvPr id="12" name="Rectangle 11"/>
            <p:cNvSpPr/>
            <p:nvPr/>
          </p:nvSpPr>
          <p:spPr>
            <a:xfrm>
              <a:off x="7060396" y="4654976"/>
              <a:ext cx="259772" cy="2477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100" dirty="0" err="1" smtClean="0">
                <a:solidFill>
                  <a:srgbClr val="000000"/>
                </a:solidFill>
                <a:cs typeface="Arial" pitchFamily="34" charset="0"/>
              </a:endParaRPr>
            </a:p>
          </p:txBody>
        </p:sp>
        <p:pic>
          <p:nvPicPr>
            <p:cNvPr id="13" name="Picture 12"/>
            <p:cNvPicPr>
              <a:picLocks noChangeAspect="1"/>
            </p:cNvPicPr>
            <p:nvPr/>
          </p:nvPicPr>
          <p:blipFill>
            <a:blip r:embed="rId4" cstate="print">
              <a:biLevel thresh="75000"/>
              <a:extLst>
                <a:ext uri="{28A0092B-C50C-407E-A947-70E740481C1C}">
                  <a14:useLocalDpi xmlns:a14="http://schemas.microsoft.com/office/drawing/2010/main"/>
                </a:ext>
              </a:extLst>
            </a:blip>
            <a:stretch>
              <a:fillRect/>
            </a:stretch>
          </p:blipFill>
          <p:spPr>
            <a:xfrm>
              <a:off x="6956486" y="4541695"/>
              <a:ext cx="457200" cy="457200"/>
            </a:xfrm>
            <a:prstGeom prst="rect">
              <a:avLst/>
            </a:prstGeom>
          </p:spPr>
        </p:pic>
      </p:grpSp>
      <p:sp>
        <p:nvSpPr>
          <p:cNvPr id="14" name="TextBox 13"/>
          <p:cNvSpPr txBox="1"/>
          <p:nvPr/>
        </p:nvSpPr>
        <p:spPr>
          <a:xfrm>
            <a:off x="1079503" y="5349596"/>
            <a:ext cx="1600201" cy="475583"/>
          </a:xfrm>
          <a:prstGeom prst="rect">
            <a:avLst/>
          </a:prstGeom>
          <a:noFill/>
          <a:ln>
            <a:noFill/>
          </a:ln>
        </p:spPr>
        <p:txBody>
          <a:bodyPr wrap="square" lIns="121899" tIns="0" rIns="0" bIns="0" rtlCol="0" anchor="b">
            <a:noAutofit/>
          </a:bodyPr>
          <a:lstStyle/>
          <a:p>
            <a:pPr fontAlgn="base">
              <a:lnSpc>
                <a:spcPct val="100000"/>
              </a:lnSpc>
            </a:pPr>
            <a:r>
              <a:rPr lang="en-US" sz="1600" dirty="0" smtClean="0">
                <a:solidFill>
                  <a:schemeClr val="bg2">
                    <a:lumMod val="10000"/>
                  </a:schemeClr>
                </a:solidFill>
                <a:ea typeface="ＭＳ Ｐゴシック" pitchFamily="34" charset="-128"/>
                <a:cs typeface="Arial" pitchFamily="34" charset="0"/>
              </a:rPr>
              <a:t>@</a:t>
            </a:r>
            <a:r>
              <a:rPr lang="en-US" sz="1600" dirty="0" err="1" smtClean="0">
                <a:solidFill>
                  <a:schemeClr val="bg2">
                    <a:lumMod val="10000"/>
                  </a:schemeClr>
                </a:solidFill>
                <a:ea typeface="ＭＳ Ｐゴシック" pitchFamily="34" charset="-128"/>
                <a:cs typeface="Arial" pitchFamily="34" charset="0"/>
              </a:rPr>
              <a:t>OracleMobile</a:t>
            </a:r>
            <a:endParaRPr lang="en-US" sz="1600" dirty="0" smtClean="0">
              <a:solidFill>
                <a:schemeClr val="bg2">
                  <a:lumMod val="10000"/>
                </a:schemeClr>
              </a:solidFill>
              <a:ea typeface="ＭＳ Ｐゴシック" pitchFamily="34" charset="-128"/>
              <a:cs typeface="Arial" pitchFamily="34" charset="0"/>
            </a:endParaRPr>
          </a:p>
        </p:txBody>
      </p:sp>
      <p:pic>
        <p:nvPicPr>
          <p:cNvPr id="2" name="Picture 1"/>
          <p:cNvPicPr>
            <a:picLocks noChangeAspect="1"/>
          </p:cNvPicPr>
          <p:nvPr/>
        </p:nvPicPr>
        <p:blipFill>
          <a:blip r:embed="rId5" cstate="print">
            <a:alphaModFix amt="30000"/>
            <a:extLst>
              <a:ext uri="{28A0092B-C50C-407E-A947-70E740481C1C}">
                <a14:useLocalDpi xmlns:a14="http://schemas.microsoft.com/office/drawing/2010/main"/>
              </a:ext>
            </a:extLst>
          </a:blip>
          <a:stretch>
            <a:fillRect/>
          </a:stretch>
        </p:blipFill>
        <p:spPr>
          <a:xfrm>
            <a:off x="6782145" y="2061634"/>
            <a:ext cx="5535406" cy="3911600"/>
          </a:xfrm>
          <a:prstGeom prst="rect">
            <a:avLst/>
          </a:prstGeom>
        </p:spPr>
      </p:pic>
      <p:sp>
        <p:nvSpPr>
          <p:cNvPr id="9" name="Slide Number Placeholder 3"/>
          <p:cNvSpPr txBox="1">
            <a:spLocks/>
          </p:cNvSpPr>
          <p:nvPr/>
        </p:nvSpPr>
        <p:spPr>
          <a:xfrm>
            <a:off x="11276012" y="6581648"/>
            <a:ext cx="381661" cy="182880"/>
          </a:xfrm>
          <a:prstGeom prst="rect">
            <a:avLst/>
          </a:prstGeom>
        </p:spPr>
        <p:txBody>
          <a:bodyPr vert="horz" wrap="none" lIns="0" tIns="0" rIns="0" b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00" b="0" i="0" u="none" strike="noStrike" kern="1200" cap="none" spc="0" normalizeH="0" baseline="0" noProof="0" smtClean="0">
                <a:ln>
                  <a:noFill/>
                </a:ln>
                <a:solidFill>
                  <a:schemeClr val="tx1">
                    <a:lumMod val="60000"/>
                    <a:lumOff val="40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800" b="0" i="0" u="none" strike="noStrike" kern="1200" cap="none" spc="0" normalizeH="0" baseline="0" noProof="0" dirty="0">
              <a:ln>
                <a:noFill/>
              </a:ln>
              <a:solidFill>
                <a:schemeClr val="tx1">
                  <a:lumMod val="60000"/>
                  <a:lumOff val="40000"/>
                </a:schemeClr>
              </a:solidFill>
              <a:effectLst/>
              <a:uLnTx/>
              <a:uFillTx/>
              <a:latin typeface="+mn-lt"/>
              <a:ea typeface="+mn-ea"/>
              <a:cs typeface="+mn-cs"/>
            </a:endParaRPr>
          </a:p>
        </p:txBody>
      </p:sp>
      <p:sp>
        <p:nvSpPr>
          <p:cNvPr id="15" name="Slide Number Placeholder 14"/>
          <p:cNvSpPr>
            <a:spLocks noGrp="1"/>
          </p:cNvSpPr>
          <p:nvPr>
            <p:ph type="sldNum" sz="quarter" idx="12"/>
          </p:nvPr>
        </p:nvSpPr>
        <p:spPr/>
        <p:txBody>
          <a:bodyPr/>
          <a:lstStyle/>
          <a:p>
            <a:fld id="{C51EAA63-D034-42AE-91FA-B13B9518C7BE}" type="slidenum">
              <a:rPr lang="en-US" smtClean="0"/>
              <a:pPr/>
              <a:t>41</a:t>
            </a:fld>
            <a:endParaRPr lang="en-US" dirty="0"/>
          </a:p>
        </p:txBody>
      </p:sp>
      <p:sp>
        <p:nvSpPr>
          <p:cNvPr id="17" name="Footer Placeholder 16"/>
          <p:cNvSpPr>
            <a:spLocks noGrp="1"/>
          </p:cNvSpPr>
          <p:nvPr>
            <p:ph type="ftr" sz="quarter" idx="11"/>
          </p:nvPr>
        </p:nvSpPr>
        <p:spPr/>
        <p:txBody>
          <a:bodyPr/>
          <a:lstStyle/>
          <a:p>
            <a:r>
              <a:rPr lang="en-US" smtClean="0"/>
              <a:t>Oracle Confidential – Highly Restricted</a:t>
            </a:r>
            <a:endParaRPr lang="en-US" dirty="0"/>
          </a:p>
        </p:txBody>
      </p:sp>
    </p:spTree>
    <p:custDataLst>
      <p:tags r:id="rId1"/>
    </p:custDataLst>
    <p:extLst>
      <p:ext uri="{BB962C8B-B14F-4D97-AF65-F5344CB8AC3E}">
        <p14:creationId xmlns:p14="http://schemas.microsoft.com/office/powerpoint/2010/main" val="3647087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31816" y="222568"/>
            <a:ext cx="11125199" cy="889000"/>
          </a:xfrm>
        </p:spPr>
        <p:txBody>
          <a:bodyPr/>
          <a:lstStyle/>
          <a:p>
            <a:r>
              <a:rPr lang="en-US" dirty="0" smtClean="0"/>
              <a:t>Mobile Testing Challenges</a:t>
            </a:r>
            <a:endParaRPr lang="en-US" dirty="0"/>
          </a:p>
        </p:txBody>
      </p:sp>
      <p:sp>
        <p:nvSpPr>
          <p:cNvPr id="7" name="Content Placeholder 6"/>
          <p:cNvSpPr>
            <a:spLocks noGrp="1"/>
          </p:cNvSpPr>
          <p:nvPr>
            <p:ph idx="1"/>
          </p:nvPr>
        </p:nvSpPr>
        <p:spPr>
          <a:xfrm>
            <a:off x="531153" y="1286792"/>
            <a:ext cx="11467582" cy="5297559"/>
          </a:xfrm>
        </p:spPr>
        <p:txBody>
          <a:bodyPr>
            <a:normAutofit fontScale="92500"/>
          </a:bodyPr>
          <a:lstStyle/>
          <a:p>
            <a:r>
              <a:rPr lang="en-US" dirty="0" smtClean="0"/>
              <a:t>Poor User Experience is #1 cause of adoption issues (native, hybrid, </a:t>
            </a:r>
            <a:r>
              <a:rPr lang="en-US" dirty="0" err="1" smtClean="0"/>
              <a:t>mWeb</a:t>
            </a:r>
            <a:r>
              <a:rPr lang="en-US" smtClean="0"/>
              <a:t>)</a:t>
            </a:r>
            <a:endParaRPr lang="en-US" dirty="0" smtClean="0"/>
          </a:p>
          <a:p>
            <a:r>
              <a:rPr lang="en-US" dirty="0" smtClean="0"/>
              <a:t>Bugs </a:t>
            </a:r>
            <a:r>
              <a:rPr lang="en-US" dirty="0"/>
              <a:t>are #1 cause of bad app ratings</a:t>
            </a:r>
          </a:p>
          <a:p>
            <a:r>
              <a:rPr lang="en-US" dirty="0"/>
              <a:t>Apps must be tested on various application platforms prior to release</a:t>
            </a:r>
          </a:p>
          <a:p>
            <a:pPr lvl="1"/>
            <a:r>
              <a:rPr lang="en-US" dirty="0"/>
              <a:t>Different versions of Android and </a:t>
            </a:r>
            <a:r>
              <a:rPr lang="en-US" dirty="0" err="1"/>
              <a:t>iOS</a:t>
            </a:r>
            <a:endParaRPr lang="en-US" dirty="0"/>
          </a:p>
          <a:p>
            <a:pPr lvl="1"/>
            <a:r>
              <a:rPr lang="en-US" dirty="0"/>
              <a:t>Different device characteristics such as screen </a:t>
            </a:r>
            <a:r>
              <a:rPr lang="en-US" dirty="0" err="1"/>
              <a:t>rez</a:t>
            </a:r>
            <a:r>
              <a:rPr lang="en-US" dirty="0"/>
              <a:t> and memory</a:t>
            </a:r>
          </a:p>
          <a:p>
            <a:pPr lvl="1"/>
            <a:r>
              <a:rPr lang="en-US" dirty="0"/>
              <a:t>Different makers and models</a:t>
            </a:r>
          </a:p>
          <a:p>
            <a:pPr lvl="1"/>
            <a:r>
              <a:rPr lang="en-US" dirty="0"/>
              <a:t>Like browser compatibility testing but worse!</a:t>
            </a:r>
          </a:p>
          <a:p>
            <a:r>
              <a:rPr lang="en-US" dirty="0"/>
              <a:t>Difficult to share a pool of Android and </a:t>
            </a:r>
            <a:r>
              <a:rPr lang="en-US" dirty="0" err="1"/>
              <a:t>iOS</a:t>
            </a:r>
            <a:r>
              <a:rPr lang="en-US" dirty="0"/>
              <a:t> devices among developers and testers</a:t>
            </a:r>
          </a:p>
          <a:p>
            <a:pPr lvl="1"/>
            <a:r>
              <a:rPr lang="en-US" dirty="0"/>
              <a:t>“Who’s got the iPhone 5?”</a:t>
            </a:r>
          </a:p>
          <a:p>
            <a:pPr lvl="1"/>
            <a:r>
              <a:rPr lang="en-US" dirty="0"/>
              <a:t>Risk of devices with pre-released apps getting lost or stolen</a:t>
            </a:r>
          </a:p>
          <a:p>
            <a:r>
              <a:rPr lang="en-US" dirty="0" smtClean="0"/>
              <a:t>Difficult Integrating </a:t>
            </a:r>
            <a:r>
              <a:rPr lang="en-US" dirty="0"/>
              <a:t>physical device testing into continuous integration/</a:t>
            </a:r>
            <a:r>
              <a:rPr lang="en-US" dirty="0" smtClean="0"/>
              <a:t>deployment</a:t>
            </a:r>
            <a:endParaRPr lang="en-US" dirty="0"/>
          </a:p>
        </p:txBody>
      </p:sp>
      <p:sp>
        <p:nvSpPr>
          <p:cNvPr id="4" name="Footer Placeholder 3"/>
          <p:cNvSpPr>
            <a:spLocks noGrp="1"/>
          </p:cNvSpPr>
          <p:nvPr>
            <p:ph type="ftr" sz="quarter" idx="11"/>
          </p:nvPr>
        </p:nvSpPr>
        <p:spPr/>
        <p:txBody>
          <a:bodyPr/>
          <a:lstStyle/>
          <a:p>
            <a:r>
              <a:rPr lang="en-US" smtClean="0"/>
              <a:t>Oracle Confidential – 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42</a:t>
            </a:fld>
            <a:endParaRPr lang="en-US" dirty="0"/>
          </a:p>
        </p:txBody>
      </p:sp>
    </p:spTree>
    <p:extLst>
      <p:ext uri="{BB962C8B-B14F-4D97-AF65-F5344CB8AC3E}">
        <p14:creationId xmlns:p14="http://schemas.microsoft.com/office/powerpoint/2010/main" val="3677140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nchor="t"/>
          <a:lstStyle/>
          <a:p>
            <a:r>
              <a:rPr lang="en-US" dirty="0" smtClean="0"/>
              <a:t>Oracle Monkey Talk Product Overview</a:t>
            </a:r>
          </a:p>
        </p:txBody>
      </p:sp>
      <p:sp>
        <p:nvSpPr>
          <p:cNvPr id="7" name="Footer Placeholder 6"/>
          <p:cNvSpPr>
            <a:spLocks noGrp="1"/>
          </p:cNvSpPr>
          <p:nvPr>
            <p:ph type="ftr" sz="quarter" idx="11"/>
          </p:nvPr>
        </p:nvSpPr>
        <p:spPr/>
        <p:txBody>
          <a:bodyPr/>
          <a:lstStyle/>
          <a:p>
            <a:pPr>
              <a:defRPr/>
            </a:pPr>
            <a:r>
              <a:rPr lang="en-US" smtClean="0"/>
              <a:t>Oracle Confidential – Highly Restricted</a:t>
            </a:r>
            <a:endParaRPr lang="en-US"/>
          </a:p>
        </p:txBody>
      </p:sp>
      <p:sp>
        <p:nvSpPr>
          <p:cNvPr id="4" name="Slide Number Placeholder 3"/>
          <p:cNvSpPr>
            <a:spLocks noGrp="1"/>
          </p:cNvSpPr>
          <p:nvPr>
            <p:ph type="sldNum" sz="quarter" idx="12"/>
          </p:nvPr>
        </p:nvSpPr>
        <p:spPr/>
        <p:txBody>
          <a:bodyPr/>
          <a:lstStyle/>
          <a:p>
            <a:pPr>
              <a:defRPr/>
            </a:pPr>
            <a:fld id="{7347700C-CCA1-402B-BD37-3DC8C90E7FE3}" type="slidenum">
              <a:rPr lang="en-US" smtClean="0"/>
              <a:pPr>
                <a:defRPr/>
              </a:pPr>
              <a:t>43</a:t>
            </a:fld>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609991435"/>
              </p:ext>
            </p:extLst>
          </p:nvPr>
        </p:nvGraphicFramePr>
        <p:xfrm>
          <a:off x="304800" y="1233488"/>
          <a:ext cx="11404345" cy="4933072"/>
        </p:xfrm>
        <a:graphic>
          <a:graphicData uri="http://schemas.openxmlformats.org/drawingml/2006/table">
            <a:tbl>
              <a:tblPr firstRow="1" bandRow="1">
                <a:tableStyleId>{5FD0F851-EC5A-4D38-B0AD-8093EC10F338}</a:tableStyleId>
              </a:tblPr>
              <a:tblGrid>
                <a:gridCol w="3366053"/>
                <a:gridCol w="3843131"/>
                <a:gridCol w="4195161"/>
              </a:tblGrid>
              <a:tr h="426127">
                <a:tc gridSpan="2">
                  <a:txBody>
                    <a:bodyPr/>
                    <a:lstStyle/>
                    <a:p>
                      <a:pPr algn="ctr"/>
                      <a:r>
                        <a:rPr lang="en-US" sz="2000" dirty="0" smtClean="0">
                          <a:solidFill>
                            <a:schemeClr val="bg1"/>
                          </a:solidFill>
                        </a:rPr>
                        <a:t>Monkey Talk </a:t>
                      </a:r>
                      <a:endParaRPr lang="en-US" sz="2000" dirty="0">
                        <a:solidFill>
                          <a:schemeClr val="bg1"/>
                        </a:solidFill>
                      </a:endParaRPr>
                    </a:p>
                  </a:txBody>
                  <a:tcPr>
                    <a:solidFill>
                      <a:schemeClr val="bg1">
                        <a:lumMod val="50000"/>
                      </a:schemeClr>
                    </a:solidFill>
                  </a:tcPr>
                </a:tc>
                <a:tc hMerge="1">
                  <a:txBody>
                    <a:bodyPr/>
                    <a:lstStyle/>
                    <a:p>
                      <a:pPr algn="ctr"/>
                      <a:endParaRPr lang="en-US" sz="2000" dirty="0">
                        <a:solidFill>
                          <a:schemeClr val="bg1"/>
                        </a:solidFill>
                      </a:endParaRPr>
                    </a:p>
                  </a:txBody>
                  <a:tcPr>
                    <a:solidFill>
                      <a:schemeClr val="bg1">
                        <a:lumMod val="50000"/>
                      </a:schemeClr>
                    </a:solidFill>
                  </a:tcPr>
                </a:tc>
                <a:tc>
                  <a:txBody>
                    <a:bodyPr/>
                    <a:lstStyle/>
                    <a:p>
                      <a:pPr algn="ctr"/>
                      <a:r>
                        <a:rPr lang="en-US" sz="2000" dirty="0" smtClean="0">
                          <a:solidFill>
                            <a:schemeClr val="bg1"/>
                          </a:solidFill>
                        </a:rPr>
                        <a:t>Lab</a:t>
                      </a:r>
                      <a:r>
                        <a:rPr lang="en-US" sz="2000" baseline="0" dirty="0" smtClean="0">
                          <a:solidFill>
                            <a:schemeClr val="bg1"/>
                          </a:solidFill>
                        </a:rPr>
                        <a:t> Manager </a:t>
                      </a:r>
                      <a:endParaRPr lang="en-US" sz="2000" dirty="0">
                        <a:solidFill>
                          <a:schemeClr val="bg1"/>
                        </a:solidFill>
                      </a:endParaRPr>
                    </a:p>
                  </a:txBody>
                  <a:tcPr>
                    <a:solidFill>
                      <a:schemeClr val="bg1">
                        <a:lumMod val="50000"/>
                      </a:schemeClr>
                    </a:solidFill>
                  </a:tcPr>
                </a:tc>
              </a:tr>
              <a:tr h="4506945">
                <a:tc>
                  <a:txBody>
                    <a:bodyPr/>
                    <a:lstStyle/>
                    <a:p>
                      <a:pPr marL="228600" lvl="2" indent="-228600" algn="l" rtl="0" eaLnBrk="0" fontAlgn="base" hangingPunct="0">
                        <a:spcBef>
                          <a:spcPts val="0"/>
                        </a:spcBef>
                        <a:spcAft>
                          <a:spcPts val="600"/>
                        </a:spcAft>
                        <a:buClr>
                          <a:srgbClr val="9F9F9F"/>
                        </a:buClr>
                        <a:buFont typeface="Arial" pitchFamily="34" charset="0"/>
                        <a:buChar char="•"/>
                      </a:pPr>
                      <a:r>
                        <a:rPr lang="en-US" sz="1400" kern="1200" dirty="0" smtClean="0">
                          <a:solidFill>
                            <a:schemeClr val="tx1"/>
                          </a:solidFill>
                          <a:latin typeface="+mn-lt"/>
                          <a:ea typeface="+mn-ea"/>
                          <a:cs typeface="+mn-cs"/>
                        </a:rPr>
                        <a:t>Cross-platform </a:t>
                      </a:r>
                      <a:r>
                        <a:rPr lang="en-US" sz="1400" kern="1200" dirty="0" err="1" smtClean="0">
                          <a:solidFill>
                            <a:schemeClr val="tx1"/>
                          </a:solidFill>
                          <a:latin typeface="+mn-lt"/>
                          <a:ea typeface="+mn-ea"/>
                          <a:cs typeface="+mn-cs"/>
                        </a:rPr>
                        <a:t>iOS</a:t>
                      </a:r>
                      <a:r>
                        <a:rPr lang="en-US" sz="1400" kern="1200" dirty="0" smtClean="0">
                          <a:solidFill>
                            <a:schemeClr val="tx1"/>
                          </a:solidFill>
                          <a:latin typeface="+mn-lt"/>
                          <a:ea typeface="+mn-ea"/>
                          <a:cs typeface="+mn-cs"/>
                        </a:rPr>
                        <a:t> and Android mobile test</a:t>
                      </a:r>
                      <a:r>
                        <a:rPr lang="en-US" sz="1400" kern="1200" baseline="0" dirty="0" smtClean="0">
                          <a:solidFill>
                            <a:schemeClr val="tx1"/>
                          </a:solidFill>
                          <a:latin typeface="+mn-lt"/>
                          <a:ea typeface="+mn-ea"/>
                          <a:cs typeface="+mn-cs"/>
                        </a:rPr>
                        <a:t> </a:t>
                      </a:r>
                      <a:r>
                        <a:rPr lang="en-US" sz="1400" kern="1200" dirty="0" smtClean="0">
                          <a:solidFill>
                            <a:schemeClr val="tx1"/>
                          </a:solidFill>
                          <a:latin typeface="+mn-lt"/>
                          <a:ea typeface="+mn-ea"/>
                          <a:cs typeface="+mn-cs"/>
                        </a:rPr>
                        <a:t>automation tool – record and play</a:t>
                      </a:r>
                    </a:p>
                    <a:p>
                      <a:pPr marL="228600" lvl="2" indent="-228600" algn="l" rtl="0" eaLnBrk="0" fontAlgn="base" hangingPunct="0">
                        <a:spcBef>
                          <a:spcPts val="0"/>
                        </a:spcBef>
                        <a:spcAft>
                          <a:spcPts val="600"/>
                        </a:spcAft>
                        <a:buClr>
                          <a:srgbClr val="9F9F9F"/>
                        </a:buClr>
                        <a:buFont typeface="Arial" pitchFamily="34" charset="0"/>
                        <a:buChar char="•"/>
                      </a:pPr>
                      <a:r>
                        <a:rPr lang="en-US" sz="1400" kern="1200" dirty="0" smtClean="0">
                          <a:solidFill>
                            <a:schemeClr val="tx1"/>
                          </a:solidFill>
                          <a:latin typeface="+mn-lt"/>
                          <a:ea typeface="+mn-ea"/>
                          <a:cs typeface="+mn-cs"/>
                        </a:rPr>
                        <a:t>Runs tests interactively or from continuous integration environments</a:t>
                      </a:r>
                    </a:p>
                    <a:p>
                      <a:pPr marL="228600" lvl="2" indent="-228600" algn="l" rtl="0" eaLnBrk="0" fontAlgn="base" hangingPunct="0">
                        <a:spcBef>
                          <a:spcPts val="0"/>
                        </a:spcBef>
                        <a:spcAft>
                          <a:spcPts val="600"/>
                        </a:spcAft>
                        <a:buClr>
                          <a:srgbClr val="9F9F9F"/>
                        </a:buClr>
                        <a:buFont typeface="Arial" pitchFamily="34" charset="0"/>
                        <a:buChar char="•"/>
                      </a:pPr>
                      <a:r>
                        <a:rPr lang="en-US" sz="1400" kern="1200" dirty="0" smtClean="0">
                          <a:solidFill>
                            <a:schemeClr val="tx1"/>
                          </a:solidFill>
                          <a:latin typeface="+mn-lt"/>
                          <a:ea typeface="+mn-ea"/>
                          <a:cs typeface="+mn-cs"/>
                        </a:rPr>
                        <a:t>Supports native, mobile, web and hybrid environments </a:t>
                      </a:r>
                      <a:r>
                        <a:rPr lang="en-US" sz="1400" kern="1200" dirty="0" smtClean="0">
                          <a:solidFill>
                            <a:schemeClr val="tx2">
                              <a:lumMod val="75000"/>
                            </a:schemeClr>
                          </a:solidFill>
                          <a:latin typeface="+mn-lt"/>
                          <a:ea typeface="+mn-ea"/>
                          <a:cs typeface="+mn-cs"/>
                        </a:rPr>
                        <a:t>– Oracle  MAF/MAX aware</a:t>
                      </a:r>
                    </a:p>
                    <a:p>
                      <a:pPr marL="228600" marR="0" lvl="2" indent="-228600" algn="l" defTabSz="914400" rtl="0" eaLnBrk="0" fontAlgn="base" latinLnBrk="0" hangingPunct="0">
                        <a:lnSpc>
                          <a:spcPct val="100000"/>
                        </a:lnSpc>
                        <a:spcBef>
                          <a:spcPts val="0"/>
                        </a:spcBef>
                        <a:spcAft>
                          <a:spcPts val="600"/>
                        </a:spcAft>
                        <a:buClr>
                          <a:srgbClr val="9F9F9F"/>
                        </a:buClr>
                        <a:buSzTx/>
                        <a:buFont typeface="Arial" pitchFamily="34" charset="0"/>
                        <a:buChar char="•"/>
                        <a:tabLst/>
                        <a:defRPr/>
                      </a:pPr>
                      <a:r>
                        <a:rPr lang="en-US" sz="1400" kern="1200" dirty="0" smtClean="0">
                          <a:solidFill>
                            <a:schemeClr val="tx1"/>
                          </a:solidFill>
                          <a:latin typeface="+mn-lt"/>
                          <a:ea typeface="+mn-ea"/>
                          <a:cs typeface="+mn-cs"/>
                        </a:rPr>
                        <a:t>Remote testing/access/</a:t>
                      </a:r>
                      <a:r>
                        <a:rPr lang="en-US" sz="1400" kern="1200" baseline="0" dirty="0" smtClean="0">
                          <a:solidFill>
                            <a:schemeClr val="tx1"/>
                          </a:solidFill>
                          <a:latin typeface="+mn-lt"/>
                          <a:ea typeface="+mn-ea"/>
                          <a:cs typeface="+mn-cs"/>
                        </a:rPr>
                        <a:t>debugging </a:t>
                      </a:r>
                      <a:r>
                        <a:rPr lang="en-US" sz="1400" kern="1200" dirty="0" smtClean="0">
                          <a:solidFill>
                            <a:schemeClr val="tx1"/>
                          </a:solidFill>
                          <a:latin typeface="+mn-lt"/>
                          <a:ea typeface="+mn-ea"/>
                          <a:cs typeface="+mn-cs"/>
                        </a:rPr>
                        <a:t>of</a:t>
                      </a:r>
                      <a:r>
                        <a:rPr lang="en-US" sz="1400" kern="1200" baseline="0" dirty="0" smtClean="0">
                          <a:solidFill>
                            <a:schemeClr val="tx1"/>
                          </a:solidFill>
                          <a:latin typeface="+mn-lt"/>
                          <a:ea typeface="+mn-ea"/>
                          <a:cs typeface="+mn-cs"/>
                        </a:rPr>
                        <a:t> physical devices</a:t>
                      </a:r>
                      <a:endParaRPr lang="en-US" sz="1400" kern="1200" dirty="0" smtClean="0">
                        <a:solidFill>
                          <a:schemeClr val="tx1"/>
                        </a:solidFill>
                        <a:latin typeface="+mn-lt"/>
                        <a:ea typeface="+mn-ea"/>
                        <a:cs typeface="+mn-cs"/>
                      </a:endParaRPr>
                    </a:p>
                    <a:p>
                      <a:pPr marL="228600" lvl="2" indent="-228600" algn="l" rtl="0" eaLnBrk="0" fontAlgn="base" hangingPunct="0">
                        <a:spcBef>
                          <a:spcPts val="0"/>
                        </a:spcBef>
                        <a:spcAft>
                          <a:spcPts val="600"/>
                        </a:spcAft>
                        <a:buClr>
                          <a:srgbClr val="9F9F9F"/>
                        </a:buClr>
                        <a:buFont typeface="Arial" pitchFamily="34" charset="0"/>
                        <a:buChar char="•"/>
                      </a:pPr>
                      <a:endParaRPr lang="en-US" sz="1400" kern="1200" dirty="0" smtClean="0">
                        <a:solidFill>
                          <a:srgbClr val="92D050"/>
                        </a:solidFill>
                        <a:latin typeface="+mn-lt"/>
                        <a:ea typeface="+mn-ea"/>
                        <a:cs typeface="+mn-cs"/>
                      </a:endParaRPr>
                    </a:p>
                    <a:p>
                      <a:pPr marL="228600" lvl="2" indent="-228600" algn="l" rtl="0" eaLnBrk="0" fontAlgn="base" hangingPunct="0">
                        <a:spcBef>
                          <a:spcPts val="600"/>
                        </a:spcBef>
                        <a:spcAft>
                          <a:spcPts val="600"/>
                        </a:spcAft>
                        <a:buClr>
                          <a:srgbClr val="9F9F9F"/>
                        </a:buClr>
                        <a:buFont typeface="Arial" pitchFamily="34" charset="0"/>
                        <a:buChar char="•"/>
                      </a:pPr>
                      <a:endParaRPr lang="en-US" sz="1400" kern="1200" dirty="0" smtClean="0">
                        <a:solidFill>
                          <a:schemeClr val="tx1"/>
                        </a:solidFill>
                        <a:latin typeface="+mn-lt"/>
                        <a:ea typeface="+mn-ea"/>
                        <a:cs typeface="+mn-cs"/>
                      </a:endParaRPr>
                    </a:p>
                    <a:p>
                      <a:pPr marL="228600" lvl="2" indent="-228600" algn="l" rtl="0" eaLnBrk="0" fontAlgn="base" hangingPunct="0">
                        <a:spcBef>
                          <a:spcPts val="600"/>
                        </a:spcBef>
                        <a:spcAft>
                          <a:spcPts val="600"/>
                        </a:spcAft>
                        <a:buClr>
                          <a:srgbClr val="9F9F9F"/>
                        </a:buClr>
                        <a:buFont typeface="Arial" pitchFamily="34" charset="0"/>
                        <a:buChar char="•"/>
                      </a:pPr>
                      <a:endParaRPr lang="en-US" sz="1400" kern="1200" dirty="0" smtClean="0">
                        <a:solidFill>
                          <a:schemeClr val="tx1"/>
                        </a:solidFill>
                        <a:latin typeface="+mn-lt"/>
                        <a:ea typeface="+mn-ea"/>
                        <a:cs typeface="+mn-cs"/>
                      </a:endParaRPr>
                    </a:p>
                    <a:p>
                      <a:endParaRPr lang="en-US" sz="1400" dirty="0"/>
                    </a:p>
                  </a:txBody>
                  <a:tcPr marR="45720">
                    <a:noFill/>
                  </a:tcPr>
                </a:tc>
                <a:tc>
                  <a:txBody>
                    <a:bodyPr/>
                    <a:lstStyle/>
                    <a:p>
                      <a:pPr marL="44450" lvl="0" indent="-228600" algn="l" rtl="0" eaLnBrk="0" fontAlgn="base" hangingPunct="0">
                        <a:lnSpc>
                          <a:spcPct val="100000"/>
                        </a:lnSpc>
                        <a:spcBef>
                          <a:spcPts val="0"/>
                        </a:spcBef>
                        <a:spcAft>
                          <a:spcPts val="600"/>
                        </a:spcAft>
                        <a:buClr>
                          <a:srgbClr val="9F9F9F"/>
                        </a:buClr>
                        <a:buFont typeface="Arial" pitchFamily="34" charset="0"/>
                        <a:buChar char="–"/>
                      </a:pPr>
                      <a:endParaRPr lang="en-US" sz="1400" kern="1200" dirty="0" smtClean="0">
                        <a:solidFill>
                          <a:schemeClr val="tx1"/>
                        </a:solidFill>
                        <a:latin typeface="+mn-lt"/>
                        <a:ea typeface="+mn-ea"/>
                        <a:cs typeface="+mn-cs"/>
                      </a:endParaRPr>
                    </a:p>
                    <a:p>
                      <a:pPr marL="44450" lvl="0" indent="-228600" algn="l" rtl="0" eaLnBrk="0" fontAlgn="base" hangingPunct="0">
                        <a:lnSpc>
                          <a:spcPct val="100000"/>
                        </a:lnSpc>
                        <a:spcBef>
                          <a:spcPts val="0"/>
                        </a:spcBef>
                        <a:spcAft>
                          <a:spcPts val="600"/>
                        </a:spcAft>
                        <a:buClr>
                          <a:srgbClr val="9F9F9F"/>
                        </a:buClr>
                        <a:buFont typeface="Arial" pitchFamily="34" charset="0"/>
                        <a:buChar char="–"/>
                      </a:pPr>
                      <a:endParaRPr lang="en-US" sz="1400" kern="1200" dirty="0" smtClean="0">
                        <a:solidFill>
                          <a:schemeClr val="tx1"/>
                        </a:solidFill>
                        <a:latin typeface="+mn-lt"/>
                        <a:ea typeface="+mn-ea"/>
                        <a:cs typeface="+mn-cs"/>
                      </a:endParaRPr>
                    </a:p>
                    <a:p>
                      <a:pPr marL="44450" lvl="0" indent="-228600" algn="l" rtl="0" eaLnBrk="0" fontAlgn="base" hangingPunct="0">
                        <a:lnSpc>
                          <a:spcPct val="100000"/>
                        </a:lnSpc>
                        <a:spcBef>
                          <a:spcPts val="0"/>
                        </a:spcBef>
                        <a:spcAft>
                          <a:spcPts val="600"/>
                        </a:spcAft>
                        <a:buClr>
                          <a:srgbClr val="9F9F9F"/>
                        </a:buClr>
                        <a:buFont typeface="Arial" pitchFamily="34" charset="0"/>
                        <a:buChar char="–"/>
                      </a:pPr>
                      <a:endParaRPr lang="en-US" sz="1400" kern="1200" dirty="0" smtClean="0">
                        <a:solidFill>
                          <a:schemeClr val="tx1"/>
                        </a:solidFill>
                        <a:latin typeface="+mn-lt"/>
                        <a:ea typeface="+mn-ea"/>
                        <a:cs typeface="+mn-cs"/>
                      </a:endParaRPr>
                    </a:p>
                    <a:p>
                      <a:pPr marL="44450" lvl="0" indent="-228600" algn="l" rtl="0" eaLnBrk="0" fontAlgn="base" hangingPunct="0">
                        <a:lnSpc>
                          <a:spcPct val="100000"/>
                        </a:lnSpc>
                        <a:spcBef>
                          <a:spcPts val="0"/>
                        </a:spcBef>
                        <a:spcAft>
                          <a:spcPts val="600"/>
                        </a:spcAft>
                        <a:buClr>
                          <a:srgbClr val="9F9F9F"/>
                        </a:buClr>
                        <a:buFont typeface="Arial" pitchFamily="34" charset="0"/>
                        <a:buChar char="–"/>
                      </a:pPr>
                      <a:endParaRPr lang="en-US" sz="1400" kern="1200" dirty="0" smtClean="0">
                        <a:solidFill>
                          <a:schemeClr val="tx1"/>
                        </a:solidFill>
                        <a:latin typeface="+mn-lt"/>
                        <a:ea typeface="+mn-ea"/>
                        <a:cs typeface="+mn-cs"/>
                      </a:endParaRPr>
                    </a:p>
                    <a:p>
                      <a:pPr marL="44450" lvl="0" indent="-228600" algn="l" rtl="0" eaLnBrk="0" fontAlgn="base" hangingPunct="0">
                        <a:lnSpc>
                          <a:spcPct val="100000"/>
                        </a:lnSpc>
                        <a:spcBef>
                          <a:spcPts val="0"/>
                        </a:spcBef>
                        <a:spcAft>
                          <a:spcPts val="600"/>
                        </a:spcAft>
                        <a:buClr>
                          <a:srgbClr val="9F9F9F"/>
                        </a:buClr>
                        <a:buFont typeface="Arial" pitchFamily="34" charset="0"/>
                        <a:buChar char="–"/>
                      </a:pPr>
                      <a:endParaRPr lang="en-US" sz="1400" kern="1200" dirty="0" smtClean="0">
                        <a:solidFill>
                          <a:schemeClr val="tx1"/>
                        </a:solidFill>
                        <a:latin typeface="+mn-lt"/>
                        <a:ea typeface="+mn-ea"/>
                        <a:cs typeface="+mn-cs"/>
                      </a:endParaRPr>
                    </a:p>
                    <a:p>
                      <a:pPr marL="44450" lvl="0" indent="-228600" algn="l" rtl="0" eaLnBrk="0" fontAlgn="base" hangingPunct="0">
                        <a:lnSpc>
                          <a:spcPct val="100000"/>
                        </a:lnSpc>
                        <a:spcBef>
                          <a:spcPts val="0"/>
                        </a:spcBef>
                        <a:spcAft>
                          <a:spcPts val="600"/>
                        </a:spcAft>
                        <a:buClr>
                          <a:srgbClr val="9F9F9F"/>
                        </a:buClr>
                        <a:buFont typeface="Arial" pitchFamily="34" charset="0"/>
                        <a:buChar char="–"/>
                      </a:pPr>
                      <a:endParaRPr lang="en-US" sz="1400" kern="1200" dirty="0" smtClean="0">
                        <a:solidFill>
                          <a:schemeClr val="tx1"/>
                        </a:solidFill>
                        <a:latin typeface="+mn-lt"/>
                        <a:ea typeface="+mn-ea"/>
                        <a:cs typeface="+mn-cs"/>
                      </a:endParaRPr>
                    </a:p>
                    <a:p>
                      <a:pPr marL="44450" lvl="0" indent="-228600" algn="l" rtl="0" eaLnBrk="0" fontAlgn="base" hangingPunct="0">
                        <a:lnSpc>
                          <a:spcPct val="100000"/>
                        </a:lnSpc>
                        <a:spcBef>
                          <a:spcPts val="0"/>
                        </a:spcBef>
                        <a:spcAft>
                          <a:spcPts val="600"/>
                        </a:spcAft>
                        <a:buClr>
                          <a:srgbClr val="9F9F9F"/>
                        </a:buClr>
                        <a:buFont typeface="Arial" pitchFamily="34" charset="0"/>
                        <a:buChar char="–"/>
                      </a:pPr>
                      <a:r>
                        <a:rPr lang="en-US" sz="1400" kern="1200" dirty="0" smtClean="0">
                          <a:solidFill>
                            <a:schemeClr val="tx1"/>
                          </a:solidFill>
                          <a:latin typeface="+mn-lt"/>
                          <a:ea typeface="+mn-ea"/>
                          <a:cs typeface="+mn-cs"/>
                        </a:rPr>
                        <a:t>Supports multi-device testing scenarios (e.g., chat between two phones)</a:t>
                      </a:r>
                    </a:p>
                    <a:p>
                      <a:pPr marL="44450" lvl="0" indent="-228600" algn="l" rtl="0" eaLnBrk="0" fontAlgn="base" hangingPunct="0">
                        <a:lnSpc>
                          <a:spcPct val="100000"/>
                        </a:lnSpc>
                        <a:spcBef>
                          <a:spcPts val="0"/>
                        </a:spcBef>
                        <a:spcAft>
                          <a:spcPts val="600"/>
                        </a:spcAft>
                        <a:buClr>
                          <a:srgbClr val="9F9F9F"/>
                        </a:buClr>
                        <a:buFont typeface="Arial" pitchFamily="34" charset="0"/>
                        <a:buChar char="–"/>
                      </a:pPr>
                      <a:r>
                        <a:rPr lang="en-US" sz="1400" kern="1200" dirty="0" smtClean="0">
                          <a:solidFill>
                            <a:schemeClr val="tx1"/>
                          </a:solidFill>
                          <a:latin typeface="+mn-lt"/>
                          <a:ea typeface="+mn-ea"/>
                          <a:cs typeface="+mn-cs"/>
                        </a:rPr>
                        <a:t>Record manual test scenarios on actual device/emulator and playback anywhere </a:t>
                      </a:r>
                    </a:p>
                    <a:p>
                      <a:pPr marL="228600" lvl="2" indent="-228600" algn="l" rtl="0" eaLnBrk="0" fontAlgn="base" hangingPunct="0">
                        <a:spcBef>
                          <a:spcPts val="600"/>
                        </a:spcBef>
                        <a:spcAft>
                          <a:spcPts val="600"/>
                        </a:spcAft>
                        <a:buClr>
                          <a:srgbClr val="9F9F9F"/>
                        </a:buClr>
                        <a:buFont typeface="Arial" pitchFamily="34" charset="0"/>
                        <a:buChar char="•"/>
                      </a:pPr>
                      <a:endParaRPr lang="en-US" sz="1400" kern="1200" dirty="0" smtClean="0">
                        <a:solidFill>
                          <a:schemeClr val="tx1"/>
                        </a:solidFill>
                        <a:latin typeface="+mn-lt"/>
                        <a:ea typeface="+mn-ea"/>
                        <a:cs typeface="+mn-cs"/>
                      </a:endParaRPr>
                    </a:p>
                  </a:txBody>
                  <a:tcPr marR="45720">
                    <a:noFill/>
                  </a:tcPr>
                </a:tc>
                <a:tc>
                  <a:txBody>
                    <a:bodyPr/>
                    <a:lstStyle/>
                    <a:p>
                      <a:pPr marL="228600" marR="0" lvl="2" indent="-228600" algn="l" defTabSz="914400" rtl="0" eaLnBrk="0" fontAlgn="base" latinLnBrk="0" hangingPunct="0">
                        <a:lnSpc>
                          <a:spcPct val="100000"/>
                        </a:lnSpc>
                        <a:spcBef>
                          <a:spcPts val="0"/>
                        </a:spcBef>
                        <a:spcAft>
                          <a:spcPts val="600"/>
                        </a:spcAft>
                        <a:buClr>
                          <a:srgbClr val="9F9F9F"/>
                        </a:buClr>
                        <a:buSzTx/>
                        <a:buFont typeface="Arial" pitchFamily="34" charset="0"/>
                        <a:buChar char="•"/>
                        <a:tabLst/>
                        <a:defRPr/>
                      </a:pPr>
                      <a:r>
                        <a:rPr lang="en-US" sz="1400" kern="1200" dirty="0" smtClean="0">
                          <a:solidFill>
                            <a:schemeClr val="tx1"/>
                          </a:solidFill>
                          <a:latin typeface="+mn-lt"/>
                          <a:ea typeface="+mn-ea"/>
                          <a:cs typeface="+mn-cs"/>
                        </a:rPr>
                        <a:t>Oracle Infrastructure Integration</a:t>
                      </a:r>
                      <a:r>
                        <a:rPr lang="en-US" sz="1400" kern="1200" baseline="0" dirty="0" smtClean="0">
                          <a:solidFill>
                            <a:schemeClr val="tx1"/>
                          </a:solidFill>
                          <a:latin typeface="+mn-lt"/>
                          <a:ea typeface="+mn-ea"/>
                          <a:cs typeface="+mn-cs"/>
                        </a:rPr>
                        <a:t> (100 – 1000s of devices) for internal purposes</a:t>
                      </a:r>
                      <a:endParaRPr lang="en-US" sz="1400" kern="1200" dirty="0" smtClean="0">
                        <a:solidFill>
                          <a:schemeClr val="tx1"/>
                        </a:solidFill>
                        <a:latin typeface="+mn-lt"/>
                        <a:ea typeface="+mn-ea"/>
                        <a:cs typeface="+mn-cs"/>
                      </a:endParaRPr>
                    </a:p>
                    <a:p>
                      <a:pPr marL="228600" lvl="2" indent="-228600" algn="l" rtl="0" eaLnBrk="0" fontAlgn="base" hangingPunct="0">
                        <a:spcBef>
                          <a:spcPts val="0"/>
                        </a:spcBef>
                        <a:spcAft>
                          <a:spcPts val="600"/>
                        </a:spcAft>
                        <a:buClr>
                          <a:srgbClr val="9F9F9F"/>
                        </a:buClr>
                        <a:buFont typeface="Arial" pitchFamily="34" charset="0"/>
                        <a:buChar char="•"/>
                      </a:pPr>
                      <a:r>
                        <a:rPr lang="en-US" sz="1400" kern="1200" dirty="0" smtClean="0">
                          <a:solidFill>
                            <a:schemeClr val="tx1"/>
                          </a:solidFill>
                          <a:latin typeface="+mn-lt"/>
                          <a:ea typeface="+mn-ea"/>
                          <a:cs typeface="+mn-cs"/>
                        </a:rPr>
                        <a:t>Tool that manages manual and automated testing on real devices in</a:t>
                      </a:r>
                      <a:r>
                        <a:rPr lang="en-US" sz="1400" kern="1200" baseline="0" dirty="0" smtClean="0">
                          <a:solidFill>
                            <a:schemeClr val="tx1"/>
                          </a:solidFill>
                          <a:latin typeface="+mn-lt"/>
                          <a:ea typeface="+mn-ea"/>
                          <a:cs typeface="+mn-cs"/>
                        </a:rPr>
                        <a:t> </a:t>
                      </a:r>
                      <a:r>
                        <a:rPr lang="en-US" sz="1400" kern="1200" dirty="0" smtClean="0">
                          <a:solidFill>
                            <a:schemeClr val="tx1"/>
                          </a:solidFill>
                          <a:latin typeface="+mn-lt"/>
                          <a:ea typeface="+mn-ea"/>
                          <a:cs typeface="+mn-cs"/>
                        </a:rPr>
                        <a:t>distributed or lab environments</a:t>
                      </a:r>
                    </a:p>
                    <a:p>
                      <a:pPr marL="228600" lvl="2" indent="-228600" algn="l" rtl="0" eaLnBrk="0" fontAlgn="base" hangingPunct="0">
                        <a:spcBef>
                          <a:spcPts val="0"/>
                        </a:spcBef>
                        <a:spcAft>
                          <a:spcPts val="600"/>
                        </a:spcAft>
                        <a:buClr>
                          <a:srgbClr val="9F9F9F"/>
                        </a:buClr>
                        <a:buFont typeface="Arial" pitchFamily="34" charset="0"/>
                        <a:buChar char="•"/>
                      </a:pPr>
                      <a:r>
                        <a:rPr lang="en-US" sz="1400" kern="1200" dirty="0" smtClean="0">
                          <a:solidFill>
                            <a:schemeClr val="tx1"/>
                          </a:solidFill>
                          <a:latin typeface="+mn-lt"/>
                          <a:ea typeface="+mn-ea"/>
                          <a:cs typeface="+mn-cs"/>
                        </a:rPr>
                        <a:t>Runs automated mobile tests in parallel across devices</a:t>
                      </a:r>
                    </a:p>
                    <a:p>
                      <a:pPr marL="228600" lvl="2" indent="-228600" algn="l" rtl="0" eaLnBrk="0" fontAlgn="base" hangingPunct="0">
                        <a:spcBef>
                          <a:spcPts val="0"/>
                        </a:spcBef>
                        <a:spcAft>
                          <a:spcPts val="600"/>
                        </a:spcAft>
                        <a:buClr>
                          <a:srgbClr val="9F9F9F"/>
                        </a:buClr>
                        <a:buFont typeface="Arial" pitchFamily="34" charset="0"/>
                        <a:buChar char="•"/>
                      </a:pPr>
                      <a:r>
                        <a:rPr lang="en-US" sz="1400" kern="1200" dirty="0" smtClean="0">
                          <a:solidFill>
                            <a:schemeClr val="tx1"/>
                          </a:solidFill>
                          <a:latin typeface="+mn-lt"/>
                          <a:ea typeface="+mn-ea"/>
                          <a:cs typeface="+mn-cs"/>
                        </a:rPr>
                        <a:t>Automates builds and tests together into a single workflow</a:t>
                      </a:r>
                    </a:p>
                  </a:txBody>
                  <a:tcPr marR="45720">
                    <a:noFill/>
                  </a:tcPr>
                </a:tc>
              </a:tr>
            </a:tbl>
          </a:graphicData>
        </a:graphic>
      </p:graphicFrame>
      <p:sp>
        <p:nvSpPr>
          <p:cNvPr id="6" name="TextBox 5"/>
          <p:cNvSpPr txBox="1"/>
          <p:nvPr/>
        </p:nvSpPr>
        <p:spPr>
          <a:xfrm>
            <a:off x="558800" y="879479"/>
            <a:ext cx="11034714" cy="354013"/>
          </a:xfrm>
          <a:prstGeom prst="rect">
            <a:avLst/>
          </a:prstGeom>
          <a:noFill/>
        </p:spPr>
        <p:txBody>
          <a:bodyPr lIns="0" tIns="0" rIns="0" bIns="0"/>
          <a:lstStyle/>
          <a:p>
            <a:pPr>
              <a:lnSpc>
                <a:spcPct val="90000"/>
              </a:lnSpc>
              <a:defRPr/>
            </a:pPr>
            <a:r>
              <a:rPr lang="en-US" sz="2400" dirty="0" smtClean="0">
                <a:latin typeface="+mj-lt"/>
              </a:rPr>
              <a:t>Monkey Talk &amp; Lab Manager – Local, Remote, Corporate Wide, International</a:t>
            </a:r>
            <a:endParaRPr lang="en-US" sz="2400" dirty="0">
              <a:latin typeface="+mj-lt"/>
            </a:endParaRPr>
          </a:p>
        </p:txBody>
      </p:sp>
      <p:pic>
        <p:nvPicPr>
          <p:cNvPr id="10" name="Picture 9"/>
          <p:cNvPicPr>
            <a:picLocks noChangeAspect="1"/>
          </p:cNvPicPr>
          <p:nvPr/>
        </p:nvPicPr>
        <p:blipFill>
          <a:blip r:embed="rId3" cstate="print"/>
          <a:stretch>
            <a:fillRect/>
          </a:stretch>
        </p:blipFill>
        <p:spPr>
          <a:xfrm>
            <a:off x="5367893" y="1721608"/>
            <a:ext cx="1971674" cy="1714500"/>
          </a:xfrm>
          <a:prstGeom prst="rect">
            <a:avLst/>
          </a:prstGeom>
          <a:ln/>
        </p:spPr>
        <p:style>
          <a:lnRef idx="1">
            <a:schemeClr val="accent6"/>
          </a:lnRef>
          <a:fillRef idx="2">
            <a:schemeClr val="accent6"/>
          </a:fillRef>
          <a:effectRef idx="1">
            <a:schemeClr val="accent6"/>
          </a:effectRef>
          <a:fontRef idx="minor">
            <a:schemeClr val="dk1"/>
          </a:fontRef>
        </p:style>
      </p:pic>
      <p:pic>
        <p:nvPicPr>
          <p:cNvPr id="45074" name="Picture 10" descr="Android.png"/>
          <p:cNvPicPr>
            <a:picLocks noChangeAspect="1"/>
          </p:cNvPicPr>
          <p:nvPr/>
        </p:nvPicPr>
        <p:blipFill>
          <a:blip r:embed="rId4" cstate="print"/>
          <a:srcRect/>
          <a:stretch>
            <a:fillRect/>
          </a:stretch>
        </p:blipFill>
        <p:spPr bwMode="auto">
          <a:xfrm>
            <a:off x="3747883" y="1706701"/>
            <a:ext cx="931863" cy="1731962"/>
          </a:xfrm>
          <a:prstGeom prst="rect">
            <a:avLst/>
          </a:prstGeom>
          <a:noFill/>
          <a:ln w="9525">
            <a:noFill/>
            <a:miter lim="800000"/>
            <a:headEnd/>
            <a:tailEnd/>
          </a:ln>
        </p:spPr>
      </p:pic>
      <p:pic>
        <p:nvPicPr>
          <p:cNvPr id="45075" name="Picture 11"/>
          <p:cNvPicPr>
            <a:picLocks noChangeAspect="1"/>
          </p:cNvPicPr>
          <p:nvPr/>
        </p:nvPicPr>
        <p:blipFill>
          <a:blip r:embed="rId5" cstate="print"/>
          <a:srcRect/>
          <a:stretch>
            <a:fillRect/>
          </a:stretch>
        </p:blipFill>
        <p:spPr bwMode="auto">
          <a:xfrm>
            <a:off x="4732756" y="2438125"/>
            <a:ext cx="477837" cy="266700"/>
          </a:xfrm>
          <a:prstGeom prst="rect">
            <a:avLst/>
          </a:prstGeom>
          <a:noFill/>
          <a:ln w="9525">
            <a:noFill/>
            <a:miter lim="800000"/>
            <a:headEnd/>
            <a:tailEnd/>
          </a:ln>
        </p:spPr>
      </p:pic>
      <p:pic>
        <p:nvPicPr>
          <p:cNvPr id="45076" name="Picture 12" descr="Laptop.png"/>
          <p:cNvPicPr>
            <a:picLocks noChangeAspect="1"/>
          </p:cNvPicPr>
          <p:nvPr/>
        </p:nvPicPr>
        <p:blipFill>
          <a:blip r:embed="rId6" cstate="print"/>
          <a:srcRect/>
          <a:stretch>
            <a:fillRect/>
          </a:stretch>
        </p:blipFill>
        <p:spPr bwMode="auto">
          <a:xfrm>
            <a:off x="185739" y="3940244"/>
            <a:ext cx="3548062" cy="1979612"/>
          </a:xfrm>
          <a:prstGeom prst="rect">
            <a:avLst/>
          </a:prstGeom>
          <a:noFill/>
          <a:ln w="9525">
            <a:noFill/>
            <a:miter lim="800000"/>
            <a:headEnd/>
            <a:tailEnd/>
          </a:ln>
        </p:spPr>
      </p:pic>
      <p:pic>
        <p:nvPicPr>
          <p:cNvPr id="13" name="Picture 12"/>
          <p:cNvPicPr>
            <a:picLocks noChangeAspect="1"/>
          </p:cNvPicPr>
          <p:nvPr/>
        </p:nvPicPr>
        <p:blipFill>
          <a:blip r:embed="rId7" cstate="print"/>
          <a:stretch>
            <a:fillRect/>
          </a:stretch>
        </p:blipFill>
        <p:spPr>
          <a:xfrm>
            <a:off x="7567107" y="3776813"/>
            <a:ext cx="4237407" cy="2363635"/>
          </a:xfrm>
          <a:prstGeom prst="rect">
            <a:avLst/>
          </a:prstGeom>
        </p:spPr>
      </p:pic>
      <p:grpSp>
        <p:nvGrpSpPr>
          <p:cNvPr id="3" name="Group 2"/>
          <p:cNvGrpSpPr/>
          <p:nvPr/>
        </p:nvGrpSpPr>
        <p:grpSpPr>
          <a:xfrm>
            <a:off x="4144411" y="4478693"/>
            <a:ext cx="2116809" cy="1704578"/>
            <a:chOff x="4395079" y="4478693"/>
            <a:chExt cx="1866139" cy="1370347"/>
          </a:xfrm>
        </p:grpSpPr>
        <p:pic>
          <p:nvPicPr>
            <p:cNvPr id="14" name="Picture 13" descr="labmanager.png"/>
            <p:cNvPicPr>
              <a:picLocks noChangeAspect="1"/>
            </p:cNvPicPr>
            <p:nvPr/>
          </p:nvPicPr>
          <p:blipFill rotWithShape="1">
            <a:blip r:embed="rId8">
              <a:extLst>
                <a:ext uri="{28A0092B-C50C-407E-A947-70E740481C1C}">
                  <a14:useLocalDpi xmlns:a14="http://schemas.microsoft.com/office/drawing/2010/main" val="0"/>
                </a:ext>
              </a:extLst>
            </a:blip>
            <a:srcRect l="65798" t="19933" b="28723"/>
            <a:stretch/>
          </p:blipFill>
          <p:spPr>
            <a:xfrm>
              <a:off x="4528769" y="4478693"/>
              <a:ext cx="1732449" cy="1370347"/>
            </a:xfrm>
            <a:prstGeom prst="rect">
              <a:avLst/>
            </a:prstGeom>
          </p:spPr>
        </p:pic>
        <p:sp>
          <p:nvSpPr>
            <p:cNvPr id="2" name="Rectangle 1"/>
            <p:cNvSpPr/>
            <p:nvPr/>
          </p:nvSpPr>
          <p:spPr>
            <a:xfrm>
              <a:off x="4395079" y="5046886"/>
              <a:ext cx="434495" cy="300808"/>
            </a:xfrm>
            <a:prstGeom prst="rect">
              <a:avLst/>
            </a:prstGeom>
            <a:solidFill>
              <a:srgbClr val="FFFFFF"/>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spTree>
    <p:extLst>
      <p:ext uri="{BB962C8B-B14F-4D97-AF65-F5344CB8AC3E}">
        <p14:creationId xmlns:p14="http://schemas.microsoft.com/office/powerpoint/2010/main" val="1044260209"/>
      </p:ext>
    </p:extLst>
  </p:cSld>
  <p:clrMapOvr>
    <a:masterClrMapping/>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6000" dirty="0" smtClean="0"/>
              <a:t>Mobile Eco System</a:t>
            </a:r>
            <a:endParaRPr lang="en-US" sz="1800" b="0" dirty="0">
              <a:solidFill>
                <a:srgbClr val="0000FF"/>
              </a:solidFill>
            </a:endParaRPr>
          </a:p>
        </p:txBody>
      </p:sp>
      <p:sp>
        <p:nvSpPr>
          <p:cNvPr id="6" name="TextBox 5"/>
          <p:cNvSpPr txBox="1"/>
          <p:nvPr/>
        </p:nvSpPr>
        <p:spPr>
          <a:xfrm>
            <a:off x="8271355" y="-430161"/>
            <a:ext cx="2050038" cy="7186561"/>
          </a:xfrm>
          <a:prstGeom prst="rect">
            <a:avLst/>
          </a:prstGeom>
          <a:noFill/>
        </p:spPr>
        <p:txBody>
          <a:bodyPr wrap="square" lIns="121899" tIns="60949" rIns="121899" bIns="60949" rtlCol="0">
            <a:spAutoFit/>
          </a:bodyPr>
          <a:lstStyle/>
          <a:p>
            <a:endParaRPr lang="en-US" sz="45900" b="1" dirty="0" smtClean="0">
              <a:solidFill>
                <a:srgbClr val="FFFFFF"/>
              </a:solidFill>
              <a:latin typeface="Arial Narrow" panose="020B0606020202030204" pitchFamily="34" charset="0"/>
            </a:endParaRPr>
          </a:p>
        </p:txBody>
      </p:sp>
      <p:grpSp>
        <p:nvGrpSpPr>
          <p:cNvPr id="3" name="Group 17"/>
          <p:cNvGrpSpPr/>
          <p:nvPr/>
        </p:nvGrpSpPr>
        <p:grpSpPr>
          <a:xfrm>
            <a:off x="763903" y="5486405"/>
            <a:ext cx="456674" cy="456793"/>
            <a:chOff x="6956486" y="4541695"/>
            <a:chExt cx="457200" cy="457200"/>
          </a:xfrm>
        </p:grpSpPr>
        <p:sp>
          <p:nvSpPr>
            <p:cNvPr id="12" name="Rectangle 11"/>
            <p:cNvSpPr/>
            <p:nvPr/>
          </p:nvSpPr>
          <p:spPr>
            <a:xfrm>
              <a:off x="7060396" y="4654976"/>
              <a:ext cx="259772" cy="2477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100" dirty="0" err="1" smtClean="0">
                <a:solidFill>
                  <a:srgbClr val="000000"/>
                </a:solidFill>
                <a:cs typeface="Arial" pitchFamily="34" charset="0"/>
              </a:endParaRPr>
            </a:p>
          </p:txBody>
        </p:sp>
        <p:pic>
          <p:nvPicPr>
            <p:cNvPr id="13" name="Picture 12"/>
            <p:cNvPicPr>
              <a:picLocks noChangeAspect="1"/>
            </p:cNvPicPr>
            <p:nvPr/>
          </p:nvPicPr>
          <p:blipFill>
            <a:blip r:embed="rId4" cstate="print">
              <a:biLevel thresh="75000"/>
              <a:extLst>
                <a:ext uri="{28A0092B-C50C-407E-A947-70E740481C1C}">
                  <a14:useLocalDpi xmlns:a14="http://schemas.microsoft.com/office/drawing/2010/main"/>
                </a:ext>
              </a:extLst>
            </a:blip>
            <a:stretch>
              <a:fillRect/>
            </a:stretch>
          </p:blipFill>
          <p:spPr>
            <a:xfrm>
              <a:off x="6956486" y="4541695"/>
              <a:ext cx="457200" cy="457200"/>
            </a:xfrm>
            <a:prstGeom prst="rect">
              <a:avLst/>
            </a:prstGeom>
          </p:spPr>
        </p:pic>
      </p:grpSp>
      <p:sp>
        <p:nvSpPr>
          <p:cNvPr id="14" name="TextBox 13"/>
          <p:cNvSpPr txBox="1"/>
          <p:nvPr/>
        </p:nvSpPr>
        <p:spPr>
          <a:xfrm>
            <a:off x="1079503" y="5349596"/>
            <a:ext cx="1600201" cy="475583"/>
          </a:xfrm>
          <a:prstGeom prst="rect">
            <a:avLst/>
          </a:prstGeom>
          <a:noFill/>
          <a:ln>
            <a:noFill/>
          </a:ln>
        </p:spPr>
        <p:txBody>
          <a:bodyPr wrap="square" lIns="121899" tIns="0" rIns="0" bIns="0" rtlCol="0" anchor="b">
            <a:noAutofit/>
          </a:bodyPr>
          <a:lstStyle/>
          <a:p>
            <a:pPr fontAlgn="base">
              <a:lnSpc>
                <a:spcPct val="100000"/>
              </a:lnSpc>
            </a:pPr>
            <a:r>
              <a:rPr lang="en-US" sz="1600" dirty="0" smtClean="0">
                <a:solidFill>
                  <a:schemeClr val="bg2">
                    <a:lumMod val="10000"/>
                  </a:schemeClr>
                </a:solidFill>
                <a:ea typeface="ＭＳ Ｐゴシック" pitchFamily="34" charset="-128"/>
                <a:cs typeface="Arial" pitchFamily="34" charset="0"/>
              </a:rPr>
              <a:t>@</a:t>
            </a:r>
            <a:r>
              <a:rPr lang="en-US" sz="1600" dirty="0" err="1" smtClean="0">
                <a:solidFill>
                  <a:schemeClr val="bg2">
                    <a:lumMod val="10000"/>
                  </a:schemeClr>
                </a:solidFill>
                <a:ea typeface="ＭＳ Ｐゴシック" pitchFamily="34" charset="-128"/>
                <a:cs typeface="Arial" pitchFamily="34" charset="0"/>
              </a:rPr>
              <a:t>OracleMobile</a:t>
            </a:r>
            <a:endParaRPr lang="en-US" sz="1600" dirty="0" smtClean="0">
              <a:solidFill>
                <a:schemeClr val="bg2">
                  <a:lumMod val="10000"/>
                </a:schemeClr>
              </a:solidFill>
              <a:ea typeface="ＭＳ Ｐゴシック" pitchFamily="34" charset="-128"/>
              <a:cs typeface="Arial" pitchFamily="34" charset="0"/>
            </a:endParaRPr>
          </a:p>
        </p:txBody>
      </p:sp>
      <p:pic>
        <p:nvPicPr>
          <p:cNvPr id="2" name="Picture 1"/>
          <p:cNvPicPr>
            <a:picLocks noChangeAspect="1"/>
          </p:cNvPicPr>
          <p:nvPr/>
        </p:nvPicPr>
        <p:blipFill>
          <a:blip r:embed="rId5" cstate="print">
            <a:alphaModFix amt="30000"/>
            <a:extLst>
              <a:ext uri="{28A0092B-C50C-407E-A947-70E740481C1C}">
                <a14:useLocalDpi xmlns:a14="http://schemas.microsoft.com/office/drawing/2010/main"/>
              </a:ext>
            </a:extLst>
          </a:blip>
          <a:stretch>
            <a:fillRect/>
          </a:stretch>
        </p:blipFill>
        <p:spPr>
          <a:xfrm>
            <a:off x="6782145" y="2061634"/>
            <a:ext cx="5535406" cy="3911600"/>
          </a:xfrm>
          <a:prstGeom prst="rect">
            <a:avLst/>
          </a:prstGeom>
        </p:spPr>
      </p:pic>
      <p:sp>
        <p:nvSpPr>
          <p:cNvPr id="9" name="Slide Number Placeholder 3"/>
          <p:cNvSpPr txBox="1">
            <a:spLocks/>
          </p:cNvSpPr>
          <p:nvPr/>
        </p:nvSpPr>
        <p:spPr>
          <a:xfrm>
            <a:off x="11276012" y="6581648"/>
            <a:ext cx="381661" cy="182880"/>
          </a:xfrm>
          <a:prstGeom prst="rect">
            <a:avLst/>
          </a:prstGeom>
        </p:spPr>
        <p:txBody>
          <a:bodyPr vert="horz" wrap="none" lIns="0" tIns="0" rIns="0" b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00" b="0" i="0" u="none" strike="noStrike" kern="1200" cap="none" spc="0" normalizeH="0" baseline="0" noProof="0" smtClean="0">
                <a:ln>
                  <a:noFill/>
                </a:ln>
                <a:solidFill>
                  <a:schemeClr val="tx1">
                    <a:lumMod val="60000"/>
                    <a:lumOff val="40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800" b="0" i="0" u="none" strike="noStrike" kern="1200" cap="none" spc="0" normalizeH="0" baseline="0" noProof="0" dirty="0">
              <a:ln>
                <a:noFill/>
              </a:ln>
              <a:solidFill>
                <a:schemeClr val="tx1">
                  <a:lumMod val="60000"/>
                  <a:lumOff val="40000"/>
                </a:schemeClr>
              </a:solidFill>
              <a:effectLst/>
              <a:uLnTx/>
              <a:uFillTx/>
              <a:latin typeface="+mn-lt"/>
              <a:ea typeface="+mn-ea"/>
              <a:cs typeface="+mn-cs"/>
            </a:endParaRPr>
          </a:p>
        </p:txBody>
      </p:sp>
      <p:sp>
        <p:nvSpPr>
          <p:cNvPr id="15" name="Slide Number Placeholder 14"/>
          <p:cNvSpPr>
            <a:spLocks noGrp="1"/>
          </p:cNvSpPr>
          <p:nvPr>
            <p:ph type="sldNum" sz="quarter" idx="12"/>
          </p:nvPr>
        </p:nvSpPr>
        <p:spPr/>
        <p:txBody>
          <a:bodyPr/>
          <a:lstStyle/>
          <a:p>
            <a:fld id="{C51EAA63-D034-42AE-91FA-B13B9518C7BE}" type="slidenum">
              <a:rPr lang="en-US" smtClean="0"/>
              <a:pPr/>
              <a:t>44</a:t>
            </a:fld>
            <a:endParaRPr lang="en-US" dirty="0"/>
          </a:p>
        </p:txBody>
      </p:sp>
      <p:sp>
        <p:nvSpPr>
          <p:cNvPr id="17" name="Footer Placeholder 16"/>
          <p:cNvSpPr>
            <a:spLocks noGrp="1"/>
          </p:cNvSpPr>
          <p:nvPr>
            <p:ph type="ftr" sz="quarter" idx="11"/>
          </p:nvPr>
        </p:nvSpPr>
        <p:spPr/>
        <p:txBody>
          <a:bodyPr/>
          <a:lstStyle/>
          <a:p>
            <a:r>
              <a:rPr lang="en-US" smtClean="0"/>
              <a:t>Oracle Confidential – Highly Restricted</a:t>
            </a:r>
            <a:endParaRPr lang="en-US" dirty="0"/>
          </a:p>
        </p:txBody>
      </p:sp>
    </p:spTree>
    <p:custDataLst>
      <p:tags r:id="rId1"/>
    </p:custDataLst>
    <p:extLst>
      <p:ext uri="{BB962C8B-B14F-4D97-AF65-F5344CB8AC3E}">
        <p14:creationId xmlns:p14="http://schemas.microsoft.com/office/powerpoint/2010/main" val="18131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r>
              <a:rPr lang="en-US" dirty="0" smtClean="0"/>
              <a:t>Mobile Cloud Service–  </a:t>
            </a:r>
            <a:br>
              <a:rPr lang="en-US" dirty="0" smtClean="0"/>
            </a:br>
            <a:r>
              <a:rPr lang="en-US" dirty="0" smtClean="0"/>
              <a:t>An Ecosystem Extends and Connects</a:t>
            </a:r>
          </a:p>
        </p:txBody>
      </p:sp>
      <p:sp>
        <p:nvSpPr>
          <p:cNvPr id="4" name="Footer Placeholder 3"/>
          <p:cNvSpPr>
            <a:spLocks noGrp="1"/>
          </p:cNvSpPr>
          <p:nvPr>
            <p:ph type="ftr" sz="quarter" idx="4294967295"/>
          </p:nvPr>
        </p:nvSpPr>
        <p:spPr>
          <a:xfrm>
            <a:off x="8621713" y="6556379"/>
            <a:ext cx="2743200" cy="182563"/>
          </a:xfrm>
          <a:prstGeom prst="rect">
            <a:avLst/>
          </a:prstGeom>
        </p:spPr>
        <p:txBody>
          <a:bodyPr/>
          <a:lstStyle/>
          <a:p>
            <a:pPr>
              <a:defRPr/>
            </a:pPr>
            <a:r>
              <a:rPr lang="en-US" smtClean="0">
                <a:solidFill>
                  <a:srgbClr val="5F5F5F">
                    <a:lumMod val="60000"/>
                    <a:lumOff val="40000"/>
                  </a:srgbClr>
                </a:solidFill>
              </a:rPr>
              <a:t>Oracle Confidential – Internal/Restricted/Highly Restricted</a:t>
            </a:r>
            <a:endParaRPr lang="en-US">
              <a:solidFill>
                <a:srgbClr val="5F5F5F">
                  <a:lumMod val="60000"/>
                  <a:lumOff val="40000"/>
                </a:srgbClr>
              </a:solidFill>
            </a:endParaRPr>
          </a:p>
        </p:txBody>
      </p:sp>
      <p:sp>
        <p:nvSpPr>
          <p:cNvPr id="5" name="Slide Number Placeholder 4"/>
          <p:cNvSpPr>
            <a:spLocks noGrp="1"/>
          </p:cNvSpPr>
          <p:nvPr>
            <p:ph type="sldNum" sz="quarter" idx="4294967295"/>
          </p:nvPr>
        </p:nvSpPr>
        <p:spPr>
          <a:xfrm>
            <a:off x="11276015" y="6556379"/>
            <a:ext cx="380999" cy="182563"/>
          </a:xfrm>
          <a:prstGeom prst="rect">
            <a:avLst/>
          </a:prstGeom>
        </p:spPr>
        <p:txBody>
          <a:bodyPr/>
          <a:lstStyle/>
          <a:p>
            <a:pPr>
              <a:defRPr/>
            </a:pPr>
            <a:fld id="{E44C0700-3F71-478F-89FA-1B89565B8F43}" type="slidenum">
              <a:rPr lang="en-US" smtClean="0">
                <a:solidFill>
                  <a:srgbClr val="5F5F5F">
                    <a:lumMod val="60000"/>
                    <a:lumOff val="40000"/>
                  </a:srgbClr>
                </a:solidFill>
              </a:rPr>
              <a:pPr>
                <a:defRPr/>
              </a:pPr>
              <a:t>45</a:t>
            </a:fld>
            <a:endParaRPr lang="en-US" dirty="0">
              <a:solidFill>
                <a:srgbClr val="5F5F5F">
                  <a:lumMod val="60000"/>
                  <a:lumOff val="40000"/>
                </a:srgbClr>
              </a:solidFill>
            </a:endParaRPr>
          </a:p>
        </p:txBody>
      </p:sp>
      <p:grpSp>
        <p:nvGrpSpPr>
          <p:cNvPr id="2" name="Group 167"/>
          <p:cNvGrpSpPr>
            <a:grpSpLocks/>
          </p:cNvGrpSpPr>
          <p:nvPr/>
        </p:nvGrpSpPr>
        <p:grpSpPr bwMode="auto">
          <a:xfrm>
            <a:off x="4048127" y="1978025"/>
            <a:ext cx="3248025" cy="1671638"/>
            <a:chOff x="2722259" y="192502"/>
            <a:chExt cx="1605435" cy="959224"/>
          </a:xfrm>
        </p:grpSpPr>
        <p:sp>
          <p:nvSpPr>
            <p:cNvPr id="11" name="Arc 10"/>
            <p:cNvSpPr/>
            <p:nvPr/>
          </p:nvSpPr>
          <p:spPr>
            <a:xfrm>
              <a:off x="3713298" y="537750"/>
              <a:ext cx="614396" cy="613976"/>
            </a:xfrm>
            <a:prstGeom prst="arc">
              <a:avLst>
                <a:gd name="adj1" fmla="val 15614296"/>
                <a:gd name="adj2" fmla="val 5318166"/>
              </a:avLst>
            </a:prstGeom>
            <a:noFill/>
            <a:ln w="104775" cap="rnd" cmpd="sng" algn="ctr">
              <a:solidFill>
                <a:srgbClr val="FF0000"/>
              </a:solidFill>
              <a:prstDash val="solid"/>
            </a:ln>
            <a:effectLst/>
          </p:spPr>
          <p:txBody>
            <a:bodyPr anchor="ctr"/>
            <a:lstStyle/>
            <a:p>
              <a:pPr algn="ctr" defTabSz="1218987">
                <a:defRPr/>
              </a:pPr>
              <a:endParaRPr lang="en-US" sz="2400" kern="0" dirty="0">
                <a:solidFill>
                  <a:srgbClr val="000000"/>
                </a:solidFill>
                <a:latin typeface="Arial"/>
              </a:endParaRPr>
            </a:p>
          </p:txBody>
        </p:sp>
        <p:sp>
          <p:nvSpPr>
            <p:cNvPr id="12" name="Arc 11"/>
            <p:cNvSpPr/>
            <p:nvPr/>
          </p:nvSpPr>
          <p:spPr>
            <a:xfrm flipH="1">
              <a:off x="2722259" y="565078"/>
              <a:ext cx="586149" cy="586648"/>
            </a:xfrm>
            <a:prstGeom prst="arc">
              <a:avLst>
                <a:gd name="adj1" fmla="val 16112914"/>
                <a:gd name="adj2" fmla="val 5813318"/>
              </a:avLst>
            </a:prstGeom>
            <a:noFill/>
            <a:ln w="104775" cap="rnd" cmpd="sng" algn="ctr">
              <a:solidFill>
                <a:srgbClr val="FF0000"/>
              </a:solidFill>
              <a:prstDash val="solid"/>
            </a:ln>
            <a:effectLst/>
          </p:spPr>
          <p:txBody>
            <a:bodyPr anchor="ctr"/>
            <a:lstStyle/>
            <a:p>
              <a:pPr algn="ctr" defTabSz="1218987">
                <a:defRPr/>
              </a:pPr>
              <a:endParaRPr lang="en-US" sz="2400" kern="0" dirty="0">
                <a:solidFill>
                  <a:srgbClr val="000000"/>
                </a:solidFill>
                <a:latin typeface="Arial"/>
              </a:endParaRPr>
            </a:p>
          </p:txBody>
        </p:sp>
        <p:sp>
          <p:nvSpPr>
            <p:cNvPr id="13" name="Arc 12"/>
            <p:cNvSpPr/>
            <p:nvPr/>
          </p:nvSpPr>
          <p:spPr>
            <a:xfrm flipH="1">
              <a:off x="3021219" y="192502"/>
              <a:ext cx="601842" cy="602134"/>
            </a:xfrm>
            <a:prstGeom prst="arc">
              <a:avLst>
                <a:gd name="adj1" fmla="val 12410787"/>
                <a:gd name="adj2" fmla="val 568492"/>
              </a:avLst>
            </a:prstGeom>
            <a:noFill/>
            <a:ln w="104775" cap="rnd" cmpd="sng" algn="ctr">
              <a:solidFill>
                <a:srgbClr val="FF0000"/>
              </a:solidFill>
              <a:prstDash val="solid"/>
            </a:ln>
            <a:effectLst/>
          </p:spPr>
          <p:txBody>
            <a:bodyPr anchor="ctr"/>
            <a:lstStyle/>
            <a:p>
              <a:pPr algn="ctr" defTabSz="1218987">
                <a:defRPr/>
              </a:pPr>
              <a:endParaRPr lang="en-US" sz="2400" kern="0" dirty="0">
                <a:solidFill>
                  <a:srgbClr val="000000"/>
                </a:solidFill>
                <a:latin typeface="Arial"/>
              </a:endParaRPr>
            </a:p>
          </p:txBody>
        </p:sp>
        <p:sp>
          <p:nvSpPr>
            <p:cNvPr id="14" name="Arc 13"/>
            <p:cNvSpPr/>
            <p:nvPr/>
          </p:nvSpPr>
          <p:spPr>
            <a:xfrm flipH="1">
              <a:off x="3371966" y="342808"/>
              <a:ext cx="619105" cy="619442"/>
            </a:xfrm>
            <a:prstGeom prst="arc">
              <a:avLst>
                <a:gd name="adj1" fmla="val 12234367"/>
                <a:gd name="adj2" fmla="val 17202984"/>
              </a:avLst>
            </a:prstGeom>
            <a:noFill/>
            <a:ln w="104775" cap="rnd" cmpd="sng" algn="ctr">
              <a:solidFill>
                <a:srgbClr val="FF0000"/>
              </a:solidFill>
              <a:prstDash val="solid"/>
            </a:ln>
            <a:effectLst/>
          </p:spPr>
          <p:txBody>
            <a:bodyPr anchor="ctr"/>
            <a:lstStyle/>
            <a:p>
              <a:pPr algn="ctr" defTabSz="1218987">
                <a:defRPr/>
              </a:pPr>
              <a:endParaRPr lang="en-US" sz="2400" kern="0" dirty="0">
                <a:solidFill>
                  <a:srgbClr val="000000"/>
                </a:solidFill>
                <a:latin typeface="Arial"/>
              </a:endParaRPr>
            </a:p>
          </p:txBody>
        </p:sp>
      </p:grpSp>
      <p:sp>
        <p:nvSpPr>
          <p:cNvPr id="20" name="TextBox 19"/>
          <p:cNvSpPr txBox="1"/>
          <p:nvPr/>
        </p:nvSpPr>
        <p:spPr>
          <a:xfrm>
            <a:off x="4349753" y="2706692"/>
            <a:ext cx="2354263" cy="661987"/>
          </a:xfrm>
          <a:prstGeom prst="rect">
            <a:avLst/>
          </a:prstGeom>
          <a:noFill/>
          <a:ln>
            <a:noFill/>
          </a:ln>
        </p:spPr>
        <p:txBody>
          <a:bodyPr lIns="45700" tIns="22849" rIns="45700" bIns="22849">
            <a:spAutoFit/>
          </a:bodyPr>
          <a:lstStyle/>
          <a:p>
            <a:pPr algn="ctr">
              <a:defRPr/>
            </a:pPr>
            <a:r>
              <a:rPr lang="en-US" sz="2000" b="1" cap="all" dirty="0">
                <a:solidFill>
                  <a:srgbClr val="5F5F5F"/>
                </a:solidFill>
              </a:rPr>
              <a:t>Mobile </a:t>
            </a:r>
          </a:p>
          <a:p>
            <a:pPr algn="ctr">
              <a:defRPr/>
            </a:pPr>
            <a:r>
              <a:rPr lang="en-US" sz="2000" b="1" cap="all" dirty="0">
                <a:solidFill>
                  <a:srgbClr val="5F5F5F"/>
                </a:solidFill>
              </a:rPr>
              <a:t>Cloud Service</a:t>
            </a:r>
          </a:p>
        </p:txBody>
      </p:sp>
      <p:sp>
        <p:nvSpPr>
          <p:cNvPr id="54279" name="TextBox 21"/>
          <p:cNvSpPr txBox="1">
            <a:spLocks noChangeArrowheads="1"/>
          </p:cNvSpPr>
          <p:nvPr/>
        </p:nvSpPr>
        <p:spPr bwMode="auto">
          <a:xfrm>
            <a:off x="8886826" y="2684463"/>
            <a:ext cx="914400" cy="914400"/>
          </a:xfrm>
          <a:prstGeom prst="rect">
            <a:avLst/>
          </a:prstGeom>
          <a:noFill/>
          <a:ln w="9525">
            <a:noFill/>
            <a:miter lim="800000"/>
            <a:headEnd/>
            <a:tailEnd/>
          </a:ln>
        </p:spPr>
        <p:txBody>
          <a:bodyPr wrap="none" lIns="0" tIns="0" rIns="0" bIns="0"/>
          <a:lstStyle/>
          <a:p>
            <a:pPr>
              <a:lnSpc>
                <a:spcPct val="90000"/>
              </a:lnSpc>
            </a:pPr>
            <a:endParaRPr lang="en-US">
              <a:solidFill>
                <a:srgbClr val="5F5F5F"/>
              </a:solidFill>
            </a:endParaRPr>
          </a:p>
        </p:txBody>
      </p:sp>
      <p:grpSp>
        <p:nvGrpSpPr>
          <p:cNvPr id="3" name="Group 27"/>
          <p:cNvGrpSpPr>
            <a:grpSpLocks/>
          </p:cNvGrpSpPr>
          <p:nvPr/>
        </p:nvGrpSpPr>
        <p:grpSpPr bwMode="auto">
          <a:xfrm>
            <a:off x="657225" y="2573338"/>
            <a:ext cx="2906714" cy="2432050"/>
            <a:chOff x="656492" y="2573329"/>
            <a:chExt cx="2907323" cy="2432425"/>
          </a:xfrm>
        </p:grpSpPr>
        <p:grpSp>
          <p:nvGrpSpPr>
            <p:cNvPr id="6" name="Group 88"/>
            <p:cNvGrpSpPr>
              <a:grpSpLocks/>
            </p:cNvGrpSpPr>
            <p:nvPr/>
          </p:nvGrpSpPr>
          <p:grpSpPr bwMode="auto">
            <a:xfrm>
              <a:off x="1152943" y="2573329"/>
              <a:ext cx="2207788" cy="1257539"/>
              <a:chOff x="152400" y="1955321"/>
              <a:chExt cx="1656272" cy="943154"/>
            </a:xfrm>
          </p:grpSpPr>
          <p:pic>
            <p:nvPicPr>
              <p:cNvPr id="54291" name="Picture 6" descr="http://img.talkandroid.com/uploads/2012/03/android_resources.png"/>
              <p:cNvPicPr>
                <a:picLocks noChangeAspect="1" noChangeArrowheads="1"/>
              </p:cNvPicPr>
              <p:nvPr/>
            </p:nvPicPr>
            <p:blipFill>
              <a:blip r:embed="rId2" cstate="print"/>
              <a:srcRect/>
              <a:stretch>
                <a:fillRect/>
              </a:stretch>
            </p:blipFill>
            <p:spPr bwMode="auto">
              <a:xfrm>
                <a:off x="741947" y="2104843"/>
                <a:ext cx="637627" cy="698741"/>
              </a:xfrm>
              <a:prstGeom prst="rect">
                <a:avLst/>
              </a:prstGeom>
              <a:noFill/>
              <a:ln w="9525">
                <a:noFill/>
                <a:miter lim="800000"/>
                <a:headEnd/>
                <a:tailEnd/>
              </a:ln>
            </p:spPr>
          </p:pic>
          <p:pic>
            <p:nvPicPr>
              <p:cNvPr id="54292" name="Picture 4" descr="https://developer.apple.com/assets/elements/icons/128x128/xcode.png"/>
              <p:cNvPicPr>
                <a:picLocks noChangeAspect="1" noChangeArrowheads="1"/>
              </p:cNvPicPr>
              <p:nvPr/>
            </p:nvPicPr>
            <p:blipFill>
              <a:blip r:embed="rId3" cstate="print"/>
              <a:srcRect/>
              <a:stretch>
                <a:fillRect/>
              </a:stretch>
            </p:blipFill>
            <p:spPr bwMode="auto">
              <a:xfrm>
                <a:off x="278920" y="2182483"/>
                <a:ext cx="646981" cy="646982"/>
              </a:xfrm>
              <a:prstGeom prst="rect">
                <a:avLst/>
              </a:prstGeom>
              <a:noFill/>
              <a:ln w="9525">
                <a:noFill/>
                <a:miter lim="800000"/>
                <a:headEnd/>
                <a:tailEnd/>
              </a:ln>
            </p:spPr>
          </p:pic>
          <p:sp>
            <p:nvSpPr>
              <p:cNvPr id="9" name="Rectangle 8"/>
              <p:cNvSpPr/>
              <p:nvPr/>
            </p:nvSpPr>
            <p:spPr>
              <a:xfrm>
                <a:off x="152806" y="1955321"/>
                <a:ext cx="1655747" cy="9431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grpSp>
        <p:sp>
          <p:nvSpPr>
            <p:cNvPr id="54290" name="TextBox 22"/>
            <p:cNvSpPr txBox="1">
              <a:spLocks noChangeArrowheads="1"/>
            </p:cNvSpPr>
            <p:nvPr/>
          </p:nvSpPr>
          <p:spPr bwMode="auto">
            <a:xfrm>
              <a:off x="656492" y="4091354"/>
              <a:ext cx="2907323" cy="914400"/>
            </a:xfrm>
            <a:prstGeom prst="rect">
              <a:avLst/>
            </a:prstGeom>
            <a:noFill/>
            <a:ln w="9525">
              <a:noFill/>
              <a:miter lim="800000"/>
              <a:headEnd/>
              <a:tailEnd/>
            </a:ln>
          </p:spPr>
          <p:txBody>
            <a:bodyPr wrap="none" lIns="0" tIns="0" rIns="0" bIns="0"/>
            <a:lstStyle/>
            <a:p>
              <a:pPr>
                <a:lnSpc>
                  <a:spcPct val="90000"/>
                </a:lnSpc>
              </a:pPr>
              <a:r>
                <a:rPr lang="en-US" sz="2400" dirty="0">
                  <a:solidFill>
                    <a:srgbClr val="5F5F5F"/>
                  </a:solidFill>
                </a:rPr>
                <a:t>Apps That Can </a:t>
              </a:r>
              <a:r>
                <a:rPr lang="en-US" sz="2400" dirty="0" smtClean="0">
                  <a:solidFill>
                    <a:srgbClr val="5F5F5F"/>
                  </a:solidFill>
                </a:rPr>
                <a:t>Be Built </a:t>
              </a:r>
            </a:p>
            <a:p>
              <a:pPr>
                <a:lnSpc>
                  <a:spcPct val="90000"/>
                </a:lnSpc>
              </a:pPr>
              <a:endParaRPr lang="en-US" sz="2400" dirty="0" smtClean="0">
                <a:solidFill>
                  <a:srgbClr val="5F5F5F"/>
                </a:solidFill>
              </a:endParaRPr>
            </a:p>
          </p:txBody>
        </p:sp>
      </p:grpSp>
      <p:grpSp>
        <p:nvGrpSpPr>
          <p:cNvPr id="7" name="Group 25"/>
          <p:cNvGrpSpPr/>
          <p:nvPr/>
        </p:nvGrpSpPr>
        <p:grpSpPr>
          <a:xfrm>
            <a:off x="4103690" y="4010028"/>
            <a:ext cx="3609976" cy="1370049"/>
            <a:chOff x="4103688" y="4010025"/>
            <a:chExt cx="3609975" cy="1366838"/>
          </a:xfrm>
        </p:grpSpPr>
        <p:grpSp>
          <p:nvGrpSpPr>
            <p:cNvPr id="8" name="Group 28"/>
            <p:cNvGrpSpPr>
              <a:grpSpLocks/>
            </p:cNvGrpSpPr>
            <p:nvPr/>
          </p:nvGrpSpPr>
          <p:grpSpPr bwMode="auto">
            <a:xfrm>
              <a:off x="4103688" y="4010025"/>
              <a:ext cx="3609975" cy="949325"/>
              <a:chOff x="4103076" y="4009293"/>
              <a:chExt cx="3610709" cy="949568"/>
            </a:xfrm>
          </p:grpSpPr>
          <p:sp>
            <p:nvSpPr>
              <p:cNvPr id="21" name="Right Arrow 20"/>
              <p:cNvSpPr/>
              <p:nvPr/>
            </p:nvSpPr>
            <p:spPr>
              <a:xfrm>
                <a:off x="4103076" y="4009293"/>
                <a:ext cx="1032085" cy="446202"/>
              </a:xfrm>
              <a:prstGeom prst="right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a:solidFill>
                    <a:srgbClr val="FFFFFF"/>
                  </a:solidFill>
                </a:endParaRPr>
              </a:p>
            </p:txBody>
          </p:sp>
          <p:sp>
            <p:nvSpPr>
              <p:cNvPr id="54288" name="TextBox 23"/>
              <p:cNvSpPr txBox="1">
                <a:spLocks noChangeArrowheads="1"/>
              </p:cNvSpPr>
              <p:nvPr/>
            </p:nvSpPr>
            <p:spPr bwMode="auto">
              <a:xfrm>
                <a:off x="5275385" y="4044461"/>
                <a:ext cx="2438400" cy="914400"/>
              </a:xfrm>
              <a:prstGeom prst="rect">
                <a:avLst/>
              </a:prstGeom>
              <a:noFill/>
              <a:ln w="9525">
                <a:noFill/>
                <a:miter lim="800000"/>
                <a:headEnd/>
                <a:tailEnd/>
              </a:ln>
            </p:spPr>
            <p:txBody>
              <a:bodyPr wrap="none" lIns="0" tIns="0" rIns="0" bIns="0"/>
              <a:lstStyle/>
              <a:p>
                <a:pPr>
                  <a:lnSpc>
                    <a:spcPct val="90000"/>
                  </a:lnSpc>
                </a:pPr>
                <a:r>
                  <a:rPr lang="en-US" sz="2400" dirty="0" smtClean="0">
                    <a:solidFill>
                      <a:srgbClr val="5F5F5F"/>
                    </a:solidFill>
                  </a:rPr>
                  <a:t>Services We Offer</a:t>
                </a:r>
                <a:br>
                  <a:rPr lang="en-US" sz="2400" dirty="0" smtClean="0">
                    <a:solidFill>
                      <a:srgbClr val="5F5F5F"/>
                    </a:solidFill>
                  </a:rPr>
                </a:br>
                <a:r>
                  <a:rPr lang="en-US" sz="2400" dirty="0" smtClean="0">
                    <a:solidFill>
                      <a:srgbClr val="5F5F5F"/>
                    </a:solidFill>
                  </a:rPr>
                  <a:t/>
                </a:r>
                <a:br>
                  <a:rPr lang="en-US" sz="2400" dirty="0" smtClean="0">
                    <a:solidFill>
                      <a:srgbClr val="5F5F5F"/>
                    </a:solidFill>
                  </a:rPr>
                </a:br>
                <a:r>
                  <a:rPr lang="en-US" sz="2400" dirty="0" smtClean="0">
                    <a:solidFill>
                      <a:srgbClr val="5F5F5F"/>
                    </a:solidFill>
                  </a:rPr>
                  <a:t/>
                </a:r>
                <a:br>
                  <a:rPr lang="en-US" sz="2400" dirty="0" smtClean="0">
                    <a:solidFill>
                      <a:srgbClr val="5F5F5F"/>
                    </a:solidFill>
                  </a:rPr>
                </a:br>
                <a:r>
                  <a:rPr lang="en-US" sz="2400" dirty="0" smtClean="0">
                    <a:solidFill>
                      <a:srgbClr val="5F5F5F"/>
                    </a:solidFill>
                  </a:rPr>
                  <a:t/>
                </a:r>
                <a:br>
                  <a:rPr lang="en-US" sz="2400" dirty="0" smtClean="0">
                    <a:solidFill>
                      <a:srgbClr val="5F5F5F"/>
                    </a:solidFill>
                  </a:rPr>
                </a:br>
                <a:endParaRPr lang="en-US" sz="2400" i="1" dirty="0" smtClean="0"/>
              </a:p>
            </p:txBody>
          </p:sp>
        </p:grpSp>
        <p:pic>
          <p:nvPicPr>
            <p:cNvPr id="54283" name="Picture 2"/>
            <p:cNvPicPr>
              <a:picLocks noChangeAspect="1" noChangeArrowheads="1"/>
            </p:cNvPicPr>
            <p:nvPr/>
          </p:nvPicPr>
          <p:blipFill>
            <a:blip r:embed="rId4" cstate="print"/>
            <a:srcRect/>
            <a:stretch>
              <a:fillRect/>
            </a:stretch>
          </p:blipFill>
          <p:spPr bwMode="auto">
            <a:xfrm>
              <a:off x="5688013" y="4433888"/>
              <a:ext cx="1000125" cy="942975"/>
            </a:xfrm>
            <a:prstGeom prst="rect">
              <a:avLst/>
            </a:prstGeom>
            <a:noFill/>
            <a:ln w="9525">
              <a:noFill/>
              <a:miter lim="800000"/>
              <a:headEnd/>
              <a:tailEnd/>
            </a:ln>
          </p:spPr>
        </p:pic>
      </p:grpSp>
      <p:grpSp>
        <p:nvGrpSpPr>
          <p:cNvPr id="10" name="Group 26"/>
          <p:cNvGrpSpPr/>
          <p:nvPr/>
        </p:nvGrpSpPr>
        <p:grpSpPr>
          <a:xfrm>
            <a:off x="7472366" y="2362200"/>
            <a:ext cx="4130675" cy="1290638"/>
            <a:chOff x="7472363" y="2362200"/>
            <a:chExt cx="4130675" cy="1290638"/>
          </a:xfrm>
        </p:grpSpPr>
        <p:grpSp>
          <p:nvGrpSpPr>
            <p:cNvPr id="15" name="Group 29"/>
            <p:cNvGrpSpPr>
              <a:grpSpLocks/>
            </p:cNvGrpSpPr>
            <p:nvPr/>
          </p:nvGrpSpPr>
          <p:grpSpPr bwMode="auto">
            <a:xfrm>
              <a:off x="7472363" y="2362200"/>
              <a:ext cx="4130675" cy="949325"/>
              <a:chOff x="7567865" y="2438400"/>
              <a:chExt cx="4131766" cy="949570"/>
            </a:xfrm>
          </p:grpSpPr>
          <p:sp>
            <p:nvSpPr>
              <p:cNvPr id="25" name="Right Arrow 24"/>
              <p:cNvSpPr/>
              <p:nvPr/>
            </p:nvSpPr>
            <p:spPr>
              <a:xfrm>
                <a:off x="7890212" y="2941768"/>
                <a:ext cx="995626" cy="446202"/>
              </a:xfrm>
              <a:prstGeom prst="right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a:solidFill>
                    <a:srgbClr val="FFFFFF"/>
                  </a:solidFill>
                </a:endParaRPr>
              </a:p>
            </p:txBody>
          </p:sp>
          <p:sp>
            <p:nvSpPr>
              <p:cNvPr id="54286" name="TextBox 25"/>
              <p:cNvSpPr txBox="1">
                <a:spLocks noChangeArrowheads="1"/>
              </p:cNvSpPr>
              <p:nvPr/>
            </p:nvSpPr>
            <p:spPr bwMode="auto">
              <a:xfrm>
                <a:off x="7567865" y="2438400"/>
                <a:ext cx="4131766" cy="386862"/>
              </a:xfrm>
              <a:prstGeom prst="rect">
                <a:avLst/>
              </a:prstGeom>
              <a:noFill/>
              <a:ln w="9525">
                <a:noFill/>
                <a:miter lim="800000"/>
                <a:headEnd/>
                <a:tailEnd/>
              </a:ln>
            </p:spPr>
            <p:txBody>
              <a:bodyPr wrap="none" lIns="0" tIns="0" rIns="0" bIns="0"/>
              <a:lstStyle/>
              <a:p>
                <a:pPr algn="ctr">
                  <a:lnSpc>
                    <a:spcPct val="90000"/>
                  </a:lnSpc>
                </a:pPr>
                <a:r>
                  <a:rPr lang="en-US" sz="2400" dirty="0">
                    <a:solidFill>
                      <a:srgbClr val="5F5F5F"/>
                    </a:solidFill>
                  </a:rPr>
                  <a:t>Systems We Can Connect </a:t>
                </a:r>
                <a:r>
                  <a:rPr lang="en-US" sz="2400" dirty="0" smtClean="0">
                    <a:solidFill>
                      <a:srgbClr val="5F5F5F"/>
                    </a:solidFill>
                  </a:rPr>
                  <a:t>To</a:t>
                </a:r>
                <a:br>
                  <a:rPr lang="en-US" sz="2400" dirty="0" smtClean="0">
                    <a:solidFill>
                      <a:srgbClr val="5F5F5F"/>
                    </a:solidFill>
                  </a:rPr>
                </a:br>
                <a:r>
                  <a:rPr lang="en-US" sz="2400" dirty="0" smtClean="0">
                    <a:solidFill>
                      <a:srgbClr val="5F5F5F"/>
                    </a:solidFill>
                  </a:rPr>
                  <a:t/>
                </a:r>
                <a:br>
                  <a:rPr lang="en-US" sz="2400" dirty="0" smtClean="0">
                    <a:solidFill>
                      <a:srgbClr val="5F5F5F"/>
                    </a:solidFill>
                  </a:rPr>
                </a:br>
                <a:r>
                  <a:rPr lang="en-US" sz="2400" dirty="0" smtClean="0">
                    <a:solidFill>
                      <a:srgbClr val="5F5F5F"/>
                    </a:solidFill>
                  </a:rPr>
                  <a:t/>
                </a:r>
                <a:br>
                  <a:rPr lang="en-US" sz="2400" dirty="0" smtClean="0">
                    <a:solidFill>
                      <a:srgbClr val="5F5F5F"/>
                    </a:solidFill>
                  </a:rPr>
                </a:br>
                <a:r>
                  <a:rPr lang="en-US" sz="2400" dirty="0" smtClean="0">
                    <a:solidFill>
                      <a:srgbClr val="5F5F5F"/>
                    </a:solidFill>
                  </a:rPr>
                  <a:t/>
                </a:r>
                <a:br>
                  <a:rPr lang="en-US" sz="2400" dirty="0" smtClean="0">
                    <a:solidFill>
                      <a:srgbClr val="5F5F5F"/>
                    </a:solidFill>
                  </a:rPr>
                </a:br>
                <a:endParaRPr lang="en-US" sz="2400" dirty="0" smtClean="0">
                  <a:solidFill>
                    <a:srgbClr val="5F5F5F"/>
                  </a:solidFill>
                </a:endParaRPr>
              </a:p>
              <a:p>
                <a:pPr>
                  <a:lnSpc>
                    <a:spcPct val="90000"/>
                  </a:lnSpc>
                </a:pPr>
                <a:endParaRPr lang="en-US" sz="2400" dirty="0">
                  <a:solidFill>
                    <a:srgbClr val="5F5F5F"/>
                  </a:solidFill>
                </a:endParaRPr>
              </a:p>
            </p:txBody>
          </p:sp>
        </p:grpSp>
        <p:pic>
          <p:nvPicPr>
            <p:cNvPr id="54284" name="Picture 3"/>
            <p:cNvPicPr>
              <a:picLocks noChangeAspect="1" noChangeArrowheads="1"/>
            </p:cNvPicPr>
            <p:nvPr/>
          </p:nvPicPr>
          <p:blipFill>
            <a:blip r:embed="rId5" cstate="print"/>
            <a:srcRect/>
            <a:stretch>
              <a:fillRect/>
            </a:stretch>
          </p:blipFill>
          <p:spPr bwMode="auto">
            <a:xfrm>
              <a:off x="9023350" y="2690813"/>
              <a:ext cx="942975" cy="962025"/>
            </a:xfrm>
            <a:prstGeom prst="rect">
              <a:avLst/>
            </a:prstGeom>
            <a:noFill/>
            <a:ln w="9525">
              <a:noFill/>
              <a:miter lim="800000"/>
              <a:headEnd/>
              <a:tailEnd/>
            </a:ln>
          </p:spPr>
        </p:pic>
      </p:grpSp>
    </p:spTree>
    <p:extLst>
      <p:ext uri="{BB962C8B-B14F-4D97-AF65-F5344CB8AC3E}">
        <p14:creationId xmlns:p14="http://schemas.microsoft.com/office/powerpoint/2010/main" val="105072106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Oracle Confidential – 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46</a:t>
            </a:fld>
            <a:endParaRPr lang="en-US" dirty="0"/>
          </a:p>
        </p:txBody>
      </p:sp>
      <p:sp>
        <p:nvSpPr>
          <p:cNvPr id="6" name="Title 5"/>
          <p:cNvSpPr>
            <a:spLocks noGrp="1"/>
          </p:cNvSpPr>
          <p:nvPr>
            <p:ph type="title"/>
          </p:nvPr>
        </p:nvSpPr>
        <p:spPr/>
        <p:txBody>
          <a:bodyPr/>
          <a:lstStyle/>
          <a:p>
            <a:r>
              <a:rPr lang="en-US" dirty="0" smtClean="0"/>
              <a:t>Eco System – Partner Strategy</a:t>
            </a:r>
            <a:endParaRPr lang="en-US" dirty="0"/>
          </a:p>
        </p:txBody>
      </p:sp>
      <p:graphicFrame>
        <p:nvGraphicFramePr>
          <p:cNvPr id="3" name="Diagram 2"/>
          <p:cNvGraphicFramePr/>
          <p:nvPr>
            <p:extLst>
              <p:ext uri="{D42A27DB-BD31-4B8C-83A1-F6EECF244321}">
                <p14:modId xmlns:p14="http://schemas.microsoft.com/office/powerpoint/2010/main" val="2875245350"/>
              </p:ext>
            </p:extLst>
          </p:nvPr>
        </p:nvGraphicFramePr>
        <p:xfrm>
          <a:off x="2031471" y="720372"/>
          <a:ext cx="8125883" cy="5417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0827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Oracle Confidential – Highly Restricted</a:t>
            </a:r>
            <a:endParaRPr lang="en-US" dirty="0"/>
          </a:p>
        </p:txBody>
      </p:sp>
      <p:sp>
        <p:nvSpPr>
          <p:cNvPr id="2" name="Slide Number Placeholder 1"/>
          <p:cNvSpPr>
            <a:spLocks noGrp="1"/>
          </p:cNvSpPr>
          <p:nvPr>
            <p:ph type="sldNum" sz="quarter" idx="12"/>
          </p:nvPr>
        </p:nvSpPr>
        <p:spPr/>
        <p:txBody>
          <a:bodyPr/>
          <a:lstStyle/>
          <a:p>
            <a:fld id="{C51EAA63-D034-42AE-91FA-B13B9518C7BE}" type="slidenum">
              <a:rPr lang="en-US" smtClean="0"/>
              <a:pPr/>
              <a:t>47</a:t>
            </a:fld>
            <a:endParaRPr lang="en-US" dirty="0"/>
          </a:p>
        </p:txBody>
      </p:sp>
    </p:spTree>
    <p:custDataLst>
      <p:tags r:id="rId1"/>
    </p:custDataLst>
    <p:extLst>
      <p:ext uri="{BB962C8B-B14F-4D97-AF65-F5344CB8AC3E}">
        <p14:creationId xmlns:p14="http://schemas.microsoft.com/office/powerpoint/2010/main" val="2323861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 name="Title 1037"/>
          <p:cNvSpPr>
            <a:spLocks noGrp="1"/>
          </p:cNvSpPr>
          <p:nvPr>
            <p:ph type="title"/>
          </p:nvPr>
        </p:nvSpPr>
        <p:spPr bwMode="gray"/>
        <p:txBody>
          <a:bodyPr/>
          <a:lstStyle/>
          <a:p>
            <a:r>
              <a:rPr lang="en-US" dirty="0" smtClean="0"/>
              <a:t>The World Has Gone Mobile</a:t>
            </a:r>
            <a:endParaRPr lang="en-US" dirty="0"/>
          </a:p>
        </p:txBody>
      </p:sp>
      <p:sp>
        <p:nvSpPr>
          <p:cNvPr id="1039" name="TextBox 1038"/>
          <p:cNvSpPr txBox="1"/>
          <p:nvPr/>
        </p:nvSpPr>
        <p:spPr bwMode="gray">
          <a:xfrm>
            <a:off x="9218612" y="4724400"/>
            <a:ext cx="2590800" cy="1524000"/>
          </a:xfrm>
          <a:prstGeom prst="rect">
            <a:avLst/>
          </a:prstGeom>
          <a:noFill/>
        </p:spPr>
        <p:txBody>
          <a:bodyPr wrap="square" lIns="0" tIns="0" rIns="0" bIns="0" rtlCol="0">
            <a:noAutofit/>
          </a:bodyPr>
          <a:lstStyle/>
          <a:p>
            <a:pPr>
              <a:lnSpc>
                <a:spcPct val="90000"/>
              </a:lnSpc>
            </a:pPr>
            <a:r>
              <a:rPr lang="en-US" sz="5400" dirty="0" smtClean="0">
                <a:solidFill>
                  <a:srgbClr val="46575E"/>
                </a:solidFill>
              </a:rPr>
              <a:t>150 </a:t>
            </a:r>
            <a:br>
              <a:rPr lang="en-US" sz="5400" dirty="0" smtClean="0">
                <a:solidFill>
                  <a:srgbClr val="46575E"/>
                </a:solidFill>
              </a:rPr>
            </a:br>
            <a:r>
              <a:rPr lang="en-US" dirty="0" smtClean="0">
                <a:solidFill>
                  <a:srgbClr val="46575E"/>
                </a:solidFill>
              </a:rPr>
              <a:t>the average number of times a person look as their mobile each day </a:t>
            </a:r>
            <a:endParaRPr lang="en-US" dirty="0">
              <a:solidFill>
                <a:srgbClr val="46575E"/>
              </a:solidFill>
            </a:endParaRPr>
          </a:p>
        </p:txBody>
      </p:sp>
      <p:sp>
        <p:nvSpPr>
          <p:cNvPr id="495" name="TextBox 494"/>
          <p:cNvSpPr txBox="1"/>
          <p:nvPr/>
        </p:nvSpPr>
        <p:spPr bwMode="gray">
          <a:xfrm>
            <a:off x="1370013" y="4848992"/>
            <a:ext cx="1981200" cy="1018408"/>
          </a:xfrm>
          <a:prstGeom prst="rect">
            <a:avLst/>
          </a:prstGeom>
          <a:noFill/>
        </p:spPr>
        <p:txBody>
          <a:bodyPr wrap="square" lIns="0" tIns="0" rIns="0" bIns="0" rtlCol="0">
            <a:noAutofit/>
          </a:bodyPr>
          <a:lstStyle/>
          <a:p>
            <a:pPr>
              <a:lnSpc>
                <a:spcPct val="90000"/>
              </a:lnSpc>
            </a:pPr>
            <a:r>
              <a:rPr lang="en-US" dirty="0" smtClean="0">
                <a:solidFill>
                  <a:schemeClr val="accent4"/>
                </a:solidFill>
              </a:rPr>
              <a:t>We look at </a:t>
            </a:r>
            <a:br>
              <a:rPr lang="en-US" dirty="0" smtClean="0">
                <a:solidFill>
                  <a:schemeClr val="accent4"/>
                </a:solidFill>
              </a:rPr>
            </a:br>
            <a:r>
              <a:rPr lang="en-US" dirty="0" smtClean="0">
                <a:solidFill>
                  <a:schemeClr val="accent4"/>
                </a:solidFill>
              </a:rPr>
              <a:t>our phones more </a:t>
            </a:r>
            <a:br>
              <a:rPr lang="en-US" dirty="0" smtClean="0">
                <a:solidFill>
                  <a:schemeClr val="accent4"/>
                </a:solidFill>
              </a:rPr>
            </a:br>
            <a:r>
              <a:rPr lang="en-US" dirty="0" smtClean="0">
                <a:solidFill>
                  <a:schemeClr val="accent4"/>
                </a:solidFill>
              </a:rPr>
              <a:t>than we look at </a:t>
            </a:r>
            <a:br>
              <a:rPr lang="en-US" dirty="0" smtClean="0">
                <a:solidFill>
                  <a:schemeClr val="accent4"/>
                </a:solidFill>
              </a:rPr>
            </a:br>
            <a:r>
              <a:rPr lang="en-US" dirty="0" smtClean="0">
                <a:solidFill>
                  <a:schemeClr val="accent4"/>
                </a:solidFill>
              </a:rPr>
              <a:t>our loved ones</a:t>
            </a:r>
            <a:endParaRPr lang="en-US" dirty="0">
              <a:solidFill>
                <a:schemeClr val="accent4"/>
              </a:solidFill>
            </a:endParaRPr>
          </a:p>
        </p:txBody>
      </p:sp>
      <p:grpSp>
        <p:nvGrpSpPr>
          <p:cNvPr id="1040" name="Group 1039"/>
          <p:cNvGrpSpPr/>
          <p:nvPr/>
        </p:nvGrpSpPr>
        <p:grpSpPr bwMode="gray">
          <a:xfrm>
            <a:off x="8456612" y="4876806"/>
            <a:ext cx="634424" cy="850695"/>
            <a:chOff x="8913812" y="4699490"/>
            <a:chExt cx="538057" cy="721477"/>
          </a:xfrm>
          <a:solidFill>
            <a:schemeClr val="accent4"/>
          </a:solidFill>
        </p:grpSpPr>
        <p:sp>
          <p:nvSpPr>
            <p:cNvPr id="496" name="Freeform 1550"/>
            <p:cNvSpPr>
              <a:spLocks/>
            </p:cNvSpPr>
            <p:nvPr/>
          </p:nvSpPr>
          <p:spPr bwMode="gray">
            <a:xfrm>
              <a:off x="8913812" y="4876800"/>
              <a:ext cx="538057" cy="544167"/>
            </a:xfrm>
            <a:custGeom>
              <a:avLst/>
              <a:gdLst/>
              <a:ahLst/>
              <a:cxnLst>
                <a:cxn ang="0">
                  <a:pos x="223" y="50"/>
                </a:cxn>
                <a:cxn ang="0">
                  <a:pos x="241" y="57"/>
                </a:cxn>
                <a:cxn ang="0">
                  <a:pos x="257" y="13"/>
                </a:cxn>
                <a:cxn ang="0">
                  <a:pos x="239" y="6"/>
                </a:cxn>
                <a:cxn ang="0">
                  <a:pos x="230" y="30"/>
                </a:cxn>
                <a:cxn ang="0">
                  <a:pos x="227" y="27"/>
                </a:cxn>
                <a:cxn ang="0">
                  <a:pos x="226" y="25"/>
                </a:cxn>
                <a:cxn ang="0">
                  <a:pos x="235" y="3"/>
                </a:cxn>
                <a:cxn ang="0">
                  <a:pos x="240" y="1"/>
                </a:cxn>
                <a:cxn ang="0">
                  <a:pos x="260" y="8"/>
                </a:cxn>
                <a:cxn ang="0">
                  <a:pos x="263" y="14"/>
                </a:cxn>
                <a:cxn ang="0">
                  <a:pos x="253" y="41"/>
                </a:cxn>
                <a:cxn ang="0">
                  <a:pos x="253" y="45"/>
                </a:cxn>
                <a:cxn ang="0">
                  <a:pos x="254" y="54"/>
                </a:cxn>
                <a:cxn ang="0">
                  <a:pos x="249" y="66"/>
                </a:cxn>
                <a:cxn ang="0">
                  <a:pos x="238" y="76"/>
                </a:cxn>
                <a:cxn ang="0">
                  <a:pos x="222" y="91"/>
                </a:cxn>
                <a:cxn ang="0">
                  <a:pos x="221" y="100"/>
                </a:cxn>
                <a:cxn ang="0">
                  <a:pos x="219" y="115"/>
                </a:cxn>
                <a:cxn ang="0">
                  <a:pos x="178" y="181"/>
                </a:cxn>
                <a:cxn ang="0">
                  <a:pos x="176" y="183"/>
                </a:cxn>
                <a:cxn ang="0">
                  <a:pos x="173" y="168"/>
                </a:cxn>
                <a:cxn ang="0">
                  <a:pos x="169" y="144"/>
                </a:cxn>
                <a:cxn ang="0">
                  <a:pos x="164" y="140"/>
                </a:cxn>
                <a:cxn ang="0">
                  <a:pos x="169" y="265"/>
                </a:cxn>
                <a:cxn ang="0">
                  <a:pos x="166" y="265"/>
                </a:cxn>
                <a:cxn ang="0">
                  <a:pos x="29" y="265"/>
                </a:cxn>
                <a:cxn ang="0">
                  <a:pos x="25" y="263"/>
                </a:cxn>
                <a:cxn ang="0">
                  <a:pos x="4" y="207"/>
                </a:cxn>
                <a:cxn ang="0">
                  <a:pos x="0" y="185"/>
                </a:cxn>
                <a:cxn ang="0">
                  <a:pos x="5" y="152"/>
                </a:cxn>
                <a:cxn ang="0">
                  <a:pos x="18" y="105"/>
                </a:cxn>
                <a:cxn ang="0">
                  <a:pos x="35" y="52"/>
                </a:cxn>
                <a:cxn ang="0">
                  <a:pos x="46" y="35"/>
                </a:cxn>
                <a:cxn ang="0">
                  <a:pos x="65" y="26"/>
                </a:cxn>
                <a:cxn ang="0">
                  <a:pos x="69" y="23"/>
                </a:cxn>
                <a:cxn ang="0">
                  <a:pos x="73" y="9"/>
                </a:cxn>
                <a:cxn ang="0">
                  <a:pos x="76" y="6"/>
                </a:cxn>
                <a:cxn ang="0">
                  <a:pos x="79" y="8"/>
                </a:cxn>
                <a:cxn ang="0">
                  <a:pos x="99" y="34"/>
                </a:cxn>
                <a:cxn ang="0">
                  <a:pos x="145" y="98"/>
                </a:cxn>
                <a:cxn ang="0">
                  <a:pos x="147" y="100"/>
                </a:cxn>
                <a:cxn ang="0">
                  <a:pos x="147" y="95"/>
                </a:cxn>
                <a:cxn ang="0">
                  <a:pos x="143" y="66"/>
                </a:cxn>
                <a:cxn ang="0">
                  <a:pos x="137" y="55"/>
                </a:cxn>
                <a:cxn ang="0">
                  <a:pos x="130" y="39"/>
                </a:cxn>
                <a:cxn ang="0">
                  <a:pos x="134" y="42"/>
                </a:cxn>
                <a:cxn ang="0">
                  <a:pos x="158" y="80"/>
                </a:cxn>
                <a:cxn ang="0">
                  <a:pos x="165" y="115"/>
                </a:cxn>
                <a:cxn ang="0">
                  <a:pos x="165" y="117"/>
                </a:cxn>
                <a:cxn ang="0">
                  <a:pos x="167" y="115"/>
                </a:cxn>
                <a:cxn ang="0">
                  <a:pos x="207" y="72"/>
                </a:cxn>
                <a:cxn ang="0">
                  <a:pos x="208" y="67"/>
                </a:cxn>
                <a:cxn ang="0">
                  <a:pos x="209" y="52"/>
                </a:cxn>
                <a:cxn ang="0">
                  <a:pos x="212" y="44"/>
                </a:cxn>
                <a:cxn ang="0">
                  <a:pos x="220" y="32"/>
                </a:cxn>
                <a:cxn ang="0">
                  <a:pos x="225" y="30"/>
                </a:cxn>
                <a:cxn ang="0">
                  <a:pos x="228" y="32"/>
                </a:cxn>
                <a:cxn ang="0">
                  <a:pos x="227" y="38"/>
                </a:cxn>
                <a:cxn ang="0">
                  <a:pos x="223" y="50"/>
                </a:cxn>
              </a:cxnLst>
              <a:rect l="0" t="0" r="r" b="b"/>
              <a:pathLst>
                <a:path w="264" h="265">
                  <a:moveTo>
                    <a:pt x="223" y="50"/>
                  </a:moveTo>
                  <a:cubicBezTo>
                    <a:pt x="229" y="53"/>
                    <a:pt x="235" y="55"/>
                    <a:pt x="241" y="57"/>
                  </a:cubicBezTo>
                  <a:cubicBezTo>
                    <a:pt x="246" y="42"/>
                    <a:pt x="252" y="28"/>
                    <a:pt x="257" y="13"/>
                  </a:cubicBezTo>
                  <a:cubicBezTo>
                    <a:pt x="251" y="11"/>
                    <a:pt x="245" y="8"/>
                    <a:pt x="239" y="6"/>
                  </a:cubicBezTo>
                  <a:cubicBezTo>
                    <a:pt x="236" y="14"/>
                    <a:pt x="233" y="22"/>
                    <a:pt x="230" y="30"/>
                  </a:cubicBezTo>
                  <a:cubicBezTo>
                    <a:pt x="229" y="29"/>
                    <a:pt x="228" y="28"/>
                    <a:pt x="227" y="27"/>
                  </a:cubicBezTo>
                  <a:cubicBezTo>
                    <a:pt x="226" y="27"/>
                    <a:pt x="226" y="26"/>
                    <a:pt x="226" y="25"/>
                  </a:cubicBezTo>
                  <a:cubicBezTo>
                    <a:pt x="229" y="18"/>
                    <a:pt x="232" y="11"/>
                    <a:pt x="235" y="3"/>
                  </a:cubicBezTo>
                  <a:cubicBezTo>
                    <a:pt x="235" y="1"/>
                    <a:pt x="238" y="0"/>
                    <a:pt x="240" y="1"/>
                  </a:cubicBezTo>
                  <a:cubicBezTo>
                    <a:pt x="247" y="3"/>
                    <a:pt x="254" y="6"/>
                    <a:pt x="260" y="8"/>
                  </a:cubicBezTo>
                  <a:cubicBezTo>
                    <a:pt x="263" y="9"/>
                    <a:pt x="264" y="12"/>
                    <a:pt x="263" y="14"/>
                  </a:cubicBezTo>
                  <a:cubicBezTo>
                    <a:pt x="259" y="23"/>
                    <a:pt x="256" y="32"/>
                    <a:pt x="253" y="41"/>
                  </a:cubicBezTo>
                  <a:cubicBezTo>
                    <a:pt x="252" y="43"/>
                    <a:pt x="252" y="44"/>
                    <a:pt x="253" y="45"/>
                  </a:cubicBezTo>
                  <a:cubicBezTo>
                    <a:pt x="254" y="48"/>
                    <a:pt x="254" y="51"/>
                    <a:pt x="254" y="54"/>
                  </a:cubicBezTo>
                  <a:cubicBezTo>
                    <a:pt x="252" y="58"/>
                    <a:pt x="251" y="62"/>
                    <a:pt x="249" y="66"/>
                  </a:cubicBezTo>
                  <a:cubicBezTo>
                    <a:pt x="247" y="71"/>
                    <a:pt x="243" y="74"/>
                    <a:pt x="238" y="76"/>
                  </a:cubicBezTo>
                  <a:cubicBezTo>
                    <a:pt x="231" y="79"/>
                    <a:pt x="226" y="85"/>
                    <a:pt x="222" y="91"/>
                  </a:cubicBezTo>
                  <a:cubicBezTo>
                    <a:pt x="221" y="94"/>
                    <a:pt x="220" y="97"/>
                    <a:pt x="221" y="100"/>
                  </a:cubicBezTo>
                  <a:cubicBezTo>
                    <a:pt x="224" y="106"/>
                    <a:pt x="222" y="110"/>
                    <a:pt x="219" y="115"/>
                  </a:cubicBezTo>
                  <a:cubicBezTo>
                    <a:pt x="205" y="137"/>
                    <a:pt x="192" y="159"/>
                    <a:pt x="178" y="181"/>
                  </a:cubicBezTo>
                  <a:cubicBezTo>
                    <a:pt x="178" y="182"/>
                    <a:pt x="177" y="182"/>
                    <a:pt x="176" y="183"/>
                  </a:cubicBezTo>
                  <a:cubicBezTo>
                    <a:pt x="175" y="178"/>
                    <a:pt x="174" y="173"/>
                    <a:pt x="173" y="168"/>
                  </a:cubicBezTo>
                  <a:cubicBezTo>
                    <a:pt x="172" y="160"/>
                    <a:pt x="170" y="152"/>
                    <a:pt x="169" y="144"/>
                  </a:cubicBezTo>
                  <a:cubicBezTo>
                    <a:pt x="168" y="141"/>
                    <a:pt x="167" y="140"/>
                    <a:pt x="164" y="140"/>
                  </a:cubicBezTo>
                  <a:cubicBezTo>
                    <a:pt x="166" y="182"/>
                    <a:pt x="167" y="223"/>
                    <a:pt x="169" y="265"/>
                  </a:cubicBezTo>
                  <a:cubicBezTo>
                    <a:pt x="168" y="265"/>
                    <a:pt x="167" y="265"/>
                    <a:pt x="166" y="265"/>
                  </a:cubicBezTo>
                  <a:cubicBezTo>
                    <a:pt x="120" y="265"/>
                    <a:pt x="74" y="265"/>
                    <a:pt x="29" y="265"/>
                  </a:cubicBezTo>
                  <a:cubicBezTo>
                    <a:pt x="27" y="265"/>
                    <a:pt x="26" y="264"/>
                    <a:pt x="25" y="263"/>
                  </a:cubicBezTo>
                  <a:cubicBezTo>
                    <a:pt x="18" y="244"/>
                    <a:pt x="11" y="226"/>
                    <a:pt x="4" y="207"/>
                  </a:cubicBezTo>
                  <a:cubicBezTo>
                    <a:pt x="1" y="200"/>
                    <a:pt x="0" y="193"/>
                    <a:pt x="0" y="185"/>
                  </a:cubicBezTo>
                  <a:cubicBezTo>
                    <a:pt x="0" y="174"/>
                    <a:pt x="2" y="163"/>
                    <a:pt x="5" y="152"/>
                  </a:cubicBezTo>
                  <a:cubicBezTo>
                    <a:pt x="10" y="137"/>
                    <a:pt x="14" y="121"/>
                    <a:pt x="18" y="105"/>
                  </a:cubicBezTo>
                  <a:cubicBezTo>
                    <a:pt x="23" y="87"/>
                    <a:pt x="28" y="69"/>
                    <a:pt x="35" y="52"/>
                  </a:cubicBezTo>
                  <a:cubicBezTo>
                    <a:pt x="38" y="45"/>
                    <a:pt x="41" y="39"/>
                    <a:pt x="46" y="35"/>
                  </a:cubicBezTo>
                  <a:cubicBezTo>
                    <a:pt x="51" y="30"/>
                    <a:pt x="58" y="27"/>
                    <a:pt x="65" y="26"/>
                  </a:cubicBezTo>
                  <a:cubicBezTo>
                    <a:pt x="67" y="26"/>
                    <a:pt x="68" y="25"/>
                    <a:pt x="69" y="23"/>
                  </a:cubicBezTo>
                  <a:cubicBezTo>
                    <a:pt x="70" y="18"/>
                    <a:pt x="72" y="13"/>
                    <a:pt x="73" y="9"/>
                  </a:cubicBezTo>
                  <a:cubicBezTo>
                    <a:pt x="74" y="8"/>
                    <a:pt x="75" y="6"/>
                    <a:pt x="76" y="6"/>
                  </a:cubicBezTo>
                  <a:cubicBezTo>
                    <a:pt x="77" y="6"/>
                    <a:pt x="79" y="7"/>
                    <a:pt x="79" y="8"/>
                  </a:cubicBezTo>
                  <a:cubicBezTo>
                    <a:pt x="86" y="17"/>
                    <a:pt x="92" y="25"/>
                    <a:pt x="99" y="34"/>
                  </a:cubicBezTo>
                  <a:cubicBezTo>
                    <a:pt x="114" y="55"/>
                    <a:pt x="130" y="77"/>
                    <a:pt x="145" y="98"/>
                  </a:cubicBezTo>
                  <a:cubicBezTo>
                    <a:pt x="145" y="98"/>
                    <a:pt x="146" y="99"/>
                    <a:pt x="147" y="100"/>
                  </a:cubicBezTo>
                  <a:cubicBezTo>
                    <a:pt x="147" y="98"/>
                    <a:pt x="147" y="97"/>
                    <a:pt x="147" y="95"/>
                  </a:cubicBezTo>
                  <a:cubicBezTo>
                    <a:pt x="146" y="85"/>
                    <a:pt x="145" y="75"/>
                    <a:pt x="143" y="66"/>
                  </a:cubicBezTo>
                  <a:cubicBezTo>
                    <a:pt x="142" y="62"/>
                    <a:pt x="140" y="58"/>
                    <a:pt x="137" y="55"/>
                  </a:cubicBezTo>
                  <a:cubicBezTo>
                    <a:pt x="131" y="52"/>
                    <a:pt x="129" y="46"/>
                    <a:pt x="130" y="39"/>
                  </a:cubicBezTo>
                  <a:cubicBezTo>
                    <a:pt x="131" y="40"/>
                    <a:pt x="132" y="41"/>
                    <a:pt x="134" y="42"/>
                  </a:cubicBezTo>
                  <a:cubicBezTo>
                    <a:pt x="146" y="52"/>
                    <a:pt x="153" y="65"/>
                    <a:pt x="158" y="80"/>
                  </a:cubicBezTo>
                  <a:cubicBezTo>
                    <a:pt x="162" y="91"/>
                    <a:pt x="164" y="103"/>
                    <a:pt x="165" y="115"/>
                  </a:cubicBezTo>
                  <a:cubicBezTo>
                    <a:pt x="165" y="116"/>
                    <a:pt x="165" y="116"/>
                    <a:pt x="165" y="117"/>
                  </a:cubicBezTo>
                  <a:cubicBezTo>
                    <a:pt x="166" y="116"/>
                    <a:pt x="166" y="116"/>
                    <a:pt x="167" y="115"/>
                  </a:cubicBezTo>
                  <a:cubicBezTo>
                    <a:pt x="180" y="101"/>
                    <a:pt x="193" y="86"/>
                    <a:pt x="207" y="72"/>
                  </a:cubicBezTo>
                  <a:cubicBezTo>
                    <a:pt x="208" y="70"/>
                    <a:pt x="209" y="69"/>
                    <a:pt x="208" y="67"/>
                  </a:cubicBezTo>
                  <a:cubicBezTo>
                    <a:pt x="208" y="62"/>
                    <a:pt x="208" y="57"/>
                    <a:pt x="209" y="52"/>
                  </a:cubicBezTo>
                  <a:cubicBezTo>
                    <a:pt x="209" y="49"/>
                    <a:pt x="211" y="46"/>
                    <a:pt x="212" y="44"/>
                  </a:cubicBezTo>
                  <a:cubicBezTo>
                    <a:pt x="215" y="40"/>
                    <a:pt x="218" y="36"/>
                    <a:pt x="220" y="32"/>
                  </a:cubicBezTo>
                  <a:cubicBezTo>
                    <a:pt x="221" y="30"/>
                    <a:pt x="223" y="29"/>
                    <a:pt x="225" y="30"/>
                  </a:cubicBezTo>
                  <a:cubicBezTo>
                    <a:pt x="226" y="30"/>
                    <a:pt x="227" y="31"/>
                    <a:pt x="228" y="32"/>
                  </a:cubicBezTo>
                  <a:cubicBezTo>
                    <a:pt x="228" y="34"/>
                    <a:pt x="228" y="36"/>
                    <a:pt x="227" y="38"/>
                  </a:cubicBezTo>
                  <a:cubicBezTo>
                    <a:pt x="226" y="42"/>
                    <a:pt x="224" y="46"/>
                    <a:pt x="223" y="5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7" name="Freeform 1551"/>
            <p:cNvSpPr>
              <a:spLocks/>
            </p:cNvSpPr>
            <p:nvPr/>
          </p:nvSpPr>
          <p:spPr bwMode="gray">
            <a:xfrm>
              <a:off x="9066670" y="4699490"/>
              <a:ext cx="158974" cy="232341"/>
            </a:xfrm>
            <a:custGeom>
              <a:avLst/>
              <a:gdLst/>
              <a:ahLst/>
              <a:cxnLst>
                <a:cxn ang="0">
                  <a:pos x="40" y="0"/>
                </a:cxn>
                <a:cxn ang="0">
                  <a:pos x="73" y="16"/>
                </a:cxn>
                <a:cxn ang="0">
                  <a:pos x="79" y="36"/>
                </a:cxn>
                <a:cxn ang="0">
                  <a:pos x="79" y="89"/>
                </a:cxn>
                <a:cxn ang="0">
                  <a:pos x="66" y="110"/>
                </a:cxn>
                <a:cxn ang="0">
                  <a:pos x="44" y="114"/>
                </a:cxn>
                <a:cxn ang="0">
                  <a:pos x="42" y="113"/>
                </a:cxn>
                <a:cxn ang="0">
                  <a:pos x="11" y="71"/>
                </a:cxn>
                <a:cxn ang="0">
                  <a:pos x="1" y="39"/>
                </a:cxn>
                <a:cxn ang="0">
                  <a:pos x="30" y="8"/>
                </a:cxn>
                <a:cxn ang="0">
                  <a:pos x="36" y="8"/>
                </a:cxn>
                <a:cxn ang="0">
                  <a:pos x="40" y="4"/>
                </a:cxn>
                <a:cxn ang="0">
                  <a:pos x="40" y="0"/>
                </a:cxn>
              </a:cxnLst>
              <a:rect l="0" t="0" r="r" b="b"/>
              <a:pathLst>
                <a:path w="79" h="114">
                  <a:moveTo>
                    <a:pt x="40" y="0"/>
                  </a:moveTo>
                  <a:cubicBezTo>
                    <a:pt x="53" y="1"/>
                    <a:pt x="65" y="4"/>
                    <a:pt x="73" y="16"/>
                  </a:cubicBezTo>
                  <a:cubicBezTo>
                    <a:pt x="78" y="22"/>
                    <a:pt x="79" y="28"/>
                    <a:pt x="79" y="36"/>
                  </a:cubicBezTo>
                  <a:cubicBezTo>
                    <a:pt x="79" y="53"/>
                    <a:pt x="79" y="71"/>
                    <a:pt x="79" y="89"/>
                  </a:cubicBezTo>
                  <a:cubicBezTo>
                    <a:pt x="79" y="99"/>
                    <a:pt x="75" y="106"/>
                    <a:pt x="66" y="110"/>
                  </a:cubicBezTo>
                  <a:cubicBezTo>
                    <a:pt x="59" y="114"/>
                    <a:pt x="51" y="114"/>
                    <a:pt x="44" y="114"/>
                  </a:cubicBezTo>
                  <a:cubicBezTo>
                    <a:pt x="43" y="114"/>
                    <a:pt x="42" y="114"/>
                    <a:pt x="42" y="113"/>
                  </a:cubicBezTo>
                  <a:cubicBezTo>
                    <a:pt x="31" y="99"/>
                    <a:pt x="21" y="85"/>
                    <a:pt x="11" y="71"/>
                  </a:cubicBezTo>
                  <a:cubicBezTo>
                    <a:pt x="4" y="61"/>
                    <a:pt x="0" y="51"/>
                    <a:pt x="1" y="39"/>
                  </a:cubicBezTo>
                  <a:cubicBezTo>
                    <a:pt x="3" y="23"/>
                    <a:pt x="15" y="10"/>
                    <a:pt x="30" y="8"/>
                  </a:cubicBezTo>
                  <a:cubicBezTo>
                    <a:pt x="32" y="8"/>
                    <a:pt x="34" y="8"/>
                    <a:pt x="36" y="8"/>
                  </a:cubicBezTo>
                  <a:cubicBezTo>
                    <a:pt x="39" y="8"/>
                    <a:pt x="40" y="7"/>
                    <a:pt x="40" y="4"/>
                  </a:cubicBezTo>
                  <a:cubicBezTo>
                    <a:pt x="40" y="3"/>
                    <a:pt x="40" y="2"/>
                    <a:pt x="4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500" name="AutoShape 292"/>
          <p:cNvSpPr>
            <a:spLocks noChangeAspect="1" noChangeArrowheads="1" noTextEdit="1"/>
          </p:cNvSpPr>
          <p:nvPr/>
        </p:nvSpPr>
        <p:spPr bwMode="gray">
          <a:xfrm>
            <a:off x="608012" y="4572000"/>
            <a:ext cx="1132180" cy="113509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1041" name="Group 1040"/>
          <p:cNvGrpSpPr/>
          <p:nvPr/>
        </p:nvGrpSpPr>
        <p:grpSpPr bwMode="gray">
          <a:xfrm>
            <a:off x="519420" y="4863189"/>
            <a:ext cx="774394" cy="789668"/>
            <a:chOff x="803266" y="4761425"/>
            <a:chExt cx="738758" cy="753329"/>
          </a:xfrm>
          <a:solidFill>
            <a:srgbClr val="46575E"/>
          </a:solidFill>
        </p:grpSpPr>
        <p:sp>
          <p:nvSpPr>
            <p:cNvPr id="501" name="Freeform 295"/>
            <p:cNvSpPr>
              <a:spLocks noEditPoints="1"/>
            </p:cNvSpPr>
            <p:nvPr/>
          </p:nvSpPr>
          <p:spPr bwMode="gray">
            <a:xfrm>
              <a:off x="803266" y="4876537"/>
              <a:ext cx="738758" cy="638217"/>
            </a:xfrm>
            <a:custGeom>
              <a:avLst/>
              <a:gdLst/>
              <a:ahLst/>
              <a:cxnLst>
                <a:cxn ang="0">
                  <a:pos x="54" y="470"/>
                </a:cxn>
                <a:cxn ang="0">
                  <a:pos x="50" y="368"/>
                </a:cxn>
                <a:cxn ang="0">
                  <a:pos x="47" y="372"/>
                </a:cxn>
                <a:cxn ang="0">
                  <a:pos x="19" y="430"/>
                </a:cxn>
                <a:cxn ang="0">
                  <a:pos x="11" y="381"/>
                </a:cxn>
                <a:cxn ang="0">
                  <a:pos x="51" y="236"/>
                </a:cxn>
                <a:cxn ang="0">
                  <a:pos x="83" y="220"/>
                </a:cxn>
                <a:cxn ang="0">
                  <a:pos x="138" y="219"/>
                </a:cxn>
                <a:cxn ang="0">
                  <a:pos x="149" y="202"/>
                </a:cxn>
                <a:cxn ang="0">
                  <a:pos x="169" y="39"/>
                </a:cxn>
                <a:cxn ang="0">
                  <a:pos x="234" y="0"/>
                </a:cxn>
                <a:cxn ang="0">
                  <a:pos x="265" y="89"/>
                </a:cxn>
                <a:cxn ang="0">
                  <a:pos x="304" y="2"/>
                </a:cxn>
                <a:cxn ang="0">
                  <a:pos x="364" y="39"/>
                </a:cxn>
                <a:cxn ang="0">
                  <a:pos x="383" y="198"/>
                </a:cxn>
                <a:cxn ang="0">
                  <a:pos x="390" y="172"/>
                </a:cxn>
                <a:cxn ang="0">
                  <a:pos x="440" y="20"/>
                </a:cxn>
                <a:cxn ang="0">
                  <a:pos x="501" y="137"/>
                </a:cxn>
                <a:cxn ang="0">
                  <a:pos x="527" y="6"/>
                </a:cxn>
                <a:cxn ang="0">
                  <a:pos x="567" y="21"/>
                </a:cxn>
                <a:cxn ang="0">
                  <a:pos x="590" y="65"/>
                </a:cxn>
                <a:cxn ang="0">
                  <a:pos x="609" y="245"/>
                </a:cxn>
                <a:cxn ang="0">
                  <a:pos x="621" y="242"/>
                </a:cxn>
                <a:cxn ang="0">
                  <a:pos x="650" y="279"/>
                </a:cxn>
                <a:cxn ang="0">
                  <a:pos x="657" y="276"/>
                </a:cxn>
                <a:cxn ang="0">
                  <a:pos x="685" y="242"/>
                </a:cxn>
                <a:cxn ang="0">
                  <a:pos x="722" y="270"/>
                </a:cxn>
                <a:cxn ang="0">
                  <a:pos x="752" y="431"/>
                </a:cxn>
                <a:cxn ang="0">
                  <a:pos x="728" y="427"/>
                </a:cxn>
                <a:cxn ang="0">
                  <a:pos x="713" y="365"/>
                </a:cxn>
                <a:cxn ang="0">
                  <a:pos x="660" y="649"/>
                </a:cxn>
                <a:cxn ang="0">
                  <a:pos x="660" y="477"/>
                </a:cxn>
                <a:cxn ang="0">
                  <a:pos x="643" y="471"/>
                </a:cxn>
                <a:cxn ang="0">
                  <a:pos x="612" y="649"/>
                </a:cxn>
                <a:cxn ang="0">
                  <a:pos x="602" y="510"/>
                </a:cxn>
                <a:cxn ang="0">
                  <a:pos x="594" y="469"/>
                </a:cxn>
                <a:cxn ang="0">
                  <a:pos x="555" y="473"/>
                </a:cxn>
                <a:cxn ang="0">
                  <a:pos x="540" y="649"/>
                </a:cxn>
                <a:cxn ang="0">
                  <a:pos x="508" y="469"/>
                </a:cxn>
                <a:cxn ang="0">
                  <a:pos x="488" y="472"/>
                </a:cxn>
                <a:cxn ang="0">
                  <a:pos x="488" y="642"/>
                </a:cxn>
                <a:cxn ang="0">
                  <a:pos x="455" y="649"/>
                </a:cxn>
                <a:cxn ang="0">
                  <a:pos x="400" y="469"/>
                </a:cxn>
                <a:cxn ang="0">
                  <a:pos x="424" y="182"/>
                </a:cxn>
                <a:cxn ang="0">
                  <a:pos x="366" y="294"/>
                </a:cxn>
                <a:cxn ang="0">
                  <a:pos x="345" y="186"/>
                </a:cxn>
                <a:cxn ang="0">
                  <a:pos x="345" y="302"/>
                </a:cxn>
                <a:cxn ang="0">
                  <a:pos x="333" y="449"/>
                </a:cxn>
                <a:cxn ang="0">
                  <a:pos x="316" y="612"/>
                </a:cxn>
                <a:cxn ang="0">
                  <a:pos x="273" y="649"/>
                </a:cxn>
                <a:cxn ang="0">
                  <a:pos x="252" y="363"/>
                </a:cxn>
                <a:cxn ang="0">
                  <a:pos x="212" y="649"/>
                </a:cxn>
                <a:cxn ang="0">
                  <a:pos x="204" y="551"/>
                </a:cxn>
                <a:cxn ang="0">
                  <a:pos x="196" y="434"/>
                </a:cxn>
                <a:cxn ang="0">
                  <a:pos x="180" y="430"/>
                </a:cxn>
                <a:cxn ang="0">
                  <a:pos x="159" y="470"/>
                </a:cxn>
                <a:cxn ang="0">
                  <a:pos x="115" y="649"/>
                </a:cxn>
                <a:cxn ang="0">
                  <a:pos x="98" y="471"/>
                </a:cxn>
                <a:cxn ang="0">
                  <a:pos x="67" y="649"/>
                </a:cxn>
                <a:cxn ang="0">
                  <a:pos x="502" y="188"/>
                </a:cxn>
                <a:cxn ang="0">
                  <a:pos x="488" y="363"/>
                </a:cxn>
              </a:cxnLst>
              <a:rect l="0" t="0" r="r" b="b"/>
              <a:pathLst>
                <a:path w="752" h="649">
                  <a:moveTo>
                    <a:pt x="67" y="649"/>
                  </a:moveTo>
                  <a:cubicBezTo>
                    <a:pt x="62" y="589"/>
                    <a:pt x="58" y="530"/>
                    <a:pt x="54" y="470"/>
                  </a:cubicBezTo>
                  <a:cubicBezTo>
                    <a:pt x="45" y="470"/>
                    <a:pt x="37" y="470"/>
                    <a:pt x="29" y="470"/>
                  </a:cubicBezTo>
                  <a:cubicBezTo>
                    <a:pt x="36" y="436"/>
                    <a:pt x="43" y="402"/>
                    <a:pt x="50" y="368"/>
                  </a:cubicBezTo>
                  <a:cubicBezTo>
                    <a:pt x="49" y="368"/>
                    <a:pt x="49" y="368"/>
                    <a:pt x="49" y="368"/>
                  </a:cubicBezTo>
                  <a:cubicBezTo>
                    <a:pt x="48" y="369"/>
                    <a:pt x="47" y="371"/>
                    <a:pt x="47" y="372"/>
                  </a:cubicBezTo>
                  <a:cubicBezTo>
                    <a:pt x="40" y="390"/>
                    <a:pt x="33" y="408"/>
                    <a:pt x="26" y="426"/>
                  </a:cubicBezTo>
                  <a:cubicBezTo>
                    <a:pt x="25" y="429"/>
                    <a:pt x="23" y="430"/>
                    <a:pt x="19" y="430"/>
                  </a:cubicBezTo>
                  <a:cubicBezTo>
                    <a:pt x="13" y="429"/>
                    <a:pt x="7" y="429"/>
                    <a:pt x="0" y="429"/>
                  </a:cubicBezTo>
                  <a:cubicBezTo>
                    <a:pt x="4" y="413"/>
                    <a:pt x="7" y="397"/>
                    <a:pt x="11" y="381"/>
                  </a:cubicBezTo>
                  <a:cubicBezTo>
                    <a:pt x="20" y="337"/>
                    <a:pt x="30" y="294"/>
                    <a:pt x="40" y="250"/>
                  </a:cubicBezTo>
                  <a:cubicBezTo>
                    <a:pt x="42" y="244"/>
                    <a:pt x="44" y="239"/>
                    <a:pt x="51" y="236"/>
                  </a:cubicBezTo>
                  <a:cubicBezTo>
                    <a:pt x="60" y="231"/>
                    <a:pt x="69" y="225"/>
                    <a:pt x="77" y="220"/>
                  </a:cubicBezTo>
                  <a:cubicBezTo>
                    <a:pt x="80" y="219"/>
                    <a:pt x="81" y="219"/>
                    <a:pt x="83" y="220"/>
                  </a:cubicBezTo>
                  <a:cubicBezTo>
                    <a:pt x="100" y="230"/>
                    <a:pt x="116" y="230"/>
                    <a:pt x="132" y="219"/>
                  </a:cubicBezTo>
                  <a:cubicBezTo>
                    <a:pt x="134" y="219"/>
                    <a:pt x="137" y="219"/>
                    <a:pt x="138" y="219"/>
                  </a:cubicBezTo>
                  <a:cubicBezTo>
                    <a:pt x="141" y="220"/>
                    <a:pt x="143" y="222"/>
                    <a:pt x="147" y="223"/>
                  </a:cubicBezTo>
                  <a:cubicBezTo>
                    <a:pt x="148" y="216"/>
                    <a:pt x="149" y="209"/>
                    <a:pt x="149" y="202"/>
                  </a:cubicBezTo>
                  <a:cubicBezTo>
                    <a:pt x="153" y="170"/>
                    <a:pt x="157" y="139"/>
                    <a:pt x="161" y="107"/>
                  </a:cubicBezTo>
                  <a:cubicBezTo>
                    <a:pt x="163" y="85"/>
                    <a:pt x="166" y="62"/>
                    <a:pt x="169" y="39"/>
                  </a:cubicBezTo>
                  <a:cubicBezTo>
                    <a:pt x="169" y="33"/>
                    <a:pt x="172" y="28"/>
                    <a:pt x="178" y="25"/>
                  </a:cubicBezTo>
                  <a:cubicBezTo>
                    <a:pt x="196" y="16"/>
                    <a:pt x="215" y="8"/>
                    <a:pt x="234" y="0"/>
                  </a:cubicBezTo>
                  <a:cubicBezTo>
                    <a:pt x="244" y="30"/>
                    <a:pt x="254" y="59"/>
                    <a:pt x="264" y="89"/>
                  </a:cubicBezTo>
                  <a:cubicBezTo>
                    <a:pt x="265" y="89"/>
                    <a:pt x="265" y="89"/>
                    <a:pt x="265" y="89"/>
                  </a:cubicBezTo>
                  <a:cubicBezTo>
                    <a:pt x="277" y="60"/>
                    <a:pt x="288" y="30"/>
                    <a:pt x="299" y="0"/>
                  </a:cubicBezTo>
                  <a:cubicBezTo>
                    <a:pt x="301" y="1"/>
                    <a:pt x="303" y="2"/>
                    <a:pt x="304" y="2"/>
                  </a:cubicBezTo>
                  <a:cubicBezTo>
                    <a:pt x="321" y="10"/>
                    <a:pt x="337" y="17"/>
                    <a:pt x="354" y="24"/>
                  </a:cubicBezTo>
                  <a:cubicBezTo>
                    <a:pt x="361" y="27"/>
                    <a:pt x="363" y="32"/>
                    <a:pt x="364" y="39"/>
                  </a:cubicBezTo>
                  <a:cubicBezTo>
                    <a:pt x="368" y="72"/>
                    <a:pt x="372" y="106"/>
                    <a:pt x="376" y="139"/>
                  </a:cubicBezTo>
                  <a:cubicBezTo>
                    <a:pt x="378" y="159"/>
                    <a:pt x="381" y="179"/>
                    <a:pt x="383" y="198"/>
                  </a:cubicBezTo>
                  <a:cubicBezTo>
                    <a:pt x="383" y="199"/>
                    <a:pt x="383" y="200"/>
                    <a:pt x="384" y="201"/>
                  </a:cubicBezTo>
                  <a:cubicBezTo>
                    <a:pt x="386" y="192"/>
                    <a:pt x="388" y="182"/>
                    <a:pt x="390" y="172"/>
                  </a:cubicBezTo>
                  <a:cubicBezTo>
                    <a:pt x="399" y="131"/>
                    <a:pt x="407" y="90"/>
                    <a:pt x="416" y="49"/>
                  </a:cubicBezTo>
                  <a:cubicBezTo>
                    <a:pt x="418" y="35"/>
                    <a:pt x="426" y="25"/>
                    <a:pt x="440" y="20"/>
                  </a:cubicBezTo>
                  <a:cubicBezTo>
                    <a:pt x="453" y="16"/>
                    <a:pt x="465" y="11"/>
                    <a:pt x="477" y="6"/>
                  </a:cubicBezTo>
                  <a:cubicBezTo>
                    <a:pt x="485" y="50"/>
                    <a:pt x="493" y="93"/>
                    <a:pt x="501" y="137"/>
                  </a:cubicBezTo>
                  <a:cubicBezTo>
                    <a:pt x="501" y="137"/>
                    <a:pt x="501" y="137"/>
                    <a:pt x="502" y="137"/>
                  </a:cubicBezTo>
                  <a:cubicBezTo>
                    <a:pt x="510" y="93"/>
                    <a:pt x="518" y="50"/>
                    <a:pt x="527" y="6"/>
                  </a:cubicBezTo>
                  <a:cubicBezTo>
                    <a:pt x="533" y="8"/>
                    <a:pt x="539" y="10"/>
                    <a:pt x="545" y="12"/>
                  </a:cubicBezTo>
                  <a:cubicBezTo>
                    <a:pt x="552" y="15"/>
                    <a:pt x="559" y="18"/>
                    <a:pt x="567" y="21"/>
                  </a:cubicBezTo>
                  <a:cubicBezTo>
                    <a:pt x="576" y="24"/>
                    <a:pt x="582" y="31"/>
                    <a:pt x="585" y="41"/>
                  </a:cubicBezTo>
                  <a:cubicBezTo>
                    <a:pt x="587" y="49"/>
                    <a:pt x="589" y="57"/>
                    <a:pt x="590" y="65"/>
                  </a:cubicBezTo>
                  <a:cubicBezTo>
                    <a:pt x="594" y="104"/>
                    <a:pt x="598" y="142"/>
                    <a:pt x="602" y="180"/>
                  </a:cubicBezTo>
                  <a:cubicBezTo>
                    <a:pt x="605" y="202"/>
                    <a:pt x="607" y="223"/>
                    <a:pt x="609" y="245"/>
                  </a:cubicBezTo>
                  <a:cubicBezTo>
                    <a:pt x="609" y="246"/>
                    <a:pt x="609" y="247"/>
                    <a:pt x="610" y="248"/>
                  </a:cubicBezTo>
                  <a:cubicBezTo>
                    <a:pt x="614" y="246"/>
                    <a:pt x="618" y="244"/>
                    <a:pt x="621" y="242"/>
                  </a:cubicBezTo>
                  <a:cubicBezTo>
                    <a:pt x="627" y="240"/>
                    <a:pt x="628" y="240"/>
                    <a:pt x="631" y="245"/>
                  </a:cubicBezTo>
                  <a:cubicBezTo>
                    <a:pt x="637" y="257"/>
                    <a:pt x="644" y="268"/>
                    <a:pt x="650" y="279"/>
                  </a:cubicBezTo>
                  <a:cubicBezTo>
                    <a:pt x="651" y="281"/>
                    <a:pt x="652" y="282"/>
                    <a:pt x="653" y="284"/>
                  </a:cubicBezTo>
                  <a:cubicBezTo>
                    <a:pt x="655" y="281"/>
                    <a:pt x="656" y="279"/>
                    <a:pt x="657" y="276"/>
                  </a:cubicBezTo>
                  <a:cubicBezTo>
                    <a:pt x="663" y="266"/>
                    <a:pt x="669" y="255"/>
                    <a:pt x="676" y="244"/>
                  </a:cubicBezTo>
                  <a:cubicBezTo>
                    <a:pt x="679" y="239"/>
                    <a:pt x="680" y="239"/>
                    <a:pt x="685" y="242"/>
                  </a:cubicBezTo>
                  <a:cubicBezTo>
                    <a:pt x="695" y="248"/>
                    <a:pt x="706" y="254"/>
                    <a:pt x="716" y="260"/>
                  </a:cubicBezTo>
                  <a:cubicBezTo>
                    <a:pt x="719" y="262"/>
                    <a:pt x="721" y="267"/>
                    <a:pt x="722" y="270"/>
                  </a:cubicBezTo>
                  <a:cubicBezTo>
                    <a:pt x="732" y="322"/>
                    <a:pt x="741" y="374"/>
                    <a:pt x="751" y="426"/>
                  </a:cubicBezTo>
                  <a:cubicBezTo>
                    <a:pt x="751" y="427"/>
                    <a:pt x="751" y="428"/>
                    <a:pt x="752" y="431"/>
                  </a:cubicBezTo>
                  <a:cubicBezTo>
                    <a:pt x="744" y="431"/>
                    <a:pt x="738" y="431"/>
                    <a:pt x="731" y="431"/>
                  </a:cubicBezTo>
                  <a:cubicBezTo>
                    <a:pt x="730" y="431"/>
                    <a:pt x="729" y="428"/>
                    <a:pt x="728" y="427"/>
                  </a:cubicBezTo>
                  <a:cubicBezTo>
                    <a:pt x="724" y="408"/>
                    <a:pt x="719" y="389"/>
                    <a:pt x="714" y="369"/>
                  </a:cubicBezTo>
                  <a:cubicBezTo>
                    <a:pt x="714" y="368"/>
                    <a:pt x="713" y="367"/>
                    <a:pt x="713" y="365"/>
                  </a:cubicBezTo>
                  <a:cubicBezTo>
                    <a:pt x="705" y="460"/>
                    <a:pt x="697" y="554"/>
                    <a:pt x="690" y="649"/>
                  </a:cubicBezTo>
                  <a:cubicBezTo>
                    <a:pt x="679" y="649"/>
                    <a:pt x="670" y="649"/>
                    <a:pt x="660" y="649"/>
                  </a:cubicBezTo>
                  <a:cubicBezTo>
                    <a:pt x="660" y="646"/>
                    <a:pt x="660" y="644"/>
                    <a:pt x="660" y="642"/>
                  </a:cubicBezTo>
                  <a:cubicBezTo>
                    <a:pt x="660" y="587"/>
                    <a:pt x="660" y="532"/>
                    <a:pt x="660" y="477"/>
                  </a:cubicBezTo>
                  <a:cubicBezTo>
                    <a:pt x="660" y="472"/>
                    <a:pt x="659" y="470"/>
                    <a:pt x="654" y="471"/>
                  </a:cubicBezTo>
                  <a:cubicBezTo>
                    <a:pt x="651" y="471"/>
                    <a:pt x="647" y="471"/>
                    <a:pt x="643" y="471"/>
                  </a:cubicBezTo>
                  <a:cubicBezTo>
                    <a:pt x="643" y="530"/>
                    <a:pt x="643" y="589"/>
                    <a:pt x="643" y="649"/>
                  </a:cubicBezTo>
                  <a:cubicBezTo>
                    <a:pt x="632" y="649"/>
                    <a:pt x="622" y="649"/>
                    <a:pt x="612" y="649"/>
                  </a:cubicBezTo>
                  <a:cubicBezTo>
                    <a:pt x="611" y="637"/>
                    <a:pt x="610" y="625"/>
                    <a:pt x="609" y="614"/>
                  </a:cubicBezTo>
                  <a:cubicBezTo>
                    <a:pt x="607" y="579"/>
                    <a:pt x="604" y="545"/>
                    <a:pt x="602" y="510"/>
                  </a:cubicBezTo>
                  <a:cubicBezTo>
                    <a:pt x="601" y="498"/>
                    <a:pt x="600" y="486"/>
                    <a:pt x="600" y="474"/>
                  </a:cubicBezTo>
                  <a:cubicBezTo>
                    <a:pt x="599" y="470"/>
                    <a:pt x="598" y="469"/>
                    <a:pt x="594" y="469"/>
                  </a:cubicBezTo>
                  <a:cubicBezTo>
                    <a:pt x="583" y="469"/>
                    <a:pt x="571" y="469"/>
                    <a:pt x="560" y="469"/>
                  </a:cubicBezTo>
                  <a:cubicBezTo>
                    <a:pt x="557" y="469"/>
                    <a:pt x="556" y="470"/>
                    <a:pt x="555" y="473"/>
                  </a:cubicBezTo>
                  <a:cubicBezTo>
                    <a:pt x="552" y="513"/>
                    <a:pt x="548" y="554"/>
                    <a:pt x="545" y="594"/>
                  </a:cubicBezTo>
                  <a:cubicBezTo>
                    <a:pt x="543" y="612"/>
                    <a:pt x="541" y="630"/>
                    <a:pt x="540" y="649"/>
                  </a:cubicBezTo>
                  <a:cubicBezTo>
                    <a:pt x="529" y="649"/>
                    <a:pt x="519" y="649"/>
                    <a:pt x="508" y="649"/>
                  </a:cubicBezTo>
                  <a:cubicBezTo>
                    <a:pt x="508" y="589"/>
                    <a:pt x="508" y="529"/>
                    <a:pt x="508" y="469"/>
                  </a:cubicBezTo>
                  <a:cubicBezTo>
                    <a:pt x="502" y="469"/>
                    <a:pt x="496" y="469"/>
                    <a:pt x="490" y="469"/>
                  </a:cubicBezTo>
                  <a:cubicBezTo>
                    <a:pt x="489" y="469"/>
                    <a:pt x="488" y="470"/>
                    <a:pt x="488" y="472"/>
                  </a:cubicBezTo>
                  <a:cubicBezTo>
                    <a:pt x="487" y="473"/>
                    <a:pt x="488" y="474"/>
                    <a:pt x="488" y="476"/>
                  </a:cubicBezTo>
                  <a:cubicBezTo>
                    <a:pt x="488" y="531"/>
                    <a:pt x="488" y="587"/>
                    <a:pt x="488" y="642"/>
                  </a:cubicBezTo>
                  <a:cubicBezTo>
                    <a:pt x="488" y="644"/>
                    <a:pt x="488" y="646"/>
                    <a:pt x="488" y="649"/>
                  </a:cubicBezTo>
                  <a:cubicBezTo>
                    <a:pt x="477" y="649"/>
                    <a:pt x="466" y="649"/>
                    <a:pt x="455" y="649"/>
                  </a:cubicBezTo>
                  <a:cubicBezTo>
                    <a:pt x="451" y="589"/>
                    <a:pt x="447" y="529"/>
                    <a:pt x="442" y="469"/>
                  </a:cubicBezTo>
                  <a:cubicBezTo>
                    <a:pt x="428" y="469"/>
                    <a:pt x="414" y="469"/>
                    <a:pt x="400" y="469"/>
                  </a:cubicBezTo>
                  <a:cubicBezTo>
                    <a:pt x="409" y="373"/>
                    <a:pt x="417" y="277"/>
                    <a:pt x="426" y="182"/>
                  </a:cubicBezTo>
                  <a:cubicBezTo>
                    <a:pt x="425" y="182"/>
                    <a:pt x="425" y="182"/>
                    <a:pt x="424" y="182"/>
                  </a:cubicBezTo>
                  <a:cubicBezTo>
                    <a:pt x="414" y="219"/>
                    <a:pt x="404" y="256"/>
                    <a:pt x="394" y="294"/>
                  </a:cubicBezTo>
                  <a:cubicBezTo>
                    <a:pt x="385" y="294"/>
                    <a:pt x="375" y="294"/>
                    <a:pt x="366" y="294"/>
                  </a:cubicBezTo>
                  <a:cubicBezTo>
                    <a:pt x="359" y="258"/>
                    <a:pt x="353" y="222"/>
                    <a:pt x="346" y="186"/>
                  </a:cubicBezTo>
                  <a:cubicBezTo>
                    <a:pt x="346" y="186"/>
                    <a:pt x="346" y="186"/>
                    <a:pt x="345" y="186"/>
                  </a:cubicBezTo>
                  <a:cubicBezTo>
                    <a:pt x="345" y="187"/>
                    <a:pt x="345" y="189"/>
                    <a:pt x="345" y="191"/>
                  </a:cubicBezTo>
                  <a:cubicBezTo>
                    <a:pt x="345" y="228"/>
                    <a:pt x="345" y="265"/>
                    <a:pt x="345" y="302"/>
                  </a:cubicBezTo>
                  <a:cubicBezTo>
                    <a:pt x="346" y="324"/>
                    <a:pt x="343" y="346"/>
                    <a:pt x="341" y="368"/>
                  </a:cubicBezTo>
                  <a:cubicBezTo>
                    <a:pt x="338" y="395"/>
                    <a:pt x="335" y="422"/>
                    <a:pt x="333" y="449"/>
                  </a:cubicBezTo>
                  <a:cubicBezTo>
                    <a:pt x="330" y="476"/>
                    <a:pt x="327" y="503"/>
                    <a:pt x="325" y="531"/>
                  </a:cubicBezTo>
                  <a:cubicBezTo>
                    <a:pt x="322" y="558"/>
                    <a:pt x="319" y="585"/>
                    <a:pt x="316" y="612"/>
                  </a:cubicBezTo>
                  <a:cubicBezTo>
                    <a:pt x="315" y="624"/>
                    <a:pt x="314" y="636"/>
                    <a:pt x="313" y="649"/>
                  </a:cubicBezTo>
                  <a:cubicBezTo>
                    <a:pt x="299" y="649"/>
                    <a:pt x="286" y="649"/>
                    <a:pt x="273" y="649"/>
                  </a:cubicBezTo>
                  <a:cubicBezTo>
                    <a:pt x="273" y="554"/>
                    <a:pt x="273" y="459"/>
                    <a:pt x="273" y="363"/>
                  </a:cubicBezTo>
                  <a:cubicBezTo>
                    <a:pt x="266" y="363"/>
                    <a:pt x="259" y="363"/>
                    <a:pt x="252" y="363"/>
                  </a:cubicBezTo>
                  <a:cubicBezTo>
                    <a:pt x="252" y="458"/>
                    <a:pt x="252" y="553"/>
                    <a:pt x="252" y="649"/>
                  </a:cubicBezTo>
                  <a:cubicBezTo>
                    <a:pt x="239" y="649"/>
                    <a:pt x="225" y="649"/>
                    <a:pt x="212" y="649"/>
                  </a:cubicBezTo>
                  <a:cubicBezTo>
                    <a:pt x="211" y="644"/>
                    <a:pt x="211" y="639"/>
                    <a:pt x="210" y="634"/>
                  </a:cubicBezTo>
                  <a:cubicBezTo>
                    <a:pt x="208" y="606"/>
                    <a:pt x="206" y="578"/>
                    <a:pt x="204" y="551"/>
                  </a:cubicBezTo>
                  <a:cubicBezTo>
                    <a:pt x="202" y="518"/>
                    <a:pt x="199" y="486"/>
                    <a:pt x="197" y="453"/>
                  </a:cubicBezTo>
                  <a:cubicBezTo>
                    <a:pt x="196" y="447"/>
                    <a:pt x="196" y="440"/>
                    <a:pt x="196" y="434"/>
                  </a:cubicBezTo>
                  <a:cubicBezTo>
                    <a:pt x="195" y="431"/>
                    <a:pt x="195" y="430"/>
                    <a:pt x="192" y="430"/>
                  </a:cubicBezTo>
                  <a:cubicBezTo>
                    <a:pt x="188" y="430"/>
                    <a:pt x="184" y="430"/>
                    <a:pt x="180" y="430"/>
                  </a:cubicBezTo>
                  <a:cubicBezTo>
                    <a:pt x="182" y="444"/>
                    <a:pt x="184" y="457"/>
                    <a:pt x="186" y="470"/>
                  </a:cubicBezTo>
                  <a:cubicBezTo>
                    <a:pt x="177" y="470"/>
                    <a:pt x="169" y="470"/>
                    <a:pt x="159" y="470"/>
                  </a:cubicBezTo>
                  <a:cubicBezTo>
                    <a:pt x="154" y="530"/>
                    <a:pt x="149" y="589"/>
                    <a:pt x="144" y="649"/>
                  </a:cubicBezTo>
                  <a:cubicBezTo>
                    <a:pt x="134" y="649"/>
                    <a:pt x="125" y="649"/>
                    <a:pt x="115" y="649"/>
                  </a:cubicBezTo>
                  <a:cubicBezTo>
                    <a:pt x="115" y="589"/>
                    <a:pt x="115" y="530"/>
                    <a:pt x="115" y="471"/>
                  </a:cubicBezTo>
                  <a:cubicBezTo>
                    <a:pt x="109" y="471"/>
                    <a:pt x="104" y="471"/>
                    <a:pt x="98" y="471"/>
                  </a:cubicBezTo>
                  <a:cubicBezTo>
                    <a:pt x="98" y="530"/>
                    <a:pt x="98" y="589"/>
                    <a:pt x="98" y="649"/>
                  </a:cubicBezTo>
                  <a:cubicBezTo>
                    <a:pt x="87" y="649"/>
                    <a:pt x="77" y="649"/>
                    <a:pt x="67" y="649"/>
                  </a:cubicBezTo>
                  <a:close/>
                  <a:moveTo>
                    <a:pt x="517" y="363"/>
                  </a:moveTo>
                  <a:cubicBezTo>
                    <a:pt x="512" y="304"/>
                    <a:pt x="507" y="246"/>
                    <a:pt x="502" y="188"/>
                  </a:cubicBezTo>
                  <a:cubicBezTo>
                    <a:pt x="501" y="188"/>
                    <a:pt x="501" y="188"/>
                    <a:pt x="501" y="188"/>
                  </a:cubicBezTo>
                  <a:cubicBezTo>
                    <a:pt x="496" y="246"/>
                    <a:pt x="492" y="304"/>
                    <a:pt x="488" y="363"/>
                  </a:cubicBezTo>
                  <a:cubicBezTo>
                    <a:pt x="498" y="363"/>
                    <a:pt x="507" y="363"/>
                    <a:pt x="517" y="3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2" name="Freeform 296"/>
            <p:cNvSpPr>
              <a:spLocks/>
            </p:cNvSpPr>
            <p:nvPr/>
          </p:nvSpPr>
          <p:spPr bwMode="gray">
            <a:xfrm>
              <a:off x="1027662" y="4761425"/>
              <a:ext cx="72856" cy="110741"/>
            </a:xfrm>
            <a:custGeom>
              <a:avLst/>
              <a:gdLst/>
              <a:ahLst/>
              <a:cxnLst>
                <a:cxn ang="0">
                  <a:pos x="40" y="0"/>
                </a:cxn>
                <a:cxn ang="0">
                  <a:pos x="46" y="8"/>
                </a:cxn>
                <a:cxn ang="0">
                  <a:pos x="74" y="38"/>
                </a:cxn>
                <a:cxn ang="0">
                  <a:pos x="74" y="62"/>
                </a:cxn>
                <a:cxn ang="0">
                  <a:pos x="70" y="69"/>
                </a:cxn>
                <a:cxn ang="0">
                  <a:pos x="66" y="77"/>
                </a:cxn>
                <a:cxn ang="0">
                  <a:pos x="51" y="105"/>
                </a:cxn>
                <a:cxn ang="0">
                  <a:pos x="15" y="97"/>
                </a:cxn>
                <a:cxn ang="0">
                  <a:pos x="9" y="78"/>
                </a:cxn>
                <a:cxn ang="0">
                  <a:pos x="5" y="70"/>
                </a:cxn>
                <a:cxn ang="0">
                  <a:pos x="0" y="60"/>
                </a:cxn>
                <a:cxn ang="0">
                  <a:pos x="0" y="38"/>
                </a:cxn>
                <a:cxn ang="0">
                  <a:pos x="32" y="1"/>
                </a:cxn>
                <a:cxn ang="0">
                  <a:pos x="40" y="0"/>
                </a:cxn>
              </a:cxnLst>
              <a:rect l="0" t="0" r="r" b="b"/>
              <a:pathLst>
                <a:path w="74" h="112">
                  <a:moveTo>
                    <a:pt x="40" y="0"/>
                  </a:moveTo>
                  <a:cubicBezTo>
                    <a:pt x="38" y="6"/>
                    <a:pt x="41" y="8"/>
                    <a:pt x="46" y="8"/>
                  </a:cubicBezTo>
                  <a:cubicBezTo>
                    <a:pt x="61" y="9"/>
                    <a:pt x="74" y="23"/>
                    <a:pt x="74" y="38"/>
                  </a:cubicBezTo>
                  <a:cubicBezTo>
                    <a:pt x="74" y="46"/>
                    <a:pt x="74" y="54"/>
                    <a:pt x="74" y="62"/>
                  </a:cubicBezTo>
                  <a:cubicBezTo>
                    <a:pt x="74" y="65"/>
                    <a:pt x="73" y="67"/>
                    <a:pt x="70" y="69"/>
                  </a:cubicBezTo>
                  <a:cubicBezTo>
                    <a:pt x="67" y="71"/>
                    <a:pt x="66" y="74"/>
                    <a:pt x="66" y="77"/>
                  </a:cubicBezTo>
                  <a:cubicBezTo>
                    <a:pt x="65" y="88"/>
                    <a:pt x="61" y="98"/>
                    <a:pt x="51" y="105"/>
                  </a:cubicBezTo>
                  <a:cubicBezTo>
                    <a:pt x="39" y="112"/>
                    <a:pt x="23" y="109"/>
                    <a:pt x="15" y="97"/>
                  </a:cubicBezTo>
                  <a:cubicBezTo>
                    <a:pt x="12" y="92"/>
                    <a:pt x="10" y="85"/>
                    <a:pt x="9" y="78"/>
                  </a:cubicBezTo>
                  <a:cubicBezTo>
                    <a:pt x="8" y="75"/>
                    <a:pt x="8" y="72"/>
                    <a:pt x="5" y="70"/>
                  </a:cubicBezTo>
                  <a:cubicBezTo>
                    <a:pt x="1" y="67"/>
                    <a:pt x="0" y="64"/>
                    <a:pt x="0" y="60"/>
                  </a:cubicBezTo>
                  <a:cubicBezTo>
                    <a:pt x="1" y="53"/>
                    <a:pt x="0" y="45"/>
                    <a:pt x="0" y="38"/>
                  </a:cubicBezTo>
                  <a:cubicBezTo>
                    <a:pt x="0" y="18"/>
                    <a:pt x="12" y="4"/>
                    <a:pt x="32" y="1"/>
                  </a:cubicBezTo>
                  <a:cubicBezTo>
                    <a:pt x="34" y="1"/>
                    <a:pt x="37" y="1"/>
                    <a:pt x="4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3" name="Freeform 297"/>
            <p:cNvSpPr>
              <a:spLocks/>
            </p:cNvSpPr>
            <p:nvPr/>
          </p:nvSpPr>
          <p:spPr bwMode="gray">
            <a:xfrm>
              <a:off x="1249144" y="4767254"/>
              <a:ext cx="90341" cy="104912"/>
            </a:xfrm>
            <a:custGeom>
              <a:avLst/>
              <a:gdLst/>
              <a:ahLst/>
              <a:cxnLst>
                <a:cxn ang="0">
                  <a:pos x="60" y="107"/>
                </a:cxn>
                <a:cxn ang="0">
                  <a:pos x="74" y="57"/>
                </a:cxn>
                <a:cxn ang="0">
                  <a:pos x="39" y="45"/>
                </a:cxn>
                <a:cxn ang="0">
                  <a:pos x="31" y="37"/>
                </a:cxn>
                <a:cxn ang="0">
                  <a:pos x="24" y="37"/>
                </a:cxn>
                <a:cxn ang="0">
                  <a:pos x="19" y="48"/>
                </a:cxn>
                <a:cxn ang="0">
                  <a:pos x="25" y="94"/>
                </a:cxn>
                <a:cxn ang="0">
                  <a:pos x="33" y="106"/>
                </a:cxn>
                <a:cxn ang="0">
                  <a:pos x="25" y="105"/>
                </a:cxn>
                <a:cxn ang="0">
                  <a:pos x="10" y="103"/>
                </a:cxn>
                <a:cxn ang="0">
                  <a:pos x="1" y="90"/>
                </a:cxn>
                <a:cxn ang="0">
                  <a:pos x="10" y="32"/>
                </a:cxn>
                <a:cxn ang="0">
                  <a:pos x="24" y="9"/>
                </a:cxn>
                <a:cxn ang="0">
                  <a:pos x="48" y="1"/>
                </a:cxn>
                <a:cxn ang="0">
                  <a:pos x="57" y="8"/>
                </a:cxn>
                <a:cxn ang="0">
                  <a:pos x="83" y="32"/>
                </a:cxn>
                <a:cxn ang="0">
                  <a:pos x="92" y="91"/>
                </a:cxn>
                <a:cxn ang="0">
                  <a:pos x="83" y="103"/>
                </a:cxn>
                <a:cxn ang="0">
                  <a:pos x="60" y="107"/>
                </a:cxn>
              </a:cxnLst>
              <a:rect l="0" t="0" r="r" b="b"/>
              <a:pathLst>
                <a:path w="92" h="107">
                  <a:moveTo>
                    <a:pt x="60" y="107"/>
                  </a:moveTo>
                  <a:cubicBezTo>
                    <a:pt x="74" y="92"/>
                    <a:pt x="74" y="75"/>
                    <a:pt x="74" y="57"/>
                  </a:cubicBezTo>
                  <a:cubicBezTo>
                    <a:pt x="61" y="56"/>
                    <a:pt x="49" y="52"/>
                    <a:pt x="39" y="45"/>
                  </a:cubicBezTo>
                  <a:cubicBezTo>
                    <a:pt x="36" y="42"/>
                    <a:pt x="33" y="40"/>
                    <a:pt x="31" y="37"/>
                  </a:cubicBezTo>
                  <a:cubicBezTo>
                    <a:pt x="28" y="33"/>
                    <a:pt x="26" y="34"/>
                    <a:pt x="24" y="37"/>
                  </a:cubicBezTo>
                  <a:cubicBezTo>
                    <a:pt x="22" y="40"/>
                    <a:pt x="20" y="44"/>
                    <a:pt x="19" y="48"/>
                  </a:cubicBezTo>
                  <a:cubicBezTo>
                    <a:pt x="17" y="64"/>
                    <a:pt x="19" y="79"/>
                    <a:pt x="25" y="94"/>
                  </a:cubicBezTo>
                  <a:cubicBezTo>
                    <a:pt x="27" y="98"/>
                    <a:pt x="30" y="102"/>
                    <a:pt x="33" y="106"/>
                  </a:cubicBezTo>
                  <a:cubicBezTo>
                    <a:pt x="31" y="106"/>
                    <a:pt x="28" y="106"/>
                    <a:pt x="25" y="105"/>
                  </a:cubicBezTo>
                  <a:cubicBezTo>
                    <a:pt x="20" y="105"/>
                    <a:pt x="15" y="104"/>
                    <a:pt x="10" y="103"/>
                  </a:cubicBezTo>
                  <a:cubicBezTo>
                    <a:pt x="3" y="101"/>
                    <a:pt x="0" y="98"/>
                    <a:pt x="1" y="90"/>
                  </a:cubicBezTo>
                  <a:cubicBezTo>
                    <a:pt x="1" y="70"/>
                    <a:pt x="4" y="51"/>
                    <a:pt x="10" y="32"/>
                  </a:cubicBezTo>
                  <a:cubicBezTo>
                    <a:pt x="12" y="23"/>
                    <a:pt x="16" y="15"/>
                    <a:pt x="24" y="9"/>
                  </a:cubicBezTo>
                  <a:cubicBezTo>
                    <a:pt x="31" y="3"/>
                    <a:pt x="39" y="0"/>
                    <a:pt x="48" y="1"/>
                  </a:cubicBezTo>
                  <a:cubicBezTo>
                    <a:pt x="50" y="7"/>
                    <a:pt x="50" y="6"/>
                    <a:pt x="57" y="8"/>
                  </a:cubicBezTo>
                  <a:cubicBezTo>
                    <a:pt x="70" y="10"/>
                    <a:pt x="79" y="20"/>
                    <a:pt x="83" y="32"/>
                  </a:cubicBezTo>
                  <a:cubicBezTo>
                    <a:pt x="89" y="52"/>
                    <a:pt x="92" y="71"/>
                    <a:pt x="92" y="91"/>
                  </a:cubicBezTo>
                  <a:cubicBezTo>
                    <a:pt x="92" y="98"/>
                    <a:pt x="89" y="101"/>
                    <a:pt x="83" y="103"/>
                  </a:cubicBezTo>
                  <a:cubicBezTo>
                    <a:pt x="76" y="104"/>
                    <a:pt x="68" y="105"/>
                    <a:pt x="60" y="10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4" name="Freeform 298"/>
            <p:cNvSpPr>
              <a:spLocks/>
            </p:cNvSpPr>
            <p:nvPr/>
          </p:nvSpPr>
          <p:spPr bwMode="gray">
            <a:xfrm>
              <a:off x="1415255" y="5012049"/>
              <a:ext cx="62656" cy="97627"/>
            </a:xfrm>
            <a:custGeom>
              <a:avLst/>
              <a:gdLst/>
              <a:ahLst/>
              <a:cxnLst>
                <a:cxn ang="0">
                  <a:pos x="34" y="1"/>
                </a:cxn>
                <a:cxn ang="0">
                  <a:pos x="40" y="7"/>
                </a:cxn>
                <a:cxn ang="0">
                  <a:pos x="64" y="34"/>
                </a:cxn>
                <a:cxn ang="0">
                  <a:pos x="64" y="49"/>
                </a:cxn>
                <a:cxn ang="0">
                  <a:pos x="59" y="63"/>
                </a:cxn>
                <a:cxn ang="0">
                  <a:pos x="57" y="67"/>
                </a:cxn>
                <a:cxn ang="0">
                  <a:pos x="52" y="82"/>
                </a:cxn>
                <a:cxn ang="0">
                  <a:pos x="12" y="84"/>
                </a:cxn>
                <a:cxn ang="0">
                  <a:pos x="8" y="72"/>
                </a:cxn>
                <a:cxn ang="0">
                  <a:pos x="1" y="58"/>
                </a:cxn>
                <a:cxn ang="0">
                  <a:pos x="0" y="54"/>
                </a:cxn>
                <a:cxn ang="0">
                  <a:pos x="0" y="32"/>
                </a:cxn>
                <a:cxn ang="0">
                  <a:pos x="34" y="1"/>
                </a:cxn>
              </a:cxnLst>
              <a:rect l="0" t="0" r="r" b="b"/>
              <a:pathLst>
                <a:path w="64" h="99">
                  <a:moveTo>
                    <a:pt x="34" y="1"/>
                  </a:moveTo>
                  <a:cubicBezTo>
                    <a:pt x="33" y="6"/>
                    <a:pt x="36" y="7"/>
                    <a:pt x="40" y="7"/>
                  </a:cubicBezTo>
                  <a:cubicBezTo>
                    <a:pt x="53" y="9"/>
                    <a:pt x="64" y="21"/>
                    <a:pt x="64" y="34"/>
                  </a:cubicBezTo>
                  <a:cubicBezTo>
                    <a:pt x="64" y="39"/>
                    <a:pt x="64" y="44"/>
                    <a:pt x="64" y="49"/>
                  </a:cubicBezTo>
                  <a:cubicBezTo>
                    <a:pt x="64" y="55"/>
                    <a:pt x="64" y="59"/>
                    <a:pt x="59" y="63"/>
                  </a:cubicBezTo>
                  <a:cubicBezTo>
                    <a:pt x="58" y="63"/>
                    <a:pt x="57" y="65"/>
                    <a:pt x="57" y="67"/>
                  </a:cubicBezTo>
                  <a:cubicBezTo>
                    <a:pt x="55" y="72"/>
                    <a:pt x="55" y="78"/>
                    <a:pt x="52" y="82"/>
                  </a:cubicBezTo>
                  <a:cubicBezTo>
                    <a:pt x="44" y="98"/>
                    <a:pt x="22" y="99"/>
                    <a:pt x="12" y="84"/>
                  </a:cubicBezTo>
                  <a:cubicBezTo>
                    <a:pt x="10" y="81"/>
                    <a:pt x="8" y="76"/>
                    <a:pt x="8" y="72"/>
                  </a:cubicBezTo>
                  <a:cubicBezTo>
                    <a:pt x="7" y="66"/>
                    <a:pt x="6" y="62"/>
                    <a:pt x="1" y="58"/>
                  </a:cubicBezTo>
                  <a:cubicBezTo>
                    <a:pt x="0" y="58"/>
                    <a:pt x="0" y="56"/>
                    <a:pt x="0" y="54"/>
                  </a:cubicBezTo>
                  <a:cubicBezTo>
                    <a:pt x="0" y="47"/>
                    <a:pt x="0" y="39"/>
                    <a:pt x="0" y="32"/>
                  </a:cubicBezTo>
                  <a:cubicBezTo>
                    <a:pt x="0" y="13"/>
                    <a:pt x="14" y="0"/>
                    <a:pt x="34"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5" name="Freeform 299"/>
            <p:cNvSpPr>
              <a:spLocks/>
            </p:cNvSpPr>
            <p:nvPr/>
          </p:nvSpPr>
          <p:spPr bwMode="gray">
            <a:xfrm>
              <a:off x="877579" y="4990193"/>
              <a:ext cx="64113" cy="97627"/>
            </a:xfrm>
            <a:custGeom>
              <a:avLst/>
              <a:gdLst/>
              <a:ahLst/>
              <a:cxnLst>
                <a:cxn ang="0">
                  <a:pos x="34" y="1"/>
                </a:cxn>
                <a:cxn ang="0">
                  <a:pos x="41" y="7"/>
                </a:cxn>
                <a:cxn ang="0">
                  <a:pos x="65" y="33"/>
                </a:cxn>
                <a:cxn ang="0">
                  <a:pos x="65" y="49"/>
                </a:cxn>
                <a:cxn ang="0">
                  <a:pos x="59" y="63"/>
                </a:cxn>
                <a:cxn ang="0">
                  <a:pos x="58" y="67"/>
                </a:cxn>
                <a:cxn ang="0">
                  <a:pos x="42" y="93"/>
                </a:cxn>
                <a:cxn ang="0">
                  <a:pos x="8" y="70"/>
                </a:cxn>
                <a:cxn ang="0">
                  <a:pos x="3" y="59"/>
                </a:cxn>
                <a:cxn ang="0">
                  <a:pos x="1" y="56"/>
                </a:cxn>
                <a:cxn ang="0">
                  <a:pos x="1" y="27"/>
                </a:cxn>
                <a:cxn ang="0">
                  <a:pos x="34" y="1"/>
                </a:cxn>
              </a:cxnLst>
              <a:rect l="0" t="0" r="r" b="b"/>
              <a:pathLst>
                <a:path w="65" h="99">
                  <a:moveTo>
                    <a:pt x="34" y="1"/>
                  </a:moveTo>
                  <a:cubicBezTo>
                    <a:pt x="33" y="6"/>
                    <a:pt x="37" y="7"/>
                    <a:pt x="41" y="7"/>
                  </a:cubicBezTo>
                  <a:cubicBezTo>
                    <a:pt x="54" y="9"/>
                    <a:pt x="64" y="20"/>
                    <a:pt x="65" y="33"/>
                  </a:cubicBezTo>
                  <a:cubicBezTo>
                    <a:pt x="65" y="38"/>
                    <a:pt x="64" y="44"/>
                    <a:pt x="65" y="49"/>
                  </a:cubicBezTo>
                  <a:cubicBezTo>
                    <a:pt x="65" y="55"/>
                    <a:pt x="65" y="59"/>
                    <a:pt x="59" y="63"/>
                  </a:cubicBezTo>
                  <a:cubicBezTo>
                    <a:pt x="58" y="63"/>
                    <a:pt x="58" y="66"/>
                    <a:pt x="58" y="67"/>
                  </a:cubicBezTo>
                  <a:cubicBezTo>
                    <a:pt x="56" y="78"/>
                    <a:pt x="53" y="88"/>
                    <a:pt x="42" y="93"/>
                  </a:cubicBezTo>
                  <a:cubicBezTo>
                    <a:pt x="26" y="99"/>
                    <a:pt x="9" y="88"/>
                    <a:pt x="8" y="70"/>
                  </a:cubicBezTo>
                  <a:cubicBezTo>
                    <a:pt x="8" y="66"/>
                    <a:pt x="7" y="62"/>
                    <a:pt x="3" y="59"/>
                  </a:cubicBezTo>
                  <a:cubicBezTo>
                    <a:pt x="2" y="59"/>
                    <a:pt x="1" y="57"/>
                    <a:pt x="1" y="56"/>
                  </a:cubicBezTo>
                  <a:cubicBezTo>
                    <a:pt x="1" y="46"/>
                    <a:pt x="0" y="37"/>
                    <a:pt x="1" y="27"/>
                  </a:cubicBezTo>
                  <a:cubicBezTo>
                    <a:pt x="3" y="11"/>
                    <a:pt x="17" y="0"/>
                    <a:pt x="34"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6" name="Freeform 300"/>
            <p:cNvSpPr>
              <a:spLocks/>
            </p:cNvSpPr>
            <p:nvPr/>
          </p:nvSpPr>
          <p:spPr bwMode="gray">
            <a:xfrm>
              <a:off x="1282657" y="5061591"/>
              <a:ext cx="29142" cy="171940"/>
            </a:xfrm>
            <a:custGeom>
              <a:avLst/>
              <a:gdLst/>
              <a:ahLst/>
              <a:cxnLst>
                <a:cxn ang="0">
                  <a:pos x="29" y="175"/>
                </a:cxn>
                <a:cxn ang="0">
                  <a:pos x="0" y="175"/>
                </a:cxn>
                <a:cxn ang="0">
                  <a:pos x="13" y="0"/>
                </a:cxn>
                <a:cxn ang="0">
                  <a:pos x="14" y="0"/>
                </a:cxn>
                <a:cxn ang="0">
                  <a:pos x="29" y="175"/>
                </a:cxn>
              </a:cxnLst>
              <a:rect l="0" t="0" r="r" b="b"/>
              <a:pathLst>
                <a:path w="29" h="175">
                  <a:moveTo>
                    <a:pt x="29" y="175"/>
                  </a:moveTo>
                  <a:cubicBezTo>
                    <a:pt x="19" y="175"/>
                    <a:pt x="10" y="175"/>
                    <a:pt x="0" y="175"/>
                  </a:cubicBezTo>
                  <a:cubicBezTo>
                    <a:pt x="4" y="116"/>
                    <a:pt x="8" y="58"/>
                    <a:pt x="13" y="0"/>
                  </a:cubicBezTo>
                  <a:cubicBezTo>
                    <a:pt x="13" y="0"/>
                    <a:pt x="13" y="0"/>
                    <a:pt x="14" y="0"/>
                  </a:cubicBezTo>
                  <a:cubicBezTo>
                    <a:pt x="19" y="58"/>
                    <a:pt x="24" y="116"/>
                    <a:pt x="29" y="1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 name="Slide Number Placeholder 2"/>
          <p:cNvSpPr>
            <a:spLocks noGrp="1"/>
          </p:cNvSpPr>
          <p:nvPr>
            <p:ph type="sldNum" sz="quarter" idx="12"/>
          </p:nvPr>
        </p:nvSpPr>
        <p:spPr bwMode="gray"/>
        <p:txBody>
          <a:bodyPr/>
          <a:lstStyle/>
          <a:p>
            <a:fld id="{C51EAA63-D034-42AE-91FA-B13B9518C7BE}" type="slidenum">
              <a:rPr lang="en-US" smtClean="0"/>
              <a:t>5</a:t>
            </a:fld>
            <a:endParaRPr lang="en-US" dirty="0"/>
          </a:p>
        </p:txBody>
      </p:sp>
    </p:spTree>
    <p:extLst>
      <p:ext uri="{BB962C8B-B14F-4D97-AF65-F5344CB8AC3E}">
        <p14:creationId xmlns:p14="http://schemas.microsoft.com/office/powerpoint/2010/main" val="486624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Preview to ‘Phone Story – IV’. My </a:t>
            </a:r>
            <a:r>
              <a:rPr lang="en-US" dirty="0" err="1" smtClean="0"/>
              <a:t>iphone</a:t>
            </a:r>
            <a:r>
              <a:rPr lang="en-US" dirty="0" smtClean="0"/>
              <a:t> is alive</a:t>
            </a:r>
            <a:endParaRPr lang="en-US" dirty="0"/>
          </a:p>
        </p:txBody>
      </p:sp>
      <p:sp>
        <p:nvSpPr>
          <p:cNvPr id="4" name="Slide Number Placeholder 3"/>
          <p:cNvSpPr>
            <a:spLocks noGrp="1"/>
          </p:cNvSpPr>
          <p:nvPr>
            <p:ph type="sldNum" sz="quarter" idx="4294967295"/>
          </p:nvPr>
        </p:nvSpPr>
        <p:spPr>
          <a:xfrm>
            <a:off x="11807827" y="6556381"/>
            <a:ext cx="380999" cy="182563"/>
          </a:xfrm>
        </p:spPr>
        <p:txBody>
          <a:bodyPr/>
          <a:lstStyle/>
          <a:p>
            <a:fld id="{C51EAA63-D034-42AE-91FA-B13B9518C7BE}" type="slidenum">
              <a:rPr lang="en-US" smtClean="0"/>
              <a:t>6</a:t>
            </a:fld>
            <a:endParaRPr lang="en-US" dirty="0"/>
          </a:p>
        </p:txBody>
      </p:sp>
      <p:pic>
        <p:nvPicPr>
          <p:cNvPr id="6" name="Picture 5" descr="IMG_2996.PNG"/>
          <p:cNvPicPr>
            <a:picLocks noChangeAspect="1"/>
          </p:cNvPicPr>
          <p:nvPr/>
        </p:nvPicPr>
        <p:blipFill rotWithShape="1">
          <a:blip r:embed="rId2">
            <a:extLst>
              <a:ext uri="{28A0092B-C50C-407E-A947-70E740481C1C}">
                <a14:useLocalDpi xmlns:a14="http://schemas.microsoft.com/office/drawing/2010/main" val="0"/>
              </a:ext>
            </a:extLst>
          </a:blip>
          <a:srcRect t="6335" b="50046"/>
          <a:stretch/>
        </p:blipFill>
        <p:spPr>
          <a:xfrm>
            <a:off x="338705" y="1487327"/>
            <a:ext cx="5928043" cy="4599156"/>
          </a:xfrm>
          <a:prstGeom prst="rect">
            <a:avLst/>
          </a:prstGeom>
        </p:spPr>
      </p:pic>
      <p:pic>
        <p:nvPicPr>
          <p:cNvPr id="7" name="Picture 6" descr="IMG_2996.PNG"/>
          <p:cNvPicPr>
            <a:picLocks noChangeAspect="1"/>
          </p:cNvPicPr>
          <p:nvPr/>
        </p:nvPicPr>
        <p:blipFill rotWithShape="1">
          <a:blip r:embed="rId2">
            <a:extLst>
              <a:ext uri="{28A0092B-C50C-407E-A947-70E740481C1C}">
                <a14:useLocalDpi xmlns:a14="http://schemas.microsoft.com/office/drawing/2010/main" val="0"/>
              </a:ext>
            </a:extLst>
          </a:blip>
          <a:srcRect t="50198" b="6914"/>
          <a:stretch/>
        </p:blipFill>
        <p:spPr>
          <a:xfrm>
            <a:off x="6277634" y="1487327"/>
            <a:ext cx="5911191" cy="4509220"/>
          </a:xfrm>
          <a:prstGeom prst="rect">
            <a:avLst/>
          </a:prstGeom>
        </p:spPr>
      </p:pic>
    </p:spTree>
    <p:extLst>
      <p:ext uri="{BB962C8B-B14F-4D97-AF65-F5344CB8AC3E}">
        <p14:creationId xmlns:p14="http://schemas.microsoft.com/office/powerpoint/2010/main" val="3046335085"/>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104" y="222573"/>
            <a:ext cx="11125199" cy="696562"/>
          </a:xfrm>
        </p:spPr>
        <p:txBody>
          <a:bodyPr/>
          <a:lstStyle/>
          <a:p>
            <a:r>
              <a:rPr lang="en-US" dirty="0" smtClean="0"/>
              <a:t>What are Mobile Experiences ?</a:t>
            </a:r>
            <a:endParaRPr lang="en-US" dirty="0"/>
          </a:p>
        </p:txBody>
      </p:sp>
      <p:pic>
        <p:nvPicPr>
          <p:cNvPr id="3" name="Picture 2" descr="Screen Shot 2015-08-28 at 10.23.32 AM.png"/>
          <p:cNvPicPr>
            <a:picLocks noChangeAspect="1"/>
          </p:cNvPicPr>
          <p:nvPr/>
        </p:nvPicPr>
        <p:blipFill rotWithShape="1">
          <a:blip r:embed="rId5">
            <a:extLst>
              <a:ext uri="{28A0092B-C50C-407E-A947-70E740481C1C}">
                <a14:useLocalDpi xmlns:a14="http://schemas.microsoft.com/office/drawing/2010/main" val="0"/>
              </a:ext>
            </a:extLst>
          </a:blip>
          <a:srcRect t="10966" b="13250"/>
          <a:stretch/>
        </p:blipFill>
        <p:spPr>
          <a:xfrm>
            <a:off x="597707" y="1002695"/>
            <a:ext cx="10972800" cy="5197291"/>
          </a:xfrm>
          <a:prstGeom prst="rect">
            <a:avLst/>
          </a:prstGeom>
        </p:spPr>
      </p:pic>
      <p:pic>
        <p:nvPicPr>
          <p:cNvPr id="4" name="Dominos Anywhere Ft. Eva Longoria, Richard Sherman  Dominos Commercial 2015 HD.mp4">
            <a:hlinkClick r:id="" action="ppaction://ole?verb=0"/>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1587"/>
            <a:ext cx="12188825" cy="6856413"/>
          </a:xfrm>
          <a:prstGeom prst="rect">
            <a:avLst/>
          </a:prstGeom>
        </p:spPr>
      </p:pic>
    </p:spTree>
    <p:extLst>
      <p:ext uri="{BB962C8B-B14F-4D97-AF65-F5344CB8AC3E}">
        <p14:creationId xmlns:p14="http://schemas.microsoft.com/office/powerpoint/2010/main" val="4189438542"/>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4"/>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4"/>
                                        </p:tgtEl>
                                      </p:cBhvr>
                                    </p:cmd>
                                  </p:childTnLst>
                                </p:cTn>
                              </p:par>
                            </p:childTnLst>
                          </p:cTn>
                        </p:par>
                      </p:childTnLst>
                    </p:cTn>
                  </p:par>
                </p:childTnLst>
              </p:cTn>
              <p:nextCondLst>
                <p:cond evt="onClick" delay="0">
                  <p:tgtEl>
                    <p:spTgt spid="4"/>
                  </p:tgtEl>
                </p:cond>
              </p:nextCondLst>
            </p:seq>
            <p:video>
              <p:cMediaNode vol="80000">
                <p:cTn id="20"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gray">
          <a:xfrm>
            <a:off x="0" y="2124648"/>
            <a:ext cx="12188825" cy="2245659"/>
          </a:xfrm>
          <a:prstGeom prst="rect">
            <a:avLst/>
          </a:prstGeom>
          <a:solidFill>
            <a:srgbClr val="6E96D5"/>
          </a:solidFill>
          <a:ln w="12700" cap="flat" cmpd="sng" algn="ctr">
            <a:noFill/>
            <a:prstDash val="solid"/>
            <a:round/>
            <a:headEnd type="none" w="med" len="med"/>
            <a:tailEnd type="none" w="med" len="med"/>
          </a:ln>
          <a:effectLst/>
        </p:spPr>
        <p:txBody>
          <a:bodyPr vert="horz" wrap="square" lIns="457062" tIns="45708" rIns="457062" bIns="45708" numCol="1" rtlCol="0" anchor="ctr" anchorCtr="0" compatLnSpc="1">
            <a:prstTxWarp prst="textNoShape">
              <a:avLst/>
            </a:prstTxWarp>
            <a:noAutofit/>
          </a:bodyPr>
          <a:lstStyle/>
          <a:p>
            <a:pPr fontAlgn="base">
              <a:spcBef>
                <a:spcPct val="0"/>
              </a:spcBef>
              <a:spcAft>
                <a:spcPct val="0"/>
              </a:spcAft>
              <a:defRPr/>
            </a:pPr>
            <a:r>
              <a:rPr lang="en-US" sz="2800" b="1" dirty="0">
                <a:solidFill>
                  <a:srgbClr val="FFFFFF"/>
                </a:solidFill>
                <a:latin typeface="Arial" charset="0"/>
                <a:ea typeface="Arial Unicode MS" pitchFamily="34" charset="-128"/>
                <a:cs typeface="Arial Unicode MS" pitchFamily="34" charset="-128"/>
              </a:rPr>
              <a:t>By 2018, more than half of all business-to-employee (B2E) mobile apps will be created by enterprise business analysts with codeless tools.</a:t>
            </a:r>
          </a:p>
        </p:txBody>
      </p:sp>
      <p:sp>
        <p:nvSpPr>
          <p:cNvPr id="3" name="Footer Placeholder 3"/>
          <p:cNvSpPr>
            <a:spLocks noGrp="1"/>
          </p:cNvSpPr>
          <p:nvPr>
            <p:ph type="ftr" sz="quarter" idx="3"/>
          </p:nvPr>
        </p:nvSpPr>
        <p:spPr>
          <a:xfrm>
            <a:off x="5789700" y="6388870"/>
            <a:ext cx="609441" cy="228600"/>
          </a:xfrm>
        </p:spPr>
        <p:txBody>
          <a:bodyPr/>
          <a:lstStyle/>
          <a:p>
            <a:pPr>
              <a:defRPr/>
            </a:pPr>
            <a:r>
              <a:rPr lang="en-US" smtClean="0">
                <a:latin typeface="Arial"/>
                <a:ea typeface="Arial Unicode MS"/>
                <a:cs typeface="Arial Unicode MS"/>
              </a:rPr>
              <a:t> </a:t>
            </a:r>
            <a:fld id="{E1E29525-C903-49F9-BB30-68358B75B689}" type="slidenum">
              <a:rPr lang="en-US" smtClean="0">
                <a:latin typeface="Arial"/>
                <a:ea typeface="Arial Unicode MS"/>
                <a:cs typeface="Arial Unicode MS"/>
              </a:rPr>
              <a:pPr>
                <a:defRPr/>
              </a:pPr>
              <a:t>8</a:t>
            </a:fld>
            <a:endParaRPr lang="en-US" dirty="0">
              <a:latin typeface="Arial"/>
              <a:ea typeface="Arial Unicode MS"/>
              <a:cs typeface="Arial Unicode MS"/>
            </a:endParaRPr>
          </a:p>
        </p:txBody>
      </p:sp>
      <p:sp>
        <p:nvSpPr>
          <p:cNvPr id="6" name="Rectangle 5"/>
          <p:cNvSpPr/>
          <p:nvPr/>
        </p:nvSpPr>
        <p:spPr bwMode="gray">
          <a:xfrm>
            <a:off x="0" y="3401"/>
            <a:ext cx="12188825" cy="2217286"/>
          </a:xfrm>
          <a:prstGeom prst="rect">
            <a:avLst/>
          </a:prstGeom>
          <a:solidFill>
            <a:schemeClr val="bg1">
              <a:lumMod val="85000"/>
            </a:schemeClr>
          </a:solidFill>
          <a:ln w="12700" cap="flat" cmpd="sng" algn="ctr">
            <a:noFill/>
            <a:prstDash val="solid"/>
            <a:round/>
            <a:headEnd type="none" w="med" len="med"/>
            <a:tailEnd type="none" w="med" len="med"/>
          </a:ln>
          <a:effectLst/>
        </p:spPr>
        <p:txBody>
          <a:bodyPr vert="horz" wrap="square" lIns="457062" tIns="45708" rIns="457062" bIns="45708" numCol="1" rtlCol="0" anchor="ctr" anchorCtr="0" compatLnSpc="1">
            <a:prstTxWarp prst="textNoShape">
              <a:avLst/>
            </a:prstTxWarp>
            <a:noAutofit/>
          </a:bodyPr>
          <a:lstStyle/>
          <a:p>
            <a:pPr fontAlgn="base">
              <a:spcBef>
                <a:spcPct val="0"/>
              </a:spcBef>
              <a:spcAft>
                <a:spcPct val="0"/>
              </a:spcAft>
              <a:defRPr/>
            </a:pPr>
            <a:r>
              <a:rPr lang="en-US" sz="2800" b="1" dirty="0">
                <a:solidFill>
                  <a:srgbClr val="000000"/>
                </a:solidFill>
                <a:latin typeface="Arial" charset="0"/>
                <a:ea typeface="Arial Unicode MS" pitchFamily="34" charset="-128"/>
                <a:cs typeface="Arial Unicode MS" pitchFamily="34" charset="-128"/>
              </a:rPr>
              <a:t>By 2017, 50% of today's deployed mobile enterprise apps will be completely rewritten or replaced.</a:t>
            </a:r>
          </a:p>
        </p:txBody>
      </p:sp>
      <p:sp>
        <p:nvSpPr>
          <p:cNvPr id="7" name="Rectangle 6"/>
          <p:cNvSpPr/>
          <p:nvPr/>
        </p:nvSpPr>
        <p:spPr bwMode="gray">
          <a:xfrm>
            <a:off x="0" y="4143224"/>
            <a:ext cx="12188825" cy="2245659"/>
          </a:xfrm>
          <a:prstGeom prst="rect">
            <a:avLst/>
          </a:prstGeom>
          <a:noFill/>
          <a:ln w="12700" cap="flat" cmpd="sng" algn="ctr">
            <a:noFill/>
            <a:prstDash val="solid"/>
            <a:round/>
            <a:headEnd type="none" w="med" len="med"/>
            <a:tailEnd type="none" w="med" len="med"/>
          </a:ln>
          <a:effectLst/>
        </p:spPr>
        <p:txBody>
          <a:bodyPr vert="horz" wrap="square" lIns="457062" tIns="45708" rIns="457062" bIns="45708" numCol="1" rtlCol="0" anchor="ctr" anchorCtr="0" compatLnSpc="1">
            <a:prstTxWarp prst="textNoShape">
              <a:avLst/>
            </a:prstTxWarp>
            <a:noAutofit/>
          </a:bodyPr>
          <a:lstStyle/>
          <a:p>
            <a:pPr fontAlgn="base">
              <a:spcBef>
                <a:spcPct val="0"/>
              </a:spcBef>
              <a:spcAft>
                <a:spcPct val="0"/>
              </a:spcAft>
              <a:defRPr/>
            </a:pPr>
            <a:r>
              <a:rPr lang="en-US" sz="2800" b="1" dirty="0">
                <a:solidFill>
                  <a:srgbClr val="FFFFFF">
                    <a:lumMod val="50000"/>
                  </a:srgbClr>
                </a:solidFill>
                <a:latin typeface="Arial" charset="0"/>
                <a:ea typeface="Arial Unicode MS" pitchFamily="34" charset="-128"/>
                <a:cs typeface="Arial Unicode MS" pitchFamily="34" charset="-128"/>
              </a:rPr>
              <a:t>By 2020, lightweight Web- and mobile-style app integration will have completely displaced traditional approaches.</a:t>
            </a:r>
          </a:p>
        </p:txBody>
      </p:sp>
    </p:spTree>
    <p:extLst>
      <p:ext uri="{BB962C8B-B14F-4D97-AF65-F5344CB8AC3E}">
        <p14:creationId xmlns:p14="http://schemas.microsoft.com/office/powerpoint/2010/main" val="3479675288"/>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2649744" y="2047461"/>
            <a:ext cx="8320198" cy="3160644"/>
            <a:chOff x="1987826" y="2753139"/>
            <a:chExt cx="6241774" cy="2454965"/>
          </a:xfrm>
        </p:grpSpPr>
        <p:sp>
          <p:nvSpPr>
            <p:cNvPr id="32" name="Freeform 31"/>
            <p:cNvSpPr/>
            <p:nvPr/>
          </p:nvSpPr>
          <p:spPr bwMode="auto">
            <a:xfrm>
              <a:off x="1987826" y="2753139"/>
              <a:ext cx="6241774" cy="2454965"/>
            </a:xfrm>
            <a:custGeom>
              <a:avLst/>
              <a:gdLst>
                <a:gd name="connsiteX0" fmla="*/ 0 w 6241774"/>
                <a:gd name="connsiteY0" fmla="*/ 2454965 h 2454965"/>
                <a:gd name="connsiteX1" fmla="*/ 357809 w 6241774"/>
                <a:gd name="connsiteY1" fmla="*/ 1639957 h 2454965"/>
                <a:gd name="connsiteX2" fmla="*/ 1441174 w 6241774"/>
                <a:gd name="connsiteY2" fmla="*/ 1431235 h 2454965"/>
                <a:gd name="connsiteX3" fmla="*/ 2365513 w 6241774"/>
                <a:gd name="connsiteY3" fmla="*/ 795131 h 2454965"/>
                <a:gd name="connsiteX4" fmla="*/ 2822713 w 6241774"/>
                <a:gd name="connsiteY4" fmla="*/ 0 h 2454965"/>
                <a:gd name="connsiteX5" fmla="*/ 3309731 w 6241774"/>
                <a:gd name="connsiteY5" fmla="*/ 745435 h 2454965"/>
                <a:gd name="connsiteX6" fmla="*/ 4651513 w 6241774"/>
                <a:gd name="connsiteY6" fmla="*/ 2057400 h 2454965"/>
                <a:gd name="connsiteX7" fmla="*/ 6241774 w 6241774"/>
                <a:gd name="connsiteY7" fmla="*/ 2445026 h 2454965"/>
                <a:gd name="connsiteX8" fmla="*/ 0 w 6241774"/>
                <a:gd name="connsiteY8" fmla="*/ 2454965 h 2454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1774" h="2454965">
                  <a:moveTo>
                    <a:pt x="0" y="2454965"/>
                  </a:moveTo>
                  <a:lnTo>
                    <a:pt x="357809" y="1639957"/>
                  </a:lnTo>
                  <a:lnTo>
                    <a:pt x="1441174" y="1431235"/>
                  </a:lnTo>
                  <a:lnTo>
                    <a:pt x="2365513" y="795131"/>
                  </a:lnTo>
                  <a:lnTo>
                    <a:pt x="2822713" y="0"/>
                  </a:lnTo>
                  <a:lnTo>
                    <a:pt x="3309731" y="745435"/>
                  </a:lnTo>
                  <a:lnTo>
                    <a:pt x="4651513" y="2057400"/>
                  </a:lnTo>
                  <a:lnTo>
                    <a:pt x="6241774" y="2445026"/>
                  </a:lnTo>
                  <a:lnTo>
                    <a:pt x="0" y="2454965"/>
                  </a:lnTo>
                  <a:close/>
                </a:path>
              </a:pathLst>
            </a:custGeom>
            <a:solidFill>
              <a:schemeClr val="accent3">
                <a:lumMod val="60000"/>
                <a:lumOff val="40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endParaRPr lang="en-GB" dirty="0" err="1" smtClean="0">
                <a:solidFill>
                  <a:srgbClr val="FFFFFF"/>
                </a:solidFill>
                <a:latin typeface="Arial" charset="0"/>
                <a:ea typeface="Arial Unicode MS" pitchFamily="34" charset="-128"/>
                <a:cs typeface="Arial Unicode MS" pitchFamily="34" charset="-128"/>
              </a:endParaRPr>
            </a:p>
          </p:txBody>
        </p:sp>
        <p:sp>
          <p:nvSpPr>
            <p:cNvPr id="33" name="TextBox 32"/>
            <p:cNvSpPr txBox="1"/>
            <p:nvPr/>
          </p:nvSpPr>
          <p:spPr>
            <a:xfrm>
              <a:off x="4487767" y="3307737"/>
              <a:ext cx="652182" cy="334683"/>
            </a:xfrm>
            <a:prstGeom prst="rect">
              <a:avLst/>
            </a:prstGeom>
            <a:noFill/>
          </p:spPr>
          <p:txBody>
            <a:bodyPr wrap="none" rtlCol="0">
              <a:spAutoFit/>
            </a:bodyPr>
            <a:lstStyle/>
            <a:p>
              <a:pPr algn="ctr" eaLnBrk="0" fontAlgn="base" hangingPunct="0">
                <a:lnSpc>
                  <a:spcPct val="90000"/>
                </a:lnSpc>
                <a:spcBef>
                  <a:spcPct val="30000"/>
                </a:spcBef>
                <a:spcAft>
                  <a:spcPct val="10000"/>
                </a:spcAft>
              </a:pPr>
              <a:r>
                <a:rPr lang="en-GB" sz="2400" b="1" dirty="0">
                  <a:solidFill>
                    <a:srgbClr val="FF9900">
                      <a:lumMod val="50000"/>
                    </a:srgbClr>
                  </a:solidFill>
                  <a:latin typeface="Arial" charset="0"/>
                  <a:ea typeface="Arial Unicode MS" pitchFamily="34" charset="-128"/>
                  <a:cs typeface="Arial Unicode MS" pitchFamily="34" charset="-128"/>
                </a:rPr>
                <a:t>2020</a:t>
              </a:r>
            </a:p>
          </p:txBody>
        </p:sp>
      </p:grpSp>
      <p:grpSp>
        <p:nvGrpSpPr>
          <p:cNvPr id="31" name="Group 30"/>
          <p:cNvGrpSpPr/>
          <p:nvPr/>
        </p:nvGrpSpPr>
        <p:grpSpPr>
          <a:xfrm>
            <a:off x="1404930" y="3065639"/>
            <a:ext cx="9658319" cy="2135675"/>
            <a:chOff x="1053965" y="3531540"/>
            <a:chExt cx="7245626" cy="1639956"/>
          </a:xfrm>
        </p:grpSpPr>
        <p:sp>
          <p:nvSpPr>
            <p:cNvPr id="28" name="Freeform 27"/>
            <p:cNvSpPr/>
            <p:nvPr/>
          </p:nvSpPr>
          <p:spPr bwMode="auto">
            <a:xfrm>
              <a:off x="1053965" y="3531540"/>
              <a:ext cx="7245626" cy="1639956"/>
            </a:xfrm>
            <a:custGeom>
              <a:avLst/>
              <a:gdLst>
                <a:gd name="connsiteX0" fmla="*/ 9939 w 7245626"/>
                <a:gd name="connsiteY0" fmla="*/ 1639956 h 1639956"/>
                <a:gd name="connsiteX1" fmla="*/ 0 w 7245626"/>
                <a:gd name="connsiteY1" fmla="*/ 725556 h 1639956"/>
                <a:gd name="connsiteX2" fmla="*/ 496956 w 7245626"/>
                <a:gd name="connsiteY2" fmla="*/ 705678 h 1639956"/>
                <a:gd name="connsiteX3" fmla="*/ 1302026 w 7245626"/>
                <a:gd name="connsiteY3" fmla="*/ 357809 h 1639956"/>
                <a:gd name="connsiteX4" fmla="*/ 2355574 w 7245626"/>
                <a:gd name="connsiteY4" fmla="*/ 0 h 1639956"/>
                <a:gd name="connsiteX5" fmla="*/ 3309730 w 7245626"/>
                <a:gd name="connsiteY5" fmla="*/ 0 h 1639956"/>
                <a:gd name="connsiteX6" fmla="*/ 4253948 w 7245626"/>
                <a:gd name="connsiteY6" fmla="*/ 725556 h 1639956"/>
                <a:gd name="connsiteX7" fmla="*/ 4641574 w 7245626"/>
                <a:gd name="connsiteY7" fmla="*/ 1411356 h 1639956"/>
                <a:gd name="connsiteX8" fmla="*/ 7245626 w 7245626"/>
                <a:gd name="connsiteY8" fmla="*/ 1639956 h 1639956"/>
                <a:gd name="connsiteX9" fmla="*/ 9939 w 7245626"/>
                <a:gd name="connsiteY9" fmla="*/ 1639956 h 1639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5626" h="1639956">
                  <a:moveTo>
                    <a:pt x="9939" y="1639956"/>
                  </a:moveTo>
                  <a:lnTo>
                    <a:pt x="0" y="725556"/>
                  </a:lnTo>
                  <a:lnTo>
                    <a:pt x="496956" y="705678"/>
                  </a:lnTo>
                  <a:lnTo>
                    <a:pt x="1302026" y="357809"/>
                  </a:lnTo>
                  <a:lnTo>
                    <a:pt x="2355574" y="0"/>
                  </a:lnTo>
                  <a:lnTo>
                    <a:pt x="3309730" y="0"/>
                  </a:lnTo>
                  <a:lnTo>
                    <a:pt x="4253948" y="725556"/>
                  </a:lnTo>
                  <a:lnTo>
                    <a:pt x="4641574" y="1411356"/>
                  </a:lnTo>
                  <a:lnTo>
                    <a:pt x="7245626" y="1639956"/>
                  </a:lnTo>
                  <a:lnTo>
                    <a:pt x="9939" y="1639956"/>
                  </a:lnTo>
                  <a:close/>
                </a:path>
              </a:pathLst>
            </a:custGeom>
            <a:solidFill>
              <a:schemeClr val="accent2">
                <a:lumMod val="40000"/>
                <a:lumOff val="60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endParaRPr lang="en-GB" dirty="0" err="1" smtClean="0">
                <a:solidFill>
                  <a:srgbClr val="FFFFFF"/>
                </a:solidFill>
                <a:latin typeface="Arial" charset="0"/>
                <a:ea typeface="Arial Unicode MS" pitchFamily="34" charset="-128"/>
                <a:cs typeface="Arial Unicode MS" pitchFamily="34" charset="-128"/>
              </a:endParaRPr>
            </a:p>
          </p:txBody>
        </p:sp>
        <p:sp>
          <p:nvSpPr>
            <p:cNvPr id="29" name="TextBox 28"/>
            <p:cNvSpPr txBox="1"/>
            <p:nvPr/>
          </p:nvSpPr>
          <p:spPr>
            <a:xfrm>
              <a:off x="3081447" y="3739646"/>
              <a:ext cx="652182" cy="330872"/>
            </a:xfrm>
            <a:prstGeom prst="rect">
              <a:avLst/>
            </a:prstGeom>
            <a:noFill/>
          </p:spPr>
          <p:txBody>
            <a:bodyPr wrap="none" rtlCol="0">
              <a:spAutoFit/>
            </a:bodyPr>
            <a:lstStyle/>
            <a:p>
              <a:pPr algn="ctr" eaLnBrk="0" fontAlgn="base" hangingPunct="0">
                <a:lnSpc>
                  <a:spcPct val="90000"/>
                </a:lnSpc>
                <a:spcBef>
                  <a:spcPct val="30000"/>
                </a:spcBef>
                <a:spcAft>
                  <a:spcPct val="10000"/>
                </a:spcAft>
              </a:pPr>
              <a:r>
                <a:rPr lang="en-GB" sz="2400" b="1" dirty="0">
                  <a:solidFill>
                    <a:srgbClr val="99CC00">
                      <a:lumMod val="50000"/>
                    </a:srgbClr>
                  </a:solidFill>
                  <a:latin typeface="Arial" charset="0"/>
                  <a:ea typeface="Arial Unicode MS" pitchFamily="34" charset="-128"/>
                  <a:cs typeface="Arial Unicode MS" pitchFamily="34" charset="-128"/>
                </a:rPr>
                <a:t>2018</a:t>
              </a:r>
            </a:p>
          </p:txBody>
        </p:sp>
      </p:grpSp>
      <p:grpSp>
        <p:nvGrpSpPr>
          <p:cNvPr id="30" name="Group 29"/>
          <p:cNvGrpSpPr/>
          <p:nvPr/>
        </p:nvGrpSpPr>
        <p:grpSpPr>
          <a:xfrm>
            <a:off x="1438043" y="2414375"/>
            <a:ext cx="9883548" cy="2823845"/>
            <a:chOff x="1078813" y="2414368"/>
            <a:chExt cx="7414592" cy="2823845"/>
          </a:xfrm>
        </p:grpSpPr>
        <p:sp>
          <p:nvSpPr>
            <p:cNvPr id="12" name="Freeform 11"/>
            <p:cNvSpPr/>
            <p:nvPr/>
          </p:nvSpPr>
          <p:spPr bwMode="auto">
            <a:xfrm>
              <a:off x="1078813" y="2414368"/>
              <a:ext cx="7414592" cy="2809905"/>
            </a:xfrm>
            <a:custGeom>
              <a:avLst/>
              <a:gdLst>
                <a:gd name="connsiteX0" fmla="*/ 0 w 7424531"/>
                <a:gd name="connsiteY0" fmla="*/ 2792896 h 2792896"/>
                <a:gd name="connsiteX1" fmla="*/ 0 w 7424531"/>
                <a:gd name="connsiteY1" fmla="*/ 0 h 2792896"/>
                <a:gd name="connsiteX2" fmla="*/ 387626 w 7424531"/>
                <a:gd name="connsiteY2" fmla="*/ 188843 h 2792896"/>
                <a:gd name="connsiteX3" fmla="*/ 705679 w 7424531"/>
                <a:gd name="connsiteY3" fmla="*/ 725556 h 2792896"/>
                <a:gd name="connsiteX4" fmla="*/ 1490870 w 7424531"/>
                <a:gd name="connsiteY4" fmla="*/ 1639956 h 2792896"/>
                <a:gd name="connsiteX5" fmla="*/ 2504661 w 7424531"/>
                <a:gd name="connsiteY5" fmla="*/ 2375452 h 2792896"/>
                <a:gd name="connsiteX6" fmla="*/ 3816626 w 7424531"/>
                <a:gd name="connsiteY6" fmla="*/ 2574235 h 2792896"/>
                <a:gd name="connsiteX7" fmla="*/ 7424531 w 7424531"/>
                <a:gd name="connsiteY7" fmla="*/ 2763078 h 2792896"/>
                <a:gd name="connsiteX8" fmla="*/ 0 w 7424531"/>
                <a:gd name="connsiteY8" fmla="*/ 2792896 h 2792896"/>
                <a:gd name="connsiteX0" fmla="*/ 0 w 7414592"/>
                <a:gd name="connsiteY0" fmla="*/ 2792896 h 2832651"/>
                <a:gd name="connsiteX1" fmla="*/ 0 w 7414592"/>
                <a:gd name="connsiteY1" fmla="*/ 0 h 2832651"/>
                <a:gd name="connsiteX2" fmla="*/ 387626 w 7414592"/>
                <a:gd name="connsiteY2" fmla="*/ 188843 h 2832651"/>
                <a:gd name="connsiteX3" fmla="*/ 705679 w 7414592"/>
                <a:gd name="connsiteY3" fmla="*/ 725556 h 2832651"/>
                <a:gd name="connsiteX4" fmla="*/ 1490870 w 7414592"/>
                <a:gd name="connsiteY4" fmla="*/ 1639956 h 2832651"/>
                <a:gd name="connsiteX5" fmla="*/ 2504661 w 7414592"/>
                <a:gd name="connsiteY5" fmla="*/ 2375452 h 2832651"/>
                <a:gd name="connsiteX6" fmla="*/ 3816626 w 7414592"/>
                <a:gd name="connsiteY6" fmla="*/ 2574235 h 2832651"/>
                <a:gd name="connsiteX7" fmla="*/ 7414592 w 7414592"/>
                <a:gd name="connsiteY7" fmla="*/ 2832651 h 2832651"/>
                <a:gd name="connsiteX8" fmla="*/ 0 w 7414592"/>
                <a:gd name="connsiteY8" fmla="*/ 2792896 h 2832651"/>
                <a:gd name="connsiteX0" fmla="*/ 0 w 7414592"/>
                <a:gd name="connsiteY0" fmla="*/ 2792896 h 2809905"/>
                <a:gd name="connsiteX1" fmla="*/ 0 w 7414592"/>
                <a:gd name="connsiteY1" fmla="*/ 0 h 2809905"/>
                <a:gd name="connsiteX2" fmla="*/ 387626 w 7414592"/>
                <a:gd name="connsiteY2" fmla="*/ 188843 h 2809905"/>
                <a:gd name="connsiteX3" fmla="*/ 705679 w 7414592"/>
                <a:gd name="connsiteY3" fmla="*/ 725556 h 2809905"/>
                <a:gd name="connsiteX4" fmla="*/ 1490870 w 7414592"/>
                <a:gd name="connsiteY4" fmla="*/ 1639956 h 2809905"/>
                <a:gd name="connsiteX5" fmla="*/ 2504661 w 7414592"/>
                <a:gd name="connsiteY5" fmla="*/ 2375452 h 2809905"/>
                <a:gd name="connsiteX6" fmla="*/ 3816626 w 7414592"/>
                <a:gd name="connsiteY6" fmla="*/ 2574235 h 2809905"/>
                <a:gd name="connsiteX7" fmla="*/ 7414592 w 7414592"/>
                <a:gd name="connsiteY7" fmla="*/ 2809905 h 2809905"/>
                <a:gd name="connsiteX8" fmla="*/ 0 w 7414592"/>
                <a:gd name="connsiteY8" fmla="*/ 2792896 h 2809905"/>
                <a:gd name="connsiteX0" fmla="*/ 0 w 7414592"/>
                <a:gd name="connsiteY0" fmla="*/ 2792896 h 2809905"/>
                <a:gd name="connsiteX1" fmla="*/ 0 w 7414592"/>
                <a:gd name="connsiteY1" fmla="*/ 0 h 2809905"/>
                <a:gd name="connsiteX2" fmla="*/ 387626 w 7414592"/>
                <a:gd name="connsiteY2" fmla="*/ 188843 h 2809905"/>
                <a:gd name="connsiteX3" fmla="*/ 705679 w 7414592"/>
                <a:gd name="connsiteY3" fmla="*/ 725556 h 2809905"/>
                <a:gd name="connsiteX4" fmla="*/ 1311966 w 7414592"/>
                <a:gd name="connsiteY4" fmla="*/ 1828800 h 2809905"/>
                <a:gd name="connsiteX5" fmla="*/ 2504661 w 7414592"/>
                <a:gd name="connsiteY5" fmla="*/ 2375452 h 2809905"/>
                <a:gd name="connsiteX6" fmla="*/ 3816626 w 7414592"/>
                <a:gd name="connsiteY6" fmla="*/ 2574235 h 2809905"/>
                <a:gd name="connsiteX7" fmla="*/ 7414592 w 7414592"/>
                <a:gd name="connsiteY7" fmla="*/ 2809905 h 2809905"/>
                <a:gd name="connsiteX8" fmla="*/ 0 w 7414592"/>
                <a:gd name="connsiteY8" fmla="*/ 2792896 h 2809905"/>
                <a:gd name="connsiteX0" fmla="*/ 0 w 7414592"/>
                <a:gd name="connsiteY0" fmla="*/ 2792896 h 2809905"/>
                <a:gd name="connsiteX1" fmla="*/ 0 w 7414592"/>
                <a:gd name="connsiteY1" fmla="*/ 0 h 2809905"/>
                <a:gd name="connsiteX2" fmla="*/ 387626 w 7414592"/>
                <a:gd name="connsiteY2" fmla="*/ 188843 h 2809905"/>
                <a:gd name="connsiteX3" fmla="*/ 705679 w 7414592"/>
                <a:gd name="connsiteY3" fmla="*/ 725556 h 2809905"/>
                <a:gd name="connsiteX4" fmla="*/ 1311966 w 7414592"/>
                <a:gd name="connsiteY4" fmla="*/ 1828800 h 2809905"/>
                <a:gd name="connsiteX5" fmla="*/ 2355574 w 7414592"/>
                <a:gd name="connsiteY5" fmla="*/ 2425148 h 2809905"/>
                <a:gd name="connsiteX6" fmla="*/ 3816626 w 7414592"/>
                <a:gd name="connsiteY6" fmla="*/ 2574235 h 2809905"/>
                <a:gd name="connsiteX7" fmla="*/ 7414592 w 7414592"/>
                <a:gd name="connsiteY7" fmla="*/ 2809905 h 2809905"/>
                <a:gd name="connsiteX8" fmla="*/ 0 w 7414592"/>
                <a:gd name="connsiteY8" fmla="*/ 2792896 h 2809905"/>
                <a:gd name="connsiteX0" fmla="*/ 0 w 7414592"/>
                <a:gd name="connsiteY0" fmla="*/ 2792896 h 2809905"/>
                <a:gd name="connsiteX1" fmla="*/ 0 w 7414592"/>
                <a:gd name="connsiteY1" fmla="*/ 0 h 2809905"/>
                <a:gd name="connsiteX2" fmla="*/ 387626 w 7414592"/>
                <a:gd name="connsiteY2" fmla="*/ 188843 h 2809905"/>
                <a:gd name="connsiteX3" fmla="*/ 705679 w 7414592"/>
                <a:gd name="connsiteY3" fmla="*/ 725556 h 2809905"/>
                <a:gd name="connsiteX4" fmla="*/ 1311966 w 7414592"/>
                <a:gd name="connsiteY4" fmla="*/ 1828800 h 2809905"/>
                <a:gd name="connsiteX5" fmla="*/ 2355574 w 7414592"/>
                <a:gd name="connsiteY5" fmla="*/ 2425148 h 2809905"/>
                <a:gd name="connsiteX6" fmla="*/ 3816626 w 7414592"/>
                <a:gd name="connsiteY6" fmla="*/ 2574235 h 2809905"/>
                <a:gd name="connsiteX7" fmla="*/ 7414592 w 7414592"/>
                <a:gd name="connsiteY7" fmla="*/ 2809905 h 2809905"/>
                <a:gd name="connsiteX8" fmla="*/ 0 w 7414592"/>
                <a:gd name="connsiteY8" fmla="*/ 2792896 h 2809905"/>
                <a:gd name="connsiteX0" fmla="*/ 0 w 7414592"/>
                <a:gd name="connsiteY0" fmla="*/ 2792896 h 2809905"/>
                <a:gd name="connsiteX1" fmla="*/ 0 w 7414592"/>
                <a:gd name="connsiteY1" fmla="*/ 0 h 2809905"/>
                <a:gd name="connsiteX2" fmla="*/ 387626 w 7414592"/>
                <a:gd name="connsiteY2" fmla="*/ 188843 h 2809905"/>
                <a:gd name="connsiteX3" fmla="*/ 705679 w 7414592"/>
                <a:gd name="connsiteY3" fmla="*/ 725556 h 2809905"/>
                <a:gd name="connsiteX4" fmla="*/ 1311966 w 7414592"/>
                <a:gd name="connsiteY4" fmla="*/ 1828800 h 2809905"/>
                <a:gd name="connsiteX5" fmla="*/ 2355574 w 7414592"/>
                <a:gd name="connsiteY5" fmla="*/ 2425148 h 2809905"/>
                <a:gd name="connsiteX6" fmla="*/ 4184374 w 7414592"/>
                <a:gd name="connsiteY6" fmla="*/ 2703443 h 2809905"/>
                <a:gd name="connsiteX7" fmla="*/ 7414592 w 7414592"/>
                <a:gd name="connsiteY7" fmla="*/ 2809905 h 2809905"/>
                <a:gd name="connsiteX8" fmla="*/ 0 w 7414592"/>
                <a:gd name="connsiteY8" fmla="*/ 2792896 h 2809905"/>
                <a:gd name="connsiteX0" fmla="*/ 0 w 7414592"/>
                <a:gd name="connsiteY0" fmla="*/ 2792896 h 2809905"/>
                <a:gd name="connsiteX1" fmla="*/ 0 w 7414592"/>
                <a:gd name="connsiteY1" fmla="*/ 0 h 2809905"/>
                <a:gd name="connsiteX2" fmla="*/ 387626 w 7414592"/>
                <a:gd name="connsiteY2" fmla="*/ 188843 h 2809905"/>
                <a:gd name="connsiteX3" fmla="*/ 705679 w 7414592"/>
                <a:gd name="connsiteY3" fmla="*/ 725556 h 2809905"/>
                <a:gd name="connsiteX4" fmla="*/ 1311966 w 7414592"/>
                <a:gd name="connsiteY4" fmla="*/ 1828800 h 2809905"/>
                <a:gd name="connsiteX5" fmla="*/ 2355574 w 7414592"/>
                <a:gd name="connsiteY5" fmla="*/ 2425148 h 2809905"/>
                <a:gd name="connsiteX6" fmla="*/ 4184374 w 7414592"/>
                <a:gd name="connsiteY6" fmla="*/ 2703443 h 2809905"/>
                <a:gd name="connsiteX7" fmla="*/ 7414592 w 7414592"/>
                <a:gd name="connsiteY7" fmla="*/ 2809905 h 2809905"/>
                <a:gd name="connsiteX8" fmla="*/ 0 w 7414592"/>
                <a:gd name="connsiteY8" fmla="*/ 2792896 h 2809905"/>
                <a:gd name="connsiteX0" fmla="*/ 0 w 7414592"/>
                <a:gd name="connsiteY0" fmla="*/ 2792896 h 2809905"/>
                <a:gd name="connsiteX1" fmla="*/ 0 w 7414592"/>
                <a:gd name="connsiteY1" fmla="*/ 0 h 2809905"/>
                <a:gd name="connsiteX2" fmla="*/ 387626 w 7414592"/>
                <a:gd name="connsiteY2" fmla="*/ 188843 h 2809905"/>
                <a:gd name="connsiteX3" fmla="*/ 1311966 w 7414592"/>
                <a:gd name="connsiteY3" fmla="*/ 1828800 h 2809905"/>
                <a:gd name="connsiteX4" fmla="*/ 2355574 w 7414592"/>
                <a:gd name="connsiteY4" fmla="*/ 2425148 h 2809905"/>
                <a:gd name="connsiteX5" fmla="*/ 4184374 w 7414592"/>
                <a:gd name="connsiteY5" fmla="*/ 2703443 h 2809905"/>
                <a:gd name="connsiteX6" fmla="*/ 7414592 w 7414592"/>
                <a:gd name="connsiteY6" fmla="*/ 2809905 h 2809905"/>
                <a:gd name="connsiteX7" fmla="*/ 0 w 7414592"/>
                <a:gd name="connsiteY7" fmla="*/ 2792896 h 2809905"/>
                <a:gd name="connsiteX0" fmla="*/ 0 w 7414592"/>
                <a:gd name="connsiteY0" fmla="*/ 2792896 h 2809905"/>
                <a:gd name="connsiteX1" fmla="*/ 0 w 7414592"/>
                <a:gd name="connsiteY1" fmla="*/ 0 h 2809905"/>
                <a:gd name="connsiteX2" fmla="*/ 506896 w 7414592"/>
                <a:gd name="connsiteY2" fmla="*/ 695739 h 2809905"/>
                <a:gd name="connsiteX3" fmla="*/ 1311966 w 7414592"/>
                <a:gd name="connsiteY3" fmla="*/ 1828800 h 2809905"/>
                <a:gd name="connsiteX4" fmla="*/ 2355574 w 7414592"/>
                <a:gd name="connsiteY4" fmla="*/ 2425148 h 2809905"/>
                <a:gd name="connsiteX5" fmla="*/ 4184374 w 7414592"/>
                <a:gd name="connsiteY5" fmla="*/ 2703443 h 2809905"/>
                <a:gd name="connsiteX6" fmla="*/ 7414592 w 7414592"/>
                <a:gd name="connsiteY6" fmla="*/ 2809905 h 2809905"/>
                <a:gd name="connsiteX7" fmla="*/ 0 w 7414592"/>
                <a:gd name="connsiteY7" fmla="*/ 2792896 h 2809905"/>
                <a:gd name="connsiteX0" fmla="*/ 0 w 7414592"/>
                <a:gd name="connsiteY0" fmla="*/ 2792896 h 2809905"/>
                <a:gd name="connsiteX1" fmla="*/ 0 w 7414592"/>
                <a:gd name="connsiteY1" fmla="*/ 0 h 2809905"/>
                <a:gd name="connsiteX2" fmla="*/ 1311966 w 7414592"/>
                <a:gd name="connsiteY2" fmla="*/ 1828800 h 2809905"/>
                <a:gd name="connsiteX3" fmla="*/ 2355574 w 7414592"/>
                <a:gd name="connsiteY3" fmla="*/ 2425148 h 2809905"/>
                <a:gd name="connsiteX4" fmla="*/ 4184374 w 7414592"/>
                <a:gd name="connsiteY4" fmla="*/ 2703443 h 2809905"/>
                <a:gd name="connsiteX5" fmla="*/ 7414592 w 7414592"/>
                <a:gd name="connsiteY5" fmla="*/ 2809905 h 2809905"/>
                <a:gd name="connsiteX6" fmla="*/ 0 w 7414592"/>
                <a:gd name="connsiteY6" fmla="*/ 2792896 h 2809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14592" h="2809905">
                  <a:moveTo>
                    <a:pt x="0" y="2792896"/>
                  </a:moveTo>
                  <a:lnTo>
                    <a:pt x="0" y="0"/>
                  </a:lnTo>
                  <a:lnTo>
                    <a:pt x="1311966" y="1828800"/>
                  </a:lnTo>
                  <a:lnTo>
                    <a:pt x="2355574" y="2425148"/>
                  </a:lnTo>
                  <a:cubicBezTo>
                    <a:pt x="3289852" y="2534479"/>
                    <a:pt x="3250097" y="2633869"/>
                    <a:pt x="4184374" y="2703443"/>
                  </a:cubicBezTo>
                  <a:lnTo>
                    <a:pt x="7414592" y="2809905"/>
                  </a:lnTo>
                  <a:lnTo>
                    <a:pt x="0" y="2792896"/>
                  </a:lnTo>
                  <a:close/>
                </a:path>
              </a:pathLst>
            </a:custGeom>
            <a:solidFill>
              <a:srgbClr val="6E96D5"/>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endParaRPr lang="en-GB" dirty="0" err="1" smtClean="0">
                <a:solidFill>
                  <a:srgbClr val="FFFFFF"/>
                </a:solidFill>
                <a:latin typeface="Arial" charset="0"/>
                <a:ea typeface="Arial Unicode MS" pitchFamily="34" charset="-128"/>
                <a:cs typeface="Arial Unicode MS" pitchFamily="34" charset="-128"/>
              </a:endParaRPr>
            </a:p>
          </p:txBody>
        </p:sp>
        <p:sp>
          <p:nvSpPr>
            <p:cNvPr id="26" name="TextBox 25"/>
            <p:cNvSpPr txBox="1"/>
            <p:nvPr/>
          </p:nvSpPr>
          <p:spPr>
            <a:xfrm>
              <a:off x="1201222" y="4807326"/>
              <a:ext cx="652182" cy="430887"/>
            </a:xfrm>
            <a:prstGeom prst="rect">
              <a:avLst/>
            </a:prstGeom>
            <a:noFill/>
          </p:spPr>
          <p:txBody>
            <a:bodyPr wrap="none" rtlCol="0">
              <a:spAutoFit/>
            </a:bodyPr>
            <a:lstStyle/>
            <a:p>
              <a:pPr algn="ctr" eaLnBrk="0" fontAlgn="base" hangingPunct="0">
                <a:lnSpc>
                  <a:spcPct val="90000"/>
                </a:lnSpc>
                <a:spcBef>
                  <a:spcPct val="30000"/>
                </a:spcBef>
                <a:spcAft>
                  <a:spcPct val="10000"/>
                </a:spcAft>
              </a:pPr>
              <a:r>
                <a:rPr lang="en-GB" sz="2400" b="1" dirty="0">
                  <a:solidFill>
                    <a:srgbClr val="6E96D5">
                      <a:lumMod val="50000"/>
                    </a:srgbClr>
                  </a:solidFill>
                  <a:latin typeface="Arial" charset="0"/>
                  <a:ea typeface="Arial Unicode MS" pitchFamily="34" charset="-128"/>
                  <a:cs typeface="Arial Unicode MS" pitchFamily="34" charset="-128"/>
                </a:rPr>
                <a:t>2015</a:t>
              </a:r>
            </a:p>
          </p:txBody>
        </p:sp>
      </p:grpSp>
      <p:sp>
        <p:nvSpPr>
          <p:cNvPr id="2" name="Title 1"/>
          <p:cNvSpPr>
            <a:spLocks noGrp="1"/>
          </p:cNvSpPr>
          <p:nvPr>
            <p:ph type="title"/>
          </p:nvPr>
        </p:nvSpPr>
        <p:spPr/>
        <p:txBody>
          <a:bodyPr/>
          <a:lstStyle/>
          <a:p>
            <a:r>
              <a:rPr lang="en-GB" dirty="0" smtClean="0"/>
              <a:t>Enterprise App Usage Is Just Starting</a:t>
            </a:r>
            <a:endParaRPr lang="en-GB" dirty="0"/>
          </a:p>
        </p:txBody>
      </p:sp>
      <p:sp>
        <p:nvSpPr>
          <p:cNvPr id="4" name="Footer Placeholder 3"/>
          <p:cNvSpPr>
            <a:spLocks noGrp="1"/>
          </p:cNvSpPr>
          <p:nvPr>
            <p:ph type="ftr" sz="quarter" idx="3"/>
          </p:nvPr>
        </p:nvSpPr>
        <p:spPr/>
        <p:txBody>
          <a:bodyPr/>
          <a:lstStyle/>
          <a:p>
            <a:pPr>
              <a:defRPr/>
            </a:pPr>
            <a:r>
              <a:rPr lang="en-US" smtClean="0">
                <a:latin typeface="Arial"/>
                <a:ea typeface="Arial Unicode MS"/>
                <a:cs typeface="Arial Unicode MS"/>
              </a:rPr>
              <a:t> </a:t>
            </a:r>
            <a:fld id="{E1E29525-C903-49F9-BB30-68358B75B689}" type="slidenum">
              <a:rPr lang="en-US" smtClean="0">
                <a:latin typeface="Arial"/>
                <a:ea typeface="Arial Unicode MS"/>
                <a:cs typeface="Arial Unicode MS"/>
              </a:rPr>
              <a:pPr>
                <a:defRPr/>
              </a:pPr>
              <a:t>9</a:t>
            </a:fld>
            <a:endParaRPr lang="en-US" dirty="0">
              <a:latin typeface="Arial"/>
              <a:ea typeface="Arial Unicode MS"/>
              <a:cs typeface="Arial Unicode MS"/>
            </a:endParaRPr>
          </a:p>
        </p:txBody>
      </p:sp>
      <p:cxnSp>
        <p:nvCxnSpPr>
          <p:cNvPr id="6" name="Straight Arrow Connector 5"/>
          <p:cNvCxnSpPr/>
          <p:nvPr/>
        </p:nvCxnSpPr>
        <p:spPr bwMode="auto">
          <a:xfrm flipV="1">
            <a:off x="1417611" y="2047460"/>
            <a:ext cx="0" cy="3180522"/>
          </a:xfrm>
          <a:prstGeom prst="straightConnector1">
            <a:avLst/>
          </a:prstGeom>
          <a:solidFill>
            <a:srgbClr val="00529B"/>
          </a:solidFill>
          <a:ln w="38100" cap="flat" cmpd="sng" algn="ctr">
            <a:solidFill>
              <a:schemeClr val="tx1"/>
            </a:solidFill>
            <a:prstDash val="solid"/>
            <a:round/>
            <a:headEnd type="none" w="med" len="med"/>
            <a:tailEnd type="triangle"/>
          </a:ln>
          <a:effectLst/>
        </p:spPr>
      </p:cxnSp>
      <p:cxnSp>
        <p:nvCxnSpPr>
          <p:cNvPr id="7" name="Straight Arrow Connector 6"/>
          <p:cNvCxnSpPr/>
          <p:nvPr/>
        </p:nvCxnSpPr>
        <p:spPr bwMode="auto">
          <a:xfrm flipV="1">
            <a:off x="1398300" y="5220554"/>
            <a:ext cx="10148526" cy="1"/>
          </a:xfrm>
          <a:prstGeom prst="straightConnector1">
            <a:avLst/>
          </a:prstGeom>
          <a:solidFill>
            <a:srgbClr val="00529B"/>
          </a:solidFill>
          <a:ln w="38100" cap="flat" cmpd="sng" algn="ctr">
            <a:solidFill>
              <a:schemeClr val="tx1"/>
            </a:solidFill>
            <a:prstDash val="solid"/>
            <a:round/>
            <a:headEnd type="none" w="med" len="med"/>
            <a:tailEnd type="triangle"/>
          </a:ln>
          <a:effectLst/>
        </p:spPr>
      </p:cxnSp>
      <p:sp>
        <p:nvSpPr>
          <p:cNvPr id="10" name="TextBox 9"/>
          <p:cNvSpPr txBox="1"/>
          <p:nvPr/>
        </p:nvSpPr>
        <p:spPr>
          <a:xfrm rot="16200000">
            <a:off x="-591076" y="3426539"/>
            <a:ext cx="3035696" cy="374437"/>
          </a:xfrm>
          <a:prstGeom prst="rect">
            <a:avLst/>
          </a:prstGeom>
          <a:noFill/>
        </p:spPr>
        <p:txBody>
          <a:bodyPr wrap="none" lIns="91410" tIns="45708" rIns="91410" bIns="45708" rtlCol="0">
            <a:spAutoFit/>
          </a:bodyPr>
          <a:lstStyle/>
          <a:p>
            <a:pPr algn="ctr" eaLnBrk="0" fontAlgn="base" hangingPunct="0">
              <a:lnSpc>
                <a:spcPct val="90000"/>
              </a:lnSpc>
              <a:spcBef>
                <a:spcPct val="30000"/>
              </a:spcBef>
              <a:spcAft>
                <a:spcPct val="10000"/>
              </a:spcAft>
            </a:pPr>
            <a:r>
              <a:rPr lang="en-GB" sz="2000" dirty="0">
                <a:solidFill>
                  <a:srgbClr val="000000"/>
                </a:solidFill>
                <a:latin typeface="Arial" charset="0"/>
                <a:ea typeface="Arial Unicode MS" pitchFamily="34" charset="-128"/>
                <a:cs typeface="Arial Unicode MS" pitchFamily="34" charset="-128"/>
              </a:rPr>
              <a:t>Number of Organisations</a:t>
            </a:r>
          </a:p>
        </p:txBody>
      </p:sp>
      <p:sp>
        <p:nvSpPr>
          <p:cNvPr id="11" name="TextBox 10"/>
          <p:cNvSpPr txBox="1"/>
          <p:nvPr/>
        </p:nvSpPr>
        <p:spPr>
          <a:xfrm>
            <a:off x="5383603" y="5384535"/>
            <a:ext cx="1925066" cy="430863"/>
          </a:xfrm>
          <a:prstGeom prst="rect">
            <a:avLst/>
          </a:prstGeom>
          <a:noFill/>
        </p:spPr>
        <p:txBody>
          <a:bodyPr wrap="none" lIns="91410" tIns="45708" rIns="91410" bIns="45708" rtlCol="0">
            <a:spAutoFit/>
          </a:bodyPr>
          <a:lstStyle/>
          <a:p>
            <a:pPr algn="ctr" eaLnBrk="0" fontAlgn="base" hangingPunct="0">
              <a:lnSpc>
                <a:spcPct val="90000"/>
              </a:lnSpc>
              <a:spcBef>
                <a:spcPct val="30000"/>
              </a:spcBef>
              <a:spcAft>
                <a:spcPct val="10000"/>
              </a:spcAft>
            </a:pPr>
            <a:r>
              <a:rPr lang="en-GB" sz="2400" dirty="0">
                <a:solidFill>
                  <a:srgbClr val="000000"/>
                </a:solidFill>
                <a:latin typeface="Arial" charset="0"/>
                <a:ea typeface="Arial Unicode MS" pitchFamily="34" charset="-128"/>
                <a:cs typeface="Arial Unicode MS" pitchFamily="34" charset="-128"/>
              </a:rPr>
              <a:t>App Maturity</a:t>
            </a:r>
          </a:p>
        </p:txBody>
      </p:sp>
      <p:grpSp>
        <p:nvGrpSpPr>
          <p:cNvPr id="19" name="Group 18"/>
          <p:cNvGrpSpPr/>
          <p:nvPr/>
        </p:nvGrpSpPr>
        <p:grpSpPr>
          <a:xfrm>
            <a:off x="2053548" y="2097161"/>
            <a:ext cx="4985936" cy="3287365"/>
            <a:chOff x="1351721" y="1580319"/>
            <a:chExt cx="3740426" cy="3804201"/>
          </a:xfrm>
        </p:grpSpPr>
        <p:cxnSp>
          <p:nvCxnSpPr>
            <p:cNvPr id="14" name="Straight Connector 13"/>
            <p:cNvCxnSpPr/>
            <p:nvPr/>
          </p:nvCxnSpPr>
          <p:spPr bwMode="auto">
            <a:xfrm flipV="1">
              <a:off x="1351721" y="1580319"/>
              <a:ext cx="0" cy="3804201"/>
            </a:xfrm>
            <a:prstGeom prst="line">
              <a:avLst/>
            </a:prstGeom>
            <a:solidFill>
              <a:srgbClr val="00529B"/>
            </a:solidFill>
            <a:ln w="28575" cap="flat" cmpd="sng" algn="ctr">
              <a:solidFill>
                <a:schemeClr val="accent6">
                  <a:lumMod val="75000"/>
                </a:schemeClr>
              </a:solidFill>
              <a:prstDash val="solid"/>
              <a:round/>
              <a:headEnd type="none" w="med" len="med"/>
              <a:tailEnd type="none" w="lg" len="lg"/>
            </a:ln>
            <a:effectLst/>
          </p:spPr>
        </p:cxnSp>
        <p:cxnSp>
          <p:nvCxnSpPr>
            <p:cNvPr id="15" name="Straight Connector 14"/>
            <p:cNvCxnSpPr/>
            <p:nvPr/>
          </p:nvCxnSpPr>
          <p:spPr bwMode="auto">
            <a:xfrm flipV="1">
              <a:off x="2170043" y="1580319"/>
              <a:ext cx="0" cy="3804201"/>
            </a:xfrm>
            <a:prstGeom prst="line">
              <a:avLst/>
            </a:prstGeom>
            <a:solidFill>
              <a:srgbClr val="00529B"/>
            </a:solidFill>
            <a:ln w="28575" cap="flat" cmpd="sng" algn="ctr">
              <a:solidFill>
                <a:schemeClr val="accent6">
                  <a:lumMod val="75000"/>
                </a:schemeClr>
              </a:solidFill>
              <a:prstDash val="solid"/>
              <a:round/>
              <a:headEnd type="none" w="med" len="med"/>
              <a:tailEnd type="none" w="lg" len="lg"/>
            </a:ln>
            <a:effectLst/>
          </p:spPr>
        </p:cxnSp>
        <p:cxnSp>
          <p:nvCxnSpPr>
            <p:cNvPr id="16" name="Straight Connector 15"/>
            <p:cNvCxnSpPr/>
            <p:nvPr/>
          </p:nvCxnSpPr>
          <p:spPr bwMode="auto">
            <a:xfrm flipV="1">
              <a:off x="3226905" y="1580319"/>
              <a:ext cx="0" cy="3804201"/>
            </a:xfrm>
            <a:prstGeom prst="line">
              <a:avLst/>
            </a:prstGeom>
            <a:solidFill>
              <a:srgbClr val="00529B"/>
            </a:solidFill>
            <a:ln w="28575" cap="flat" cmpd="sng" algn="ctr">
              <a:solidFill>
                <a:schemeClr val="accent6">
                  <a:lumMod val="75000"/>
                </a:schemeClr>
              </a:solidFill>
              <a:prstDash val="solid"/>
              <a:round/>
              <a:headEnd type="none" w="med" len="med"/>
              <a:tailEnd type="none" w="lg" len="lg"/>
            </a:ln>
            <a:effectLst/>
          </p:spPr>
        </p:cxnSp>
        <p:cxnSp>
          <p:nvCxnSpPr>
            <p:cNvPr id="17" name="Straight Connector 16"/>
            <p:cNvCxnSpPr/>
            <p:nvPr/>
          </p:nvCxnSpPr>
          <p:spPr bwMode="auto">
            <a:xfrm flipV="1">
              <a:off x="4164495" y="1580319"/>
              <a:ext cx="0" cy="3804201"/>
            </a:xfrm>
            <a:prstGeom prst="line">
              <a:avLst/>
            </a:prstGeom>
            <a:solidFill>
              <a:srgbClr val="00529B"/>
            </a:solidFill>
            <a:ln w="28575" cap="flat" cmpd="sng" algn="ctr">
              <a:solidFill>
                <a:schemeClr val="accent6">
                  <a:lumMod val="75000"/>
                </a:schemeClr>
              </a:solidFill>
              <a:prstDash val="solid"/>
              <a:round/>
              <a:headEnd type="none" w="med" len="med"/>
              <a:tailEnd type="none" w="lg" len="lg"/>
            </a:ln>
            <a:effectLst/>
          </p:spPr>
        </p:cxnSp>
        <p:cxnSp>
          <p:nvCxnSpPr>
            <p:cNvPr id="18" name="Straight Connector 17"/>
            <p:cNvCxnSpPr/>
            <p:nvPr/>
          </p:nvCxnSpPr>
          <p:spPr bwMode="auto">
            <a:xfrm flipV="1">
              <a:off x="5092147" y="1580319"/>
              <a:ext cx="0" cy="3804201"/>
            </a:xfrm>
            <a:prstGeom prst="line">
              <a:avLst/>
            </a:prstGeom>
            <a:solidFill>
              <a:srgbClr val="00529B"/>
            </a:solidFill>
            <a:ln w="28575" cap="flat" cmpd="sng" algn="ctr">
              <a:solidFill>
                <a:schemeClr val="accent6">
                  <a:lumMod val="75000"/>
                </a:schemeClr>
              </a:solidFill>
              <a:prstDash val="solid"/>
              <a:round/>
              <a:headEnd type="none" w="med" len="med"/>
              <a:tailEnd type="none" w="lg" len="lg"/>
            </a:ln>
            <a:effectLst/>
          </p:spPr>
        </p:cxnSp>
      </p:grpSp>
      <p:sp>
        <p:nvSpPr>
          <p:cNvPr id="20" name="TextBox 19"/>
          <p:cNvSpPr txBox="1"/>
          <p:nvPr/>
        </p:nvSpPr>
        <p:spPr>
          <a:xfrm rot="16200000">
            <a:off x="571821" y="3441239"/>
            <a:ext cx="2390337" cy="374437"/>
          </a:xfrm>
          <a:prstGeom prst="rect">
            <a:avLst/>
          </a:prstGeom>
          <a:noFill/>
        </p:spPr>
        <p:txBody>
          <a:bodyPr wrap="none" lIns="91410" tIns="45708" rIns="91410" bIns="45708" rtlCol="0">
            <a:spAutoFit/>
          </a:bodyPr>
          <a:lstStyle/>
          <a:p>
            <a:pPr algn="ctr" eaLnBrk="0" fontAlgn="base" hangingPunct="0">
              <a:lnSpc>
                <a:spcPct val="90000"/>
              </a:lnSpc>
              <a:spcBef>
                <a:spcPct val="30000"/>
              </a:spcBef>
              <a:spcAft>
                <a:spcPct val="10000"/>
              </a:spcAft>
            </a:pPr>
            <a:r>
              <a:rPr lang="en-GB" sz="2000" dirty="0">
                <a:solidFill>
                  <a:srgbClr val="AC0000">
                    <a:lumMod val="75000"/>
                  </a:srgbClr>
                </a:solidFill>
                <a:latin typeface="Arial" charset="0"/>
                <a:ea typeface="Arial Unicode MS" pitchFamily="34" charset="-128"/>
                <a:cs typeface="Arial Unicode MS" pitchFamily="34" charset="-128"/>
              </a:rPr>
              <a:t>Email and calendar</a:t>
            </a:r>
          </a:p>
        </p:txBody>
      </p:sp>
      <p:sp>
        <p:nvSpPr>
          <p:cNvPr id="21" name="TextBox 20"/>
          <p:cNvSpPr txBox="1"/>
          <p:nvPr/>
        </p:nvSpPr>
        <p:spPr>
          <a:xfrm rot="16200000">
            <a:off x="2239936" y="3441239"/>
            <a:ext cx="782976" cy="374437"/>
          </a:xfrm>
          <a:prstGeom prst="rect">
            <a:avLst/>
          </a:prstGeom>
          <a:noFill/>
        </p:spPr>
        <p:txBody>
          <a:bodyPr wrap="none" lIns="91410" tIns="45708" rIns="91410" bIns="45708" rtlCol="0">
            <a:spAutoFit/>
          </a:bodyPr>
          <a:lstStyle/>
          <a:p>
            <a:pPr algn="ctr" eaLnBrk="0" fontAlgn="base" hangingPunct="0">
              <a:lnSpc>
                <a:spcPct val="90000"/>
              </a:lnSpc>
              <a:spcBef>
                <a:spcPct val="30000"/>
              </a:spcBef>
              <a:spcAft>
                <a:spcPct val="10000"/>
              </a:spcAft>
            </a:pPr>
            <a:r>
              <a:rPr lang="en-GB" sz="2000" dirty="0">
                <a:solidFill>
                  <a:srgbClr val="AC0000">
                    <a:lumMod val="75000"/>
                  </a:srgbClr>
                </a:solidFill>
                <a:latin typeface="Arial" charset="0"/>
                <a:ea typeface="Arial Unicode MS" pitchFamily="34" charset="-128"/>
                <a:cs typeface="Arial Unicode MS" pitchFamily="34" charset="-128"/>
              </a:rPr>
              <a:t>EMM</a:t>
            </a:r>
          </a:p>
        </p:txBody>
      </p:sp>
      <p:sp>
        <p:nvSpPr>
          <p:cNvPr id="22" name="TextBox 21"/>
          <p:cNvSpPr txBox="1"/>
          <p:nvPr/>
        </p:nvSpPr>
        <p:spPr>
          <a:xfrm rot="16200000">
            <a:off x="2627107" y="3441239"/>
            <a:ext cx="2190238" cy="374437"/>
          </a:xfrm>
          <a:prstGeom prst="rect">
            <a:avLst/>
          </a:prstGeom>
          <a:noFill/>
        </p:spPr>
        <p:txBody>
          <a:bodyPr wrap="none" lIns="91410" tIns="45708" rIns="91410" bIns="45708" rtlCol="0">
            <a:spAutoFit/>
          </a:bodyPr>
          <a:lstStyle/>
          <a:p>
            <a:pPr algn="ctr" eaLnBrk="0" fontAlgn="base" hangingPunct="0">
              <a:lnSpc>
                <a:spcPct val="90000"/>
              </a:lnSpc>
              <a:spcBef>
                <a:spcPct val="30000"/>
              </a:spcBef>
              <a:spcAft>
                <a:spcPct val="10000"/>
              </a:spcAft>
            </a:pPr>
            <a:r>
              <a:rPr lang="en-GB" sz="2000" dirty="0">
                <a:solidFill>
                  <a:srgbClr val="AC0000">
                    <a:lumMod val="75000"/>
                  </a:srgbClr>
                </a:solidFill>
                <a:latin typeface="Arial" charset="0"/>
                <a:ea typeface="Arial Unicode MS" pitchFamily="34" charset="-128"/>
                <a:cs typeface="Arial Unicode MS" pitchFamily="34" charset="-128"/>
              </a:rPr>
              <a:t>Off the shelf apps</a:t>
            </a:r>
          </a:p>
        </p:txBody>
      </p:sp>
      <p:sp>
        <p:nvSpPr>
          <p:cNvPr id="23" name="TextBox 22"/>
          <p:cNvSpPr txBox="1"/>
          <p:nvPr/>
        </p:nvSpPr>
        <p:spPr>
          <a:xfrm rot="16200000">
            <a:off x="3583287" y="3441239"/>
            <a:ext cx="3178589" cy="374437"/>
          </a:xfrm>
          <a:prstGeom prst="rect">
            <a:avLst/>
          </a:prstGeom>
          <a:noFill/>
        </p:spPr>
        <p:txBody>
          <a:bodyPr wrap="none" lIns="91410" tIns="45708" rIns="91410" bIns="45708" rtlCol="0">
            <a:spAutoFit/>
          </a:bodyPr>
          <a:lstStyle/>
          <a:p>
            <a:pPr algn="ctr" eaLnBrk="0" fontAlgn="base" hangingPunct="0">
              <a:lnSpc>
                <a:spcPct val="90000"/>
              </a:lnSpc>
              <a:spcBef>
                <a:spcPct val="30000"/>
              </a:spcBef>
              <a:spcAft>
                <a:spcPct val="10000"/>
              </a:spcAft>
            </a:pPr>
            <a:r>
              <a:rPr lang="en-GB" sz="2000" dirty="0">
                <a:solidFill>
                  <a:srgbClr val="AC0000">
                    <a:lumMod val="75000"/>
                  </a:srgbClr>
                </a:solidFill>
                <a:latin typeface="Arial" charset="0"/>
                <a:ea typeface="Arial Unicode MS" pitchFamily="34" charset="-128"/>
                <a:cs typeface="Arial Unicode MS" pitchFamily="34" charset="-128"/>
              </a:rPr>
              <a:t>Unmanaged Custom Apps</a:t>
            </a:r>
          </a:p>
        </p:txBody>
      </p:sp>
      <p:sp>
        <p:nvSpPr>
          <p:cNvPr id="24" name="TextBox 23"/>
          <p:cNvSpPr txBox="1"/>
          <p:nvPr/>
        </p:nvSpPr>
        <p:spPr>
          <a:xfrm rot="16200000">
            <a:off x="5833749" y="3441239"/>
            <a:ext cx="1125493" cy="374437"/>
          </a:xfrm>
          <a:prstGeom prst="rect">
            <a:avLst/>
          </a:prstGeom>
          <a:noFill/>
        </p:spPr>
        <p:txBody>
          <a:bodyPr wrap="none" lIns="91410" tIns="45708" rIns="91410" bIns="45708" rtlCol="0">
            <a:spAutoFit/>
          </a:bodyPr>
          <a:lstStyle/>
          <a:p>
            <a:pPr algn="ctr" eaLnBrk="0" fontAlgn="base" hangingPunct="0">
              <a:lnSpc>
                <a:spcPct val="90000"/>
              </a:lnSpc>
              <a:spcBef>
                <a:spcPct val="30000"/>
              </a:spcBef>
              <a:spcAft>
                <a:spcPct val="10000"/>
              </a:spcAft>
            </a:pPr>
            <a:r>
              <a:rPr lang="en-GB" sz="2000" dirty="0">
                <a:solidFill>
                  <a:srgbClr val="AC0000">
                    <a:lumMod val="75000"/>
                  </a:srgbClr>
                </a:solidFill>
                <a:latin typeface="Arial" charset="0"/>
                <a:ea typeface="Arial Unicode MS" pitchFamily="34" charset="-128"/>
                <a:cs typeface="Arial Unicode MS" pitchFamily="34" charset="-128"/>
              </a:rPr>
              <a:t>Portfolio</a:t>
            </a:r>
          </a:p>
        </p:txBody>
      </p:sp>
      <p:sp>
        <p:nvSpPr>
          <p:cNvPr id="25" name="TextBox 24"/>
          <p:cNvSpPr txBox="1"/>
          <p:nvPr/>
        </p:nvSpPr>
        <p:spPr>
          <a:xfrm rot="16200000">
            <a:off x="6791418" y="3441239"/>
            <a:ext cx="1852730" cy="374437"/>
          </a:xfrm>
          <a:prstGeom prst="rect">
            <a:avLst/>
          </a:prstGeom>
          <a:noFill/>
        </p:spPr>
        <p:txBody>
          <a:bodyPr wrap="none" lIns="91410" tIns="45708" rIns="91410" bIns="45708" rtlCol="0">
            <a:spAutoFit/>
          </a:bodyPr>
          <a:lstStyle/>
          <a:p>
            <a:pPr algn="ctr" eaLnBrk="0" fontAlgn="base" hangingPunct="0">
              <a:lnSpc>
                <a:spcPct val="90000"/>
              </a:lnSpc>
              <a:spcBef>
                <a:spcPct val="30000"/>
              </a:spcBef>
              <a:spcAft>
                <a:spcPct val="10000"/>
              </a:spcAft>
            </a:pPr>
            <a:r>
              <a:rPr lang="en-GB" sz="2000" dirty="0">
                <a:solidFill>
                  <a:srgbClr val="AC0000">
                    <a:lumMod val="75000"/>
                  </a:srgbClr>
                </a:solidFill>
                <a:latin typeface="Arial" charset="0"/>
                <a:ea typeface="Arial Unicode MS" pitchFamily="34" charset="-128"/>
                <a:cs typeface="Arial Unicode MS" pitchFamily="34" charset="-128"/>
              </a:rPr>
              <a:t>Large Portfolio</a:t>
            </a:r>
          </a:p>
        </p:txBody>
      </p:sp>
    </p:spTree>
    <p:extLst>
      <p:ext uri="{BB962C8B-B14F-4D97-AF65-F5344CB8AC3E}">
        <p14:creationId xmlns:p14="http://schemas.microsoft.com/office/powerpoint/2010/main" val="3582113086"/>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SLIDE_COUNT" val="3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racle_16x9_2014">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Oracle_16x9-2014-0714" id="{032D2387-665B-4DFB-BDAE-D66619AD7C3A}" vid="{BB0AD61B-F388-487D-A806-2F7277FE970B}"/>
    </a:ext>
  </a:extLst>
</a:theme>
</file>

<file path=ppt/theme/theme2.xml><?xml version="1.0" encoding="utf-8"?>
<a:theme xmlns:a="http://schemas.openxmlformats.org/drawingml/2006/main" name="blank">
  <a:themeElements>
    <a:clrScheme name="Gartner">
      <a:dk1>
        <a:srgbClr val="000000"/>
      </a:dk1>
      <a:lt1>
        <a:srgbClr val="FFFFFF"/>
      </a:lt1>
      <a:dk2>
        <a:srgbClr val="FFFFFF"/>
      </a:dk2>
      <a:lt2>
        <a:srgbClr val="6E96D5"/>
      </a:lt2>
      <a:accent1>
        <a:srgbClr val="00529B"/>
      </a:accent1>
      <a:accent2>
        <a:srgbClr val="99CC00"/>
      </a:accent2>
      <a:accent3>
        <a:srgbClr val="FF9900"/>
      </a:accent3>
      <a:accent4>
        <a:srgbClr val="6E96D5"/>
      </a:accent4>
      <a:accent5>
        <a:srgbClr val="CDCDCD"/>
      </a:accent5>
      <a:accent6>
        <a:srgbClr val="AC0000"/>
      </a:accent6>
      <a:hlink>
        <a:srgbClr val="6E96D5"/>
      </a:hlink>
      <a:folHlink>
        <a:srgbClr val="6E96D5"/>
      </a:folHlink>
    </a:clrScheme>
    <a:fontScheme name="Gartner">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6E96D5"/>
        </a:solidFill>
        <a:ln w="12700" cap="flat" cmpd="sng" algn="ctr">
          <a:noFill/>
          <a:prstDash val="solid"/>
          <a:round/>
          <a:headEnd type="none" w="med" len="med"/>
          <a:tailEnd type="none" w="med" len="med"/>
        </a:ln>
        <a:effectLst/>
      </a:spPr>
      <a:bodyPr vert="horz" wrap="none" lIns="91440" tIns="45720" rIns="91440" bIns="45720" numCol="1" rtlCol="0" anchor="ctr" anchorCtr="0" compatLnSpc="1">
        <a:prstTxWarp prst="textNoShape">
          <a:avLst/>
        </a:prstTxWarp>
        <a:no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sz="1800" b="0" i="0" u="none" strike="noStrike" cap="none" normalizeH="0" baseline="0" dirty="0" err="1" smtClean="0">
            <a:ln>
              <a:noFill/>
            </a:ln>
            <a:solidFill>
              <a:schemeClr val="bg1"/>
            </a:solidFill>
            <a:effectLst/>
            <a:latin typeface="Arial" charset="0"/>
          </a:defRPr>
        </a:defPPr>
      </a:lstStyle>
    </a:spDef>
    <a:lnDef>
      <a:spPr bwMode="auto">
        <a:solidFill>
          <a:srgbClr val="00529B"/>
        </a:solidFill>
        <a:ln w="12700" cap="flat" cmpd="sng" algn="ctr">
          <a:solidFill>
            <a:schemeClr val="tx1"/>
          </a:solidFill>
          <a:prstDash val="solid"/>
          <a:round/>
          <a:headEnd type="none" w="med" len="med"/>
          <a:tailEnd type="none" w="lg" len="lg"/>
        </a:ln>
        <a:effectLst/>
      </a:spPr>
      <a:bodyPr/>
      <a:lstStyle/>
    </a:lnDef>
  </a:objectDefaults>
  <a:extraClrSchemeLst/>
  <a:custClrLst>
    <a:custClr name="Blue 1">
      <a:srgbClr val="00529B"/>
    </a:custClr>
    <a:custClr name="Light Green">
      <a:srgbClr val="99CC00"/>
    </a:custClr>
    <a:custClr name="Orange">
      <a:srgbClr val="FF9900"/>
    </a:custClr>
    <a:custClr name="Blue 2">
      <a:srgbClr val="6E96D5"/>
    </a:custClr>
    <a:custClr name="Light Gray">
      <a:srgbClr val="CDCDCD"/>
    </a:custClr>
    <a:custClr name="Dark Gray">
      <a:srgbClr val="969696"/>
    </a:custClr>
    <a:custClr name="Dark Red">
      <a:srgbClr val="AC0000"/>
    </a:custClr>
    <a:custClr name="Orange 50%">
      <a:srgbClr val="FFE164"/>
    </a:custClr>
    <a:custClr name="Light Green 50%">
      <a:srgbClr val="CDE678"/>
    </a:custClr>
    <a:custClr name="Purple">
      <a:srgbClr val="993366"/>
    </a:custClr>
    <a:custClr name="Red 50%">
      <a:srgbClr val="FFAAAA"/>
    </a:custClr>
    <a:custClr name="Dark Green">
      <a:srgbClr val="336600"/>
    </a:custClr>
    <a:custClr name="Yellow">
      <a:srgbClr val="FFFF66"/>
    </a:custClr>
    <a:custClr name="Red">
      <a:srgbClr val="FF0000"/>
    </a:custClr>
    <a:custClr name="Blue 3">
      <a:srgbClr val="B9D0DC"/>
    </a:custClr>
    <a:custClr name="Blue 4">
      <a:srgbClr val="374B6A"/>
    </a:custClr>
  </a:custClrLst>
</a:theme>
</file>

<file path=ppt/theme/theme3.xml><?xml version="1.0" encoding="utf-8"?>
<a:theme xmlns:a="http://schemas.openxmlformats.org/drawingml/2006/main" name="2_blank">
  <a:themeElements>
    <a:clrScheme name="Gartner">
      <a:dk1>
        <a:srgbClr val="000000"/>
      </a:dk1>
      <a:lt1>
        <a:srgbClr val="FFFFFF"/>
      </a:lt1>
      <a:dk2>
        <a:srgbClr val="FFFFFF"/>
      </a:dk2>
      <a:lt2>
        <a:srgbClr val="6E96D5"/>
      </a:lt2>
      <a:accent1>
        <a:srgbClr val="00529B"/>
      </a:accent1>
      <a:accent2>
        <a:srgbClr val="99CC00"/>
      </a:accent2>
      <a:accent3>
        <a:srgbClr val="FF9900"/>
      </a:accent3>
      <a:accent4>
        <a:srgbClr val="6E96D5"/>
      </a:accent4>
      <a:accent5>
        <a:srgbClr val="CDCDCD"/>
      </a:accent5>
      <a:accent6>
        <a:srgbClr val="AC0000"/>
      </a:accent6>
      <a:hlink>
        <a:srgbClr val="6E96D5"/>
      </a:hlink>
      <a:folHlink>
        <a:srgbClr val="6E96D5"/>
      </a:folHlink>
    </a:clrScheme>
    <a:fontScheme name="Gartner">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6E96D5"/>
        </a:solidFill>
        <a:ln w="12700" cap="flat" cmpd="sng" algn="ctr">
          <a:noFill/>
          <a:prstDash val="solid"/>
          <a:round/>
          <a:headEnd type="none" w="med" len="med"/>
          <a:tailEnd type="none" w="med" len="med"/>
        </a:ln>
        <a:effectLst/>
      </a:spPr>
      <a:bodyPr vert="horz" wrap="none" lIns="91440" tIns="45720" rIns="91440" bIns="45720" numCol="1" rtlCol="0" anchor="ctr" anchorCtr="0" compatLnSpc="1">
        <a:prstTxWarp prst="textNoShape">
          <a:avLst/>
        </a:prstTxWarp>
        <a:no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sz="1800" b="0" i="0" u="none" strike="noStrike" cap="none" normalizeH="0" baseline="0" dirty="0" err="1" smtClean="0">
            <a:ln>
              <a:noFill/>
            </a:ln>
            <a:solidFill>
              <a:schemeClr val="bg1"/>
            </a:solidFill>
            <a:effectLst/>
            <a:latin typeface="Arial" charset="0"/>
          </a:defRPr>
        </a:defPPr>
      </a:lstStyle>
    </a:spDef>
    <a:lnDef>
      <a:spPr bwMode="auto">
        <a:solidFill>
          <a:srgbClr val="00529B"/>
        </a:solidFill>
        <a:ln w="12700" cap="flat" cmpd="sng" algn="ctr">
          <a:solidFill>
            <a:schemeClr val="tx1"/>
          </a:solidFill>
          <a:prstDash val="solid"/>
          <a:round/>
          <a:headEnd type="none" w="med" len="med"/>
          <a:tailEnd type="none" w="lg" len="lg"/>
        </a:ln>
        <a:effectLst/>
      </a:spPr>
      <a:bodyPr/>
      <a:lstStyle/>
    </a:lnDef>
  </a:objectDefaults>
  <a:extraClrSchemeLst/>
  <a:custClrLst>
    <a:custClr name="Blue 1">
      <a:srgbClr val="00529B"/>
    </a:custClr>
    <a:custClr name="Light Green">
      <a:srgbClr val="99CC00"/>
    </a:custClr>
    <a:custClr name="Orange">
      <a:srgbClr val="FF9900"/>
    </a:custClr>
    <a:custClr name="Blue 2">
      <a:srgbClr val="6E96D5"/>
    </a:custClr>
    <a:custClr name="Light Gray">
      <a:srgbClr val="CDCDCD"/>
    </a:custClr>
    <a:custClr name="Dark Gray">
      <a:srgbClr val="969696"/>
    </a:custClr>
    <a:custClr name="Dark Red">
      <a:srgbClr val="AC0000"/>
    </a:custClr>
    <a:custClr name="Orange 50%">
      <a:srgbClr val="FFE164"/>
    </a:custClr>
    <a:custClr name="Light Green 50%">
      <a:srgbClr val="CDE678"/>
    </a:custClr>
    <a:custClr name="Purple">
      <a:srgbClr val="993366"/>
    </a:custClr>
    <a:custClr name="Red 50%">
      <a:srgbClr val="FFAAAA"/>
    </a:custClr>
    <a:custClr name="Dark Green">
      <a:srgbClr val="336600"/>
    </a:custClr>
    <a:custClr name="Yellow">
      <a:srgbClr val="FFFF66"/>
    </a:custClr>
    <a:custClr name="Red">
      <a:srgbClr val="FF0000"/>
    </a:custClr>
    <a:custClr name="Blue 3">
      <a:srgbClr val="B9D0DC"/>
    </a:custClr>
    <a:custClr name="Blue 4">
      <a:srgbClr val="374B6A"/>
    </a:custClr>
  </a:custClrLst>
</a:theme>
</file>

<file path=ppt/theme/theme4.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16014</TotalTime>
  <Words>2570</Words>
  <Application>Microsoft Office PowerPoint</Application>
  <PresentationFormat>Custom</PresentationFormat>
  <Paragraphs>613</Paragraphs>
  <Slides>48</Slides>
  <Notes>33</Notes>
  <HiddenSlides>0</HiddenSlides>
  <MMClips>1</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48</vt:i4>
      </vt:variant>
    </vt:vector>
  </HeadingPairs>
  <TitlesOfParts>
    <vt:vector size="64" baseType="lpstr">
      <vt:lpstr>Arial Unicode MS</vt:lpstr>
      <vt:lpstr>MS PGothic</vt:lpstr>
      <vt:lpstr>MS PGothic</vt:lpstr>
      <vt:lpstr>Arial</vt:lpstr>
      <vt:lpstr>Arial Narrow</vt:lpstr>
      <vt:lpstr>Calibri</vt:lpstr>
      <vt:lpstr>Segoe UI</vt:lpstr>
      <vt:lpstr>Segoe UI Light</vt:lpstr>
      <vt:lpstr>Segoe UI Semibold</vt:lpstr>
      <vt:lpstr>Segoe UI Semilight</vt:lpstr>
      <vt:lpstr>Times</vt:lpstr>
      <vt:lpstr>Wingdings</vt:lpstr>
      <vt:lpstr>ヒラギノ角ゴ Pro W3</vt:lpstr>
      <vt:lpstr>Oracle_16x9_2014</vt:lpstr>
      <vt:lpstr>blank</vt:lpstr>
      <vt:lpstr>2_blank</vt:lpstr>
      <vt:lpstr>PowerPoint Presentation</vt:lpstr>
      <vt:lpstr>Re-Think Mobile… Beyond Mobile-First</vt:lpstr>
      <vt:lpstr>PowerPoint Presentation</vt:lpstr>
      <vt:lpstr>Agenda</vt:lpstr>
      <vt:lpstr>The World Has Gone Mobile</vt:lpstr>
      <vt:lpstr>Preview to ‘Phone Story – IV’. My iphone is alive</vt:lpstr>
      <vt:lpstr>What are Mobile Experiences ?</vt:lpstr>
      <vt:lpstr>PowerPoint Presentation</vt:lpstr>
      <vt:lpstr>Enterprise App Usage Is Just Starting</vt:lpstr>
      <vt:lpstr>The Enterprise App Explosion</vt:lpstr>
      <vt:lpstr>Changing Developer Demographics</vt:lpstr>
      <vt:lpstr>Employee-Facing Mobile Apps Demand Will Grow Through 2017</vt:lpstr>
      <vt:lpstr>Enterprise mobility is hard</vt:lpstr>
      <vt:lpstr>The challenge is daunting</vt:lpstr>
      <vt:lpstr>Start here</vt:lpstr>
      <vt:lpstr>PowerPoint Presentation</vt:lpstr>
      <vt:lpstr>Oracle Mobile Strategy  &amp; Roadmap</vt:lpstr>
      <vt:lpstr>Oracle Mobile Platform: Simplifies Enterprise Mobility</vt:lpstr>
      <vt:lpstr>Oracle Mobile Platform - Today</vt:lpstr>
      <vt:lpstr>Key Mobile Investment Areas</vt:lpstr>
      <vt:lpstr>Development</vt:lpstr>
      <vt:lpstr>2016: The Year of Oracle Mobile</vt:lpstr>
      <vt:lpstr>MCS Roadmap – Building the business</vt:lpstr>
      <vt:lpstr>MAF Roadmap</vt:lpstr>
      <vt:lpstr>What is JET?</vt:lpstr>
      <vt:lpstr>JET Architecture</vt:lpstr>
      <vt:lpstr>Multi Channel App Development with JET &amp; JET Mobile</vt:lpstr>
      <vt:lpstr>PowerPoint Presentation</vt:lpstr>
      <vt:lpstr>JET Mobile Functionality Timeline</vt:lpstr>
      <vt:lpstr>Oracle RMAD - No code everywhere </vt:lpstr>
      <vt:lpstr>MAX and ABCS</vt:lpstr>
      <vt:lpstr>DEMO</vt:lpstr>
      <vt:lpstr>Security</vt:lpstr>
      <vt:lpstr>Oracle Mobile Security Strategy</vt:lpstr>
      <vt:lpstr>OMSS 11gR2 PS3</vt:lpstr>
      <vt:lpstr>Mobile Analytics</vt:lpstr>
      <vt:lpstr>Mobile Proliferation Challenges C-Suite to Rethink Strategy</vt:lpstr>
      <vt:lpstr>Mobile Analytics</vt:lpstr>
      <vt:lpstr>Enable Modern Enterprises to Transform Operations Leveraging Advanced Mobile Technologies</vt:lpstr>
      <vt:lpstr>Mobile Analytics Roadmap</vt:lpstr>
      <vt:lpstr>Mobile Testing</vt:lpstr>
      <vt:lpstr>Mobile Testing Challenges</vt:lpstr>
      <vt:lpstr>Oracle Monkey Talk Product Overview</vt:lpstr>
      <vt:lpstr>Mobile Eco System</vt:lpstr>
      <vt:lpstr>Mobile Cloud Service–   An Ecosystem Extends and Connects</vt:lpstr>
      <vt:lpstr>Eco System – Partner Strategy</vt:lpstr>
      <vt:lpstr>PowerPoint Presentation</vt:lpstr>
      <vt:lpstr>PowerPoint Presentation</vt:lpstr>
    </vt:vector>
  </TitlesOfParts>
  <Company>Oracle</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Mobile Platform Overview</dc:title>
  <dc:creator>Shay Shmeltzer</dc:creator>
  <cp:keywords>Mobile</cp:keywords>
  <cp:lastModifiedBy>Anirban Bagchi</cp:lastModifiedBy>
  <cp:revision>719</cp:revision>
  <cp:lastPrinted>2015-08-03T23:42:09Z</cp:lastPrinted>
  <dcterms:created xsi:type="dcterms:W3CDTF">2014-04-23T00:57:37Z</dcterms:created>
  <dcterms:modified xsi:type="dcterms:W3CDTF">2015-09-11T21:06:11Z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y fmtid="{D5CDD505-2E9C-101B-9397-08002B2CF9AE}" pid="5" name="ArticulateGUID">
    <vt:lpwstr>DC6F3389-0EDD-4AF0-83A0-936A0C965F7A</vt:lpwstr>
  </property>
  <property fmtid="{D5CDD505-2E9C-101B-9397-08002B2CF9AE}" pid="6" name="ArticulatePath">
    <vt:lpwstr>MCS-Partner Webcast</vt:lpwstr>
  </property>
</Properties>
</file>